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drawings/drawing3.xml" ContentType="application/vnd.openxmlformats-officedocument.drawingml.chartshapes+xml"/>
  <Override PartName="/ppt/charts/chart11.xml" ContentType="application/vnd.openxmlformats-officedocument.drawingml.chart+xml"/>
  <Override PartName="/ppt/theme/themeOverride7.xml" ContentType="application/vnd.openxmlformats-officedocument.themeOverride+xml"/>
  <Override PartName="/ppt/notesSlides/notesSlide33.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7.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8.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9.xml" ContentType="application/vnd.openxmlformats-officedocument.presentationml.notesSlid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0.xml" ContentType="application/vnd.openxmlformats-officedocument.presentationml.notesSlid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notesSlides/notesSlide53.xml" ContentType="application/vnd.openxmlformats-officedocument.presentationml.notesSlid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2.xml" ContentType="application/vnd.openxmlformats-officedocument.themeOverride+xml"/>
  <Override PartName="/ppt/notesSlides/notesSlide58.xml" ContentType="application/vnd.openxmlformats-officedocument.presentationml.notesSlid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1.xml" ContentType="application/vnd.openxmlformats-officedocument.presentationml.notesSlid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4.xml" ContentType="application/vnd.openxmlformats-officedocument.themeOverride+xml"/>
  <Override PartName="/ppt/drawings/drawing4.xml" ContentType="application/vnd.openxmlformats-officedocument.drawingml.chartshapes+xml"/>
  <Override PartName="/ppt/notesSlides/notesSlide64.xml" ContentType="application/vnd.openxmlformats-officedocument.presentationml.notesSlid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5.xml" ContentType="application/vnd.openxmlformats-officedocument.themeOverride+xml"/>
  <Override PartName="/ppt/drawings/drawing5.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3"/>
  </p:notesMasterIdLst>
  <p:sldIdLst>
    <p:sldId id="803" r:id="rId2"/>
    <p:sldId id="3129" r:id="rId3"/>
    <p:sldId id="2930" r:id="rId4"/>
    <p:sldId id="3103" r:id="rId5"/>
    <p:sldId id="256" r:id="rId6"/>
    <p:sldId id="257" r:id="rId7"/>
    <p:sldId id="258" r:id="rId8"/>
    <p:sldId id="259" r:id="rId9"/>
    <p:sldId id="2928" r:id="rId10"/>
    <p:sldId id="260" r:id="rId11"/>
    <p:sldId id="2929" r:id="rId12"/>
    <p:sldId id="3104" r:id="rId13"/>
    <p:sldId id="3102" r:id="rId14"/>
    <p:sldId id="3106" r:id="rId15"/>
    <p:sldId id="3090" r:id="rId16"/>
    <p:sldId id="3105" r:id="rId17"/>
    <p:sldId id="2934" r:id="rId18"/>
    <p:sldId id="3107" r:id="rId19"/>
    <p:sldId id="2935" r:id="rId20"/>
    <p:sldId id="2936" r:id="rId21"/>
    <p:sldId id="2941" r:id="rId22"/>
    <p:sldId id="2942" r:id="rId23"/>
    <p:sldId id="2939" r:id="rId24"/>
    <p:sldId id="2940" r:id="rId25"/>
    <p:sldId id="3108" r:id="rId26"/>
    <p:sldId id="261" r:id="rId27"/>
    <p:sldId id="3109" r:id="rId28"/>
    <p:sldId id="3110" r:id="rId29"/>
    <p:sldId id="263" r:id="rId30"/>
    <p:sldId id="264" r:id="rId31"/>
    <p:sldId id="265" r:id="rId32"/>
    <p:sldId id="2943" r:id="rId33"/>
    <p:sldId id="2944" r:id="rId34"/>
    <p:sldId id="3113" r:id="rId35"/>
    <p:sldId id="266" r:id="rId36"/>
    <p:sldId id="267" r:id="rId37"/>
    <p:sldId id="3114" r:id="rId38"/>
    <p:sldId id="272" r:id="rId39"/>
    <p:sldId id="273" r:id="rId40"/>
    <p:sldId id="274" r:id="rId41"/>
    <p:sldId id="3111" r:id="rId42"/>
    <p:sldId id="269" r:id="rId43"/>
    <p:sldId id="270" r:id="rId44"/>
    <p:sldId id="3112" r:id="rId45"/>
    <p:sldId id="2955" r:id="rId46"/>
    <p:sldId id="3091" r:id="rId47"/>
    <p:sldId id="3099" r:id="rId48"/>
    <p:sldId id="3092" r:id="rId49"/>
    <p:sldId id="3100" r:id="rId50"/>
    <p:sldId id="3093" r:id="rId51"/>
    <p:sldId id="3115" r:id="rId52"/>
    <p:sldId id="275" r:id="rId53"/>
    <p:sldId id="3116" r:id="rId54"/>
    <p:sldId id="277" r:id="rId55"/>
    <p:sldId id="278" r:id="rId56"/>
    <p:sldId id="279" r:id="rId57"/>
    <p:sldId id="280" r:id="rId58"/>
    <p:sldId id="281" r:id="rId59"/>
    <p:sldId id="282" r:id="rId60"/>
    <p:sldId id="283" r:id="rId61"/>
    <p:sldId id="284" r:id="rId62"/>
    <p:sldId id="3117" r:id="rId63"/>
    <p:sldId id="285" r:id="rId64"/>
    <p:sldId id="3118" r:id="rId65"/>
    <p:sldId id="3130" r:id="rId66"/>
    <p:sldId id="287" r:id="rId67"/>
    <p:sldId id="288" r:id="rId68"/>
    <p:sldId id="289" r:id="rId69"/>
    <p:sldId id="3119" r:id="rId70"/>
    <p:sldId id="2945" r:id="rId71"/>
    <p:sldId id="2946" r:id="rId72"/>
    <p:sldId id="2947" r:id="rId73"/>
    <p:sldId id="2948" r:id="rId74"/>
    <p:sldId id="3120" r:id="rId75"/>
    <p:sldId id="290" r:id="rId76"/>
    <p:sldId id="3121" r:id="rId77"/>
    <p:sldId id="292" r:id="rId78"/>
    <p:sldId id="293" r:id="rId79"/>
    <p:sldId id="294" r:id="rId80"/>
    <p:sldId id="295" r:id="rId81"/>
    <p:sldId id="3122" r:id="rId82"/>
    <p:sldId id="296" r:id="rId83"/>
    <p:sldId id="298" r:id="rId84"/>
    <p:sldId id="299" r:id="rId85"/>
    <p:sldId id="3125" r:id="rId86"/>
    <p:sldId id="300" r:id="rId87"/>
    <p:sldId id="301" r:id="rId88"/>
    <p:sldId id="302" r:id="rId89"/>
    <p:sldId id="3126" r:id="rId90"/>
    <p:sldId id="303" r:id="rId91"/>
    <p:sldId id="3127" r:id="rId92"/>
    <p:sldId id="304" r:id="rId93"/>
    <p:sldId id="305" r:id="rId94"/>
    <p:sldId id="306" r:id="rId95"/>
    <p:sldId id="307" r:id="rId96"/>
    <p:sldId id="308" r:id="rId97"/>
    <p:sldId id="3128" r:id="rId98"/>
    <p:sldId id="2954" r:id="rId99"/>
    <p:sldId id="2950" r:id="rId100"/>
    <p:sldId id="2951" r:id="rId101"/>
    <p:sldId id="2953" r:id="rId102"/>
    <p:sldId id="3132" r:id="rId103"/>
    <p:sldId id="310" r:id="rId104"/>
    <p:sldId id="311" r:id="rId105"/>
    <p:sldId id="312" r:id="rId106"/>
    <p:sldId id="313" r:id="rId107"/>
    <p:sldId id="2931" r:id="rId108"/>
    <p:sldId id="2932" r:id="rId109"/>
    <p:sldId id="2933" r:id="rId110"/>
    <p:sldId id="1476" r:id="rId111"/>
    <p:sldId id="2927" r:id="rId1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oundtripDataSignature="AMtx7mg9JmCzkLK7juEpj9KIAbAEogFpMw==" r:id="rId114"/>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B"/>
    <a:srgbClr val="521B93"/>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0" autoAdjust="0"/>
    <p:restoredTop sz="69636" autoAdjust="0"/>
  </p:normalViewPr>
  <p:slideViewPr>
    <p:cSldViewPr snapToGrid="0" snapToObjects="1" showGuides="1">
      <p:cViewPr varScale="1">
        <p:scale>
          <a:sx n="43" d="100"/>
          <a:sy n="43" d="100"/>
        </p:scale>
        <p:origin x="1444" y="48"/>
      </p:cViewPr>
      <p:guideLst>
        <p:guide orient="horz" pos="2160"/>
        <p:guide pos="3816"/>
      </p:guideLst>
    </p:cSldViewPr>
  </p:slideViewPr>
  <p:outlineViewPr>
    <p:cViewPr>
      <p:scale>
        <a:sx n="33" d="100"/>
        <a:sy n="33" d="100"/>
      </p:scale>
      <p:origin x="0" y="0"/>
    </p:cViewPr>
  </p:outlineViewPr>
  <p:notesTextViewPr>
    <p:cViewPr>
      <p:scale>
        <a:sx n="1" d="1"/>
        <a:sy n="1" d="1"/>
      </p:scale>
      <p:origin x="0" y="-144"/>
    </p:cViewPr>
  </p:notesTextViewPr>
  <p:sorterViewPr>
    <p:cViewPr>
      <p:scale>
        <a:sx n="66" d="100"/>
        <a:sy n="66" d="100"/>
      </p:scale>
      <p:origin x="0" y="-336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rakestraw1\Desktop\Phone%20Physics\Wasurick%20Pressure%20Data%20from%20Bookself%20(7).xls"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rakestraw1\Desktop\STEM\LLNL%20Labs\Measuring%20Hydrostatic%20Pressure\Pressure%20Data%20from%20two%20devices.xls" TargetMode="Externa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Pressure%202020-06-05%2011-27-52.xls" TargetMode="External"/><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Pressure%202020-06-05%2011-27-52.xls"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rakestraw1\Desktop\Phone%20Physics\Wasurick%20Pressure%20Data%20from%20Bookself%20(7).xls"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Pressure%202020-06-05%2011-27-52.xls"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IOVP89GJ\Pressure%202020-06-05%2011-27-52.xls" TargetMode="External"/><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rakestraw1\AppData\Local\Microsoft\Windows\INetCache\Content.Outlook\57H3R5WS\Pressure%202020-03-12%2015-13-29.xls"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rakestraw1\AppData\Local\Microsoft\Windows\INetCache\Content.Outlook\57H3R5WS\Pressure%202020-03-12%2015-13-29.xls"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Z4AWJ1ZT\Pressure%202019-10-08%2007-35-55.xls" TargetMode="External"/><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C:\Users\rakestraw1\AppData\Local\Microsoft\Windows\INetCache\Content.Outlook\57H3R5WS\Pressure%202020-03-10%2006-53-21.xls"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C:\Users\rakestraw1\AppData\Local\Microsoft\Windows\INetCache\Content.Outlook\57H3R5WS\Pressure%202020-03-07%2015-37-10.xls"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Users\davidrakestraw\Library\Containers\com.apple.mail\Data\Library\Mail%20Downloads\18D76E54-6EDA-4874-8380-E23312B77332\Pressure%202020-03-13%2023-47-00.xls" TargetMode="External"/><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oleObject" Target="file:///\\Users\davidrakestraw\Library\Containers\com.apple.mail\Data\Library\Mail%20Downloads\18D76E54-6EDA-4874-8380-E23312B77332\Pressure%202020-03-13%2023-47-00.xls" TargetMode="External"/><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4.xml"/><Relationship Id="rId4" Type="http://schemas.openxmlformats.org/officeDocument/2006/relationships/oleObject" Target="file:///C:\Users\rakestraw1\AppData\Local\Microsoft\Windows\INetCache\Content.Outlook\Z4AWJ1ZT\Pressure%202019-10-12%2010-36-03.xls"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5.xml"/><Relationship Id="rId4" Type="http://schemas.openxmlformats.org/officeDocument/2006/relationships/oleObject" Target="file:///C:\Users\rakestraw1\AppData\Local\Microsoft\Windows\INetCache\Content.Outlook\Z4AWJ1ZT\Pressure%202019-10-12%2010-36-03.xls"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57H3R5WS\Pressure%202020-03-06%2016-57-43.xls"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57H3R5WS\Pressure%202020-03-06%2016-57-43.xls"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25400" cap="rnd">
              <a:solidFill>
                <a:schemeClr val="accent1"/>
              </a:solidFill>
              <a:round/>
            </a:ln>
            <a:effectLst/>
          </c:spPr>
          <c:marker>
            <c:symbol val="none"/>
          </c:marker>
          <c:xVal>
            <c:numRef>
              <c:f>'Raw Data'!$A$2:$A$1616</c:f>
              <c:numCache>
                <c:formatCode>General</c:formatCode>
                <c:ptCount val="1615"/>
                <c:pt idx="0">
                  <c:v>0</c:v>
                </c:pt>
                <c:pt idx="1">
                  <c:v>3.3325195000000002E-2</c:v>
                </c:pt>
                <c:pt idx="2">
                  <c:v>6.6650390000000004E-2</c:v>
                </c:pt>
                <c:pt idx="3">
                  <c:v>9.9975586000000005E-2</c:v>
                </c:pt>
                <c:pt idx="4">
                  <c:v>0.13330078100000001</c:v>
                </c:pt>
                <c:pt idx="5">
                  <c:v>0.16662597600000001</c:v>
                </c:pt>
                <c:pt idx="6">
                  <c:v>0.19995117200000001</c:v>
                </c:pt>
                <c:pt idx="7">
                  <c:v>0.23327636700000001</c:v>
                </c:pt>
                <c:pt idx="8">
                  <c:v>0.26660156200000001</c:v>
                </c:pt>
                <c:pt idx="9">
                  <c:v>0.29992675800000002</c:v>
                </c:pt>
                <c:pt idx="10">
                  <c:v>0.33325195300000005</c:v>
                </c:pt>
                <c:pt idx="11">
                  <c:v>0.36657714800000002</c:v>
                </c:pt>
                <c:pt idx="12">
                  <c:v>0.39990234400000002</c:v>
                </c:pt>
                <c:pt idx="13">
                  <c:v>0.43322753900000005</c:v>
                </c:pt>
                <c:pt idx="14">
                  <c:v>0.46655273400000002</c:v>
                </c:pt>
                <c:pt idx="15">
                  <c:v>0.49987792900000005</c:v>
                </c:pt>
                <c:pt idx="16">
                  <c:v>0.533203125</c:v>
                </c:pt>
                <c:pt idx="17">
                  <c:v>0.56652832000000009</c:v>
                </c:pt>
                <c:pt idx="18">
                  <c:v>0.59985351500000006</c:v>
                </c:pt>
                <c:pt idx="19">
                  <c:v>0.63317871100000001</c:v>
                </c:pt>
                <c:pt idx="20">
                  <c:v>0.66650390600000009</c:v>
                </c:pt>
                <c:pt idx="21">
                  <c:v>0.69982910100000006</c:v>
                </c:pt>
                <c:pt idx="22">
                  <c:v>0.73315429700000001</c:v>
                </c:pt>
                <c:pt idx="23">
                  <c:v>0.7664794920000001</c:v>
                </c:pt>
                <c:pt idx="24">
                  <c:v>0.79980468700000007</c:v>
                </c:pt>
                <c:pt idx="25">
                  <c:v>0.83312988300000002</c:v>
                </c:pt>
                <c:pt idx="26">
                  <c:v>0.8664550780000001</c:v>
                </c:pt>
                <c:pt idx="27">
                  <c:v>0.89978027300000007</c:v>
                </c:pt>
                <c:pt idx="28">
                  <c:v>0.93310546900000002</c:v>
                </c:pt>
                <c:pt idx="29">
                  <c:v>0.96643066400000011</c:v>
                </c:pt>
                <c:pt idx="30">
                  <c:v>0.99975585900000008</c:v>
                </c:pt>
                <c:pt idx="31">
                  <c:v>1.0330810540000002</c:v>
                </c:pt>
                <c:pt idx="32">
                  <c:v>1.06640625</c:v>
                </c:pt>
                <c:pt idx="33">
                  <c:v>1.099731445</c:v>
                </c:pt>
                <c:pt idx="34">
                  <c:v>1.1330566400000002</c:v>
                </c:pt>
                <c:pt idx="35">
                  <c:v>1.166381836</c:v>
                </c:pt>
                <c:pt idx="36">
                  <c:v>1.199707031</c:v>
                </c:pt>
                <c:pt idx="37">
                  <c:v>1.2330322260000002</c:v>
                </c:pt>
                <c:pt idx="38">
                  <c:v>1.266357422</c:v>
                </c:pt>
                <c:pt idx="39">
                  <c:v>1.299682617</c:v>
                </c:pt>
                <c:pt idx="40">
                  <c:v>1.3330078120000002</c:v>
                </c:pt>
                <c:pt idx="41">
                  <c:v>1.366333008</c:v>
                </c:pt>
                <c:pt idx="42">
                  <c:v>1.399658203</c:v>
                </c:pt>
                <c:pt idx="43">
                  <c:v>1.4329833980000002</c:v>
                </c:pt>
                <c:pt idx="44">
                  <c:v>1.466308594</c:v>
                </c:pt>
                <c:pt idx="45">
                  <c:v>1.499633789</c:v>
                </c:pt>
                <c:pt idx="46">
                  <c:v>1.5329589840000002</c:v>
                </c:pt>
                <c:pt idx="47">
                  <c:v>1.5662841790000002</c:v>
                </c:pt>
                <c:pt idx="48">
                  <c:v>1.599609375</c:v>
                </c:pt>
                <c:pt idx="49">
                  <c:v>1.6329345700000002</c:v>
                </c:pt>
                <c:pt idx="50">
                  <c:v>1.6662597650000002</c:v>
                </c:pt>
                <c:pt idx="51">
                  <c:v>1.699584961</c:v>
                </c:pt>
                <c:pt idx="52">
                  <c:v>1.7329101560000002</c:v>
                </c:pt>
                <c:pt idx="53">
                  <c:v>1.7662353510000002</c:v>
                </c:pt>
                <c:pt idx="54">
                  <c:v>1.799560547</c:v>
                </c:pt>
                <c:pt idx="55">
                  <c:v>1.8328857420000002</c:v>
                </c:pt>
                <c:pt idx="56">
                  <c:v>1.8662109370000002</c:v>
                </c:pt>
                <c:pt idx="57">
                  <c:v>1.899536133</c:v>
                </c:pt>
                <c:pt idx="58">
                  <c:v>1.9328613280000002</c:v>
                </c:pt>
                <c:pt idx="59">
                  <c:v>1.9661865230000002</c:v>
                </c:pt>
                <c:pt idx="60">
                  <c:v>1.999511719</c:v>
                </c:pt>
                <c:pt idx="61">
                  <c:v>2.0328369140000002</c:v>
                </c:pt>
                <c:pt idx="62">
                  <c:v>2.066162109</c:v>
                </c:pt>
                <c:pt idx="63">
                  <c:v>2.0994873040000002</c:v>
                </c:pt>
                <c:pt idx="64">
                  <c:v>2.1328125</c:v>
                </c:pt>
                <c:pt idx="65">
                  <c:v>2.1661376950000002</c:v>
                </c:pt>
                <c:pt idx="66">
                  <c:v>2.1994628899999999</c:v>
                </c:pt>
                <c:pt idx="67">
                  <c:v>2.2327880860000002</c:v>
                </c:pt>
                <c:pt idx="68">
                  <c:v>2.266113281</c:v>
                </c:pt>
                <c:pt idx="69">
                  <c:v>2.2994384760000002</c:v>
                </c:pt>
                <c:pt idx="70">
                  <c:v>2.332763672</c:v>
                </c:pt>
                <c:pt idx="71">
                  <c:v>2.3660888670000002</c:v>
                </c:pt>
                <c:pt idx="72">
                  <c:v>2.399414062</c:v>
                </c:pt>
                <c:pt idx="73">
                  <c:v>2.4327392580000002</c:v>
                </c:pt>
                <c:pt idx="74">
                  <c:v>2.466064453</c:v>
                </c:pt>
                <c:pt idx="75">
                  <c:v>2.4993896480000002</c:v>
                </c:pt>
                <c:pt idx="76">
                  <c:v>2.532714844</c:v>
                </c:pt>
                <c:pt idx="77">
                  <c:v>2.5660400390000002</c:v>
                </c:pt>
                <c:pt idx="78">
                  <c:v>2.599365234</c:v>
                </c:pt>
                <c:pt idx="79">
                  <c:v>2.6326904290000002</c:v>
                </c:pt>
                <c:pt idx="80">
                  <c:v>2.666015625</c:v>
                </c:pt>
                <c:pt idx="81">
                  <c:v>2.6993408200000002</c:v>
                </c:pt>
                <c:pt idx="82">
                  <c:v>2.7326660149999999</c:v>
                </c:pt>
                <c:pt idx="83">
                  <c:v>2.7659912110000002</c:v>
                </c:pt>
                <c:pt idx="84">
                  <c:v>2.799316406</c:v>
                </c:pt>
                <c:pt idx="85">
                  <c:v>2.8326416010000002</c:v>
                </c:pt>
                <c:pt idx="86">
                  <c:v>2.865966797</c:v>
                </c:pt>
                <c:pt idx="87">
                  <c:v>2.8992919920000002</c:v>
                </c:pt>
                <c:pt idx="88">
                  <c:v>2.9326171870000004</c:v>
                </c:pt>
                <c:pt idx="89">
                  <c:v>2.9659423830000002</c:v>
                </c:pt>
                <c:pt idx="90">
                  <c:v>2.999267578</c:v>
                </c:pt>
                <c:pt idx="91">
                  <c:v>3.0325927730000002</c:v>
                </c:pt>
                <c:pt idx="92">
                  <c:v>3.065917969</c:v>
                </c:pt>
                <c:pt idx="93">
                  <c:v>3.0992431640000002</c:v>
                </c:pt>
                <c:pt idx="94">
                  <c:v>3.1325683590000004</c:v>
                </c:pt>
                <c:pt idx="95">
                  <c:v>3.1658935540000002</c:v>
                </c:pt>
                <c:pt idx="96">
                  <c:v>3.19921875</c:v>
                </c:pt>
                <c:pt idx="97">
                  <c:v>3.2325439450000002</c:v>
                </c:pt>
                <c:pt idx="98">
                  <c:v>3.2658691400000004</c:v>
                </c:pt>
                <c:pt idx="99">
                  <c:v>3.2991943360000002</c:v>
                </c:pt>
                <c:pt idx="100">
                  <c:v>3.3325195310000004</c:v>
                </c:pt>
                <c:pt idx="101">
                  <c:v>3.3658447260000002</c:v>
                </c:pt>
                <c:pt idx="102">
                  <c:v>3.399169922</c:v>
                </c:pt>
                <c:pt idx="103">
                  <c:v>3.4324951170000002</c:v>
                </c:pt>
                <c:pt idx="104">
                  <c:v>3.4658203120000004</c:v>
                </c:pt>
                <c:pt idx="105">
                  <c:v>3.4991455080000002</c:v>
                </c:pt>
                <c:pt idx="106">
                  <c:v>3.5324707030000004</c:v>
                </c:pt>
                <c:pt idx="107">
                  <c:v>3.5657958980000002</c:v>
                </c:pt>
                <c:pt idx="108">
                  <c:v>3.599121094</c:v>
                </c:pt>
                <c:pt idx="109">
                  <c:v>3.6324462890000002</c:v>
                </c:pt>
                <c:pt idx="110">
                  <c:v>3.6657922520000001</c:v>
                </c:pt>
                <c:pt idx="111">
                  <c:v>3.6991174470000003</c:v>
                </c:pt>
                <c:pt idx="112">
                  <c:v>3.7324426430000002</c:v>
                </c:pt>
                <c:pt idx="113">
                  <c:v>3.7657678380000004</c:v>
                </c:pt>
                <c:pt idx="114">
                  <c:v>3.7990930330000001</c:v>
                </c:pt>
                <c:pt idx="115">
                  <c:v>3.8324182290000004</c:v>
                </c:pt>
                <c:pt idx="116">
                  <c:v>3.8657434240000002</c:v>
                </c:pt>
                <c:pt idx="117">
                  <c:v>3.8990686190000003</c:v>
                </c:pt>
                <c:pt idx="118">
                  <c:v>3.9323938150000002</c:v>
                </c:pt>
                <c:pt idx="119">
                  <c:v>3.9657190100000004</c:v>
                </c:pt>
                <c:pt idx="120">
                  <c:v>3.9990442050000001</c:v>
                </c:pt>
                <c:pt idx="121">
                  <c:v>4.0323694010000004</c:v>
                </c:pt>
                <c:pt idx="122">
                  <c:v>4.0656945960000002</c:v>
                </c:pt>
                <c:pt idx="123">
                  <c:v>4.0990197909999999</c:v>
                </c:pt>
                <c:pt idx="124">
                  <c:v>4.1323449870000006</c:v>
                </c:pt>
                <c:pt idx="125">
                  <c:v>4.1656701820000004</c:v>
                </c:pt>
                <c:pt idx="126">
                  <c:v>4.1989953770000001</c:v>
                </c:pt>
                <c:pt idx="127">
                  <c:v>4.2323205719999999</c:v>
                </c:pt>
                <c:pt idx="128">
                  <c:v>4.2656457680000006</c:v>
                </c:pt>
                <c:pt idx="129">
                  <c:v>4.2989709630000004</c:v>
                </c:pt>
                <c:pt idx="130">
                  <c:v>4.3322961580000001</c:v>
                </c:pt>
                <c:pt idx="131">
                  <c:v>4.365621354</c:v>
                </c:pt>
                <c:pt idx="132">
                  <c:v>4.3989465490000006</c:v>
                </c:pt>
                <c:pt idx="133">
                  <c:v>4.4322717440000003</c:v>
                </c:pt>
                <c:pt idx="134">
                  <c:v>4.4655969400000002</c:v>
                </c:pt>
                <c:pt idx="135">
                  <c:v>4.4989221349999999</c:v>
                </c:pt>
                <c:pt idx="136">
                  <c:v>4.5322473300000006</c:v>
                </c:pt>
                <c:pt idx="137">
                  <c:v>4.5655725260000004</c:v>
                </c:pt>
                <c:pt idx="138">
                  <c:v>4.5988977210000002</c:v>
                </c:pt>
                <c:pt idx="139">
                  <c:v>4.6322229159999999</c:v>
                </c:pt>
                <c:pt idx="140">
                  <c:v>4.6655481120000006</c:v>
                </c:pt>
                <c:pt idx="141">
                  <c:v>4.6988733070000004</c:v>
                </c:pt>
                <c:pt idx="142">
                  <c:v>4.7321985020000001</c:v>
                </c:pt>
                <c:pt idx="143">
                  <c:v>4.7655236969999999</c:v>
                </c:pt>
                <c:pt idx="144">
                  <c:v>4.7988488930000006</c:v>
                </c:pt>
                <c:pt idx="145">
                  <c:v>4.8321740880000004</c:v>
                </c:pt>
                <c:pt idx="146">
                  <c:v>4.8654992830000001</c:v>
                </c:pt>
                <c:pt idx="147">
                  <c:v>4.898824479</c:v>
                </c:pt>
                <c:pt idx="148">
                  <c:v>4.9321496740000006</c:v>
                </c:pt>
                <c:pt idx="149">
                  <c:v>4.9654748690000003</c:v>
                </c:pt>
                <c:pt idx="150">
                  <c:v>4.9988000650000002</c:v>
                </c:pt>
                <c:pt idx="151">
                  <c:v>5.0321252599999999</c:v>
                </c:pt>
                <c:pt idx="152">
                  <c:v>5.0654504550000006</c:v>
                </c:pt>
                <c:pt idx="153">
                  <c:v>5.0987756510000004</c:v>
                </c:pt>
                <c:pt idx="154">
                  <c:v>5.1321008460000002</c:v>
                </c:pt>
                <c:pt idx="155">
                  <c:v>5.1654260409999999</c:v>
                </c:pt>
                <c:pt idx="156">
                  <c:v>5.1987512370000006</c:v>
                </c:pt>
                <c:pt idx="157">
                  <c:v>5.2320764320000004</c:v>
                </c:pt>
                <c:pt idx="158">
                  <c:v>5.2654016270000001</c:v>
                </c:pt>
                <c:pt idx="159">
                  <c:v>5.2987268219999999</c:v>
                </c:pt>
                <c:pt idx="160">
                  <c:v>5.3320520180000006</c:v>
                </c:pt>
                <c:pt idx="161">
                  <c:v>5.3653772130000004</c:v>
                </c:pt>
                <c:pt idx="162">
                  <c:v>5.3987024080000001</c:v>
                </c:pt>
                <c:pt idx="163">
                  <c:v>5.432027604</c:v>
                </c:pt>
                <c:pt idx="164">
                  <c:v>5.4653527990000006</c:v>
                </c:pt>
                <c:pt idx="165">
                  <c:v>5.4986779940000003</c:v>
                </c:pt>
                <c:pt idx="166">
                  <c:v>5.5320031900000002</c:v>
                </c:pt>
                <c:pt idx="167">
                  <c:v>5.5653283849999999</c:v>
                </c:pt>
                <c:pt idx="168">
                  <c:v>5.5986535800000006</c:v>
                </c:pt>
                <c:pt idx="169">
                  <c:v>5.6319787760000004</c:v>
                </c:pt>
                <c:pt idx="170">
                  <c:v>5.6653039710000002</c:v>
                </c:pt>
                <c:pt idx="171">
                  <c:v>5.6986291659999999</c:v>
                </c:pt>
                <c:pt idx="172">
                  <c:v>5.7319543620000006</c:v>
                </c:pt>
                <c:pt idx="173">
                  <c:v>5.7652795570000004</c:v>
                </c:pt>
                <c:pt idx="174">
                  <c:v>5.7986047520000001</c:v>
                </c:pt>
                <c:pt idx="175">
                  <c:v>5.8319299470000008</c:v>
                </c:pt>
                <c:pt idx="176">
                  <c:v>5.8652551430000006</c:v>
                </c:pt>
                <c:pt idx="177">
                  <c:v>5.8985803380000004</c:v>
                </c:pt>
                <c:pt idx="178">
                  <c:v>5.9319055330000001</c:v>
                </c:pt>
                <c:pt idx="179">
                  <c:v>5.965230729</c:v>
                </c:pt>
                <c:pt idx="180">
                  <c:v>5.9985559240000006</c:v>
                </c:pt>
                <c:pt idx="181">
                  <c:v>6.0318811190000003</c:v>
                </c:pt>
                <c:pt idx="182">
                  <c:v>6.0652063150000002</c:v>
                </c:pt>
                <c:pt idx="183">
                  <c:v>6.0985315100000008</c:v>
                </c:pt>
                <c:pt idx="184">
                  <c:v>6.1318567050000006</c:v>
                </c:pt>
                <c:pt idx="185">
                  <c:v>6.1651819010000004</c:v>
                </c:pt>
                <c:pt idx="186">
                  <c:v>6.1985070960000002</c:v>
                </c:pt>
                <c:pt idx="187">
                  <c:v>6.2318322910000008</c:v>
                </c:pt>
                <c:pt idx="188">
                  <c:v>6.2651574870000006</c:v>
                </c:pt>
                <c:pt idx="189">
                  <c:v>6.2984826820000004</c:v>
                </c:pt>
                <c:pt idx="190">
                  <c:v>6.3318078770000001</c:v>
                </c:pt>
                <c:pt idx="191">
                  <c:v>6.3651330720000008</c:v>
                </c:pt>
                <c:pt idx="192">
                  <c:v>6.3984582680000006</c:v>
                </c:pt>
                <c:pt idx="193">
                  <c:v>6.4317834630000004</c:v>
                </c:pt>
                <c:pt idx="194">
                  <c:v>6.4651086580000001</c:v>
                </c:pt>
                <c:pt idx="195">
                  <c:v>6.4984338540000008</c:v>
                </c:pt>
                <c:pt idx="196">
                  <c:v>6.5317590490000006</c:v>
                </c:pt>
                <c:pt idx="197">
                  <c:v>6.5650842440000003</c:v>
                </c:pt>
                <c:pt idx="198">
                  <c:v>6.5984094400000002</c:v>
                </c:pt>
                <c:pt idx="199">
                  <c:v>6.6317346350000008</c:v>
                </c:pt>
                <c:pt idx="200">
                  <c:v>6.6650598300000006</c:v>
                </c:pt>
                <c:pt idx="201">
                  <c:v>6.6983850260000004</c:v>
                </c:pt>
                <c:pt idx="202">
                  <c:v>6.7317102210000002</c:v>
                </c:pt>
                <c:pt idx="203">
                  <c:v>6.7650354160000008</c:v>
                </c:pt>
                <c:pt idx="204">
                  <c:v>6.7983606120000006</c:v>
                </c:pt>
                <c:pt idx="205">
                  <c:v>6.8316858070000004</c:v>
                </c:pt>
                <c:pt idx="206">
                  <c:v>6.8650110020000001</c:v>
                </c:pt>
                <c:pt idx="207">
                  <c:v>6.8983361970000008</c:v>
                </c:pt>
                <c:pt idx="208">
                  <c:v>6.9316613930000006</c:v>
                </c:pt>
                <c:pt idx="209">
                  <c:v>6.9649865880000004</c:v>
                </c:pt>
                <c:pt idx="210">
                  <c:v>6.9983117830000001</c:v>
                </c:pt>
                <c:pt idx="211">
                  <c:v>7.0316369790000008</c:v>
                </c:pt>
                <c:pt idx="212">
                  <c:v>7.0649621740000006</c:v>
                </c:pt>
                <c:pt idx="213">
                  <c:v>7.0982873690000003</c:v>
                </c:pt>
                <c:pt idx="214">
                  <c:v>7.1316125650000002</c:v>
                </c:pt>
                <c:pt idx="215">
                  <c:v>7.1649377600000008</c:v>
                </c:pt>
                <c:pt idx="216">
                  <c:v>7.1982629550000006</c:v>
                </c:pt>
                <c:pt idx="217">
                  <c:v>7.2315881510000004</c:v>
                </c:pt>
                <c:pt idx="218">
                  <c:v>7.2649133460000002</c:v>
                </c:pt>
                <c:pt idx="219">
                  <c:v>7.2982385410000008</c:v>
                </c:pt>
                <c:pt idx="220">
                  <c:v>7.3315637370000006</c:v>
                </c:pt>
                <c:pt idx="221">
                  <c:v>7.3648889320000004</c:v>
                </c:pt>
                <c:pt idx="222">
                  <c:v>7.3982141270000001</c:v>
                </c:pt>
                <c:pt idx="223">
                  <c:v>7.4315393220000008</c:v>
                </c:pt>
                <c:pt idx="224">
                  <c:v>7.4648645180000006</c:v>
                </c:pt>
                <c:pt idx="225">
                  <c:v>7.4981897130000004</c:v>
                </c:pt>
                <c:pt idx="226">
                  <c:v>7.5315149080000001</c:v>
                </c:pt>
                <c:pt idx="227">
                  <c:v>7.5648401040000008</c:v>
                </c:pt>
                <c:pt idx="228">
                  <c:v>7.5981652990000006</c:v>
                </c:pt>
                <c:pt idx="229">
                  <c:v>7.6314904940000003</c:v>
                </c:pt>
                <c:pt idx="230">
                  <c:v>7.6648156900000002</c:v>
                </c:pt>
                <c:pt idx="231">
                  <c:v>7.6981408850000008</c:v>
                </c:pt>
                <c:pt idx="232">
                  <c:v>7.7314660800000006</c:v>
                </c:pt>
                <c:pt idx="233">
                  <c:v>7.7647912760000004</c:v>
                </c:pt>
                <c:pt idx="234">
                  <c:v>7.7981164710000002</c:v>
                </c:pt>
                <c:pt idx="235">
                  <c:v>7.8314416660000008</c:v>
                </c:pt>
                <c:pt idx="236">
                  <c:v>7.8647668620000006</c:v>
                </c:pt>
                <c:pt idx="237">
                  <c:v>7.8980920570000004</c:v>
                </c:pt>
                <c:pt idx="238">
                  <c:v>7.9314172520000001</c:v>
                </c:pt>
                <c:pt idx="239">
                  <c:v>7.9647424470000008</c:v>
                </c:pt>
                <c:pt idx="240">
                  <c:v>7.9980676430000006</c:v>
                </c:pt>
                <c:pt idx="241">
                  <c:v>8.0313928380000004</c:v>
                </c:pt>
                <c:pt idx="242">
                  <c:v>8.0647180330000001</c:v>
                </c:pt>
                <c:pt idx="243">
                  <c:v>8.098043229</c:v>
                </c:pt>
                <c:pt idx="244">
                  <c:v>8.1313684239999997</c:v>
                </c:pt>
                <c:pt idx="245">
                  <c:v>8.1646936190000012</c:v>
                </c:pt>
                <c:pt idx="246">
                  <c:v>8.1980188150000011</c:v>
                </c:pt>
                <c:pt idx="247">
                  <c:v>8.2313440100000008</c:v>
                </c:pt>
                <c:pt idx="248">
                  <c:v>8.2646692050000006</c:v>
                </c:pt>
                <c:pt idx="249">
                  <c:v>8.2979944010000004</c:v>
                </c:pt>
                <c:pt idx="250">
                  <c:v>8.3313195960000002</c:v>
                </c:pt>
                <c:pt idx="251">
                  <c:v>8.3646447909999999</c:v>
                </c:pt>
                <c:pt idx="252">
                  <c:v>8.3979699869999997</c:v>
                </c:pt>
                <c:pt idx="253">
                  <c:v>8.4312951820000013</c:v>
                </c:pt>
                <c:pt idx="254">
                  <c:v>8.464620377000001</c:v>
                </c:pt>
                <c:pt idx="255">
                  <c:v>8.4979455720000008</c:v>
                </c:pt>
                <c:pt idx="256">
                  <c:v>8.5312707680000006</c:v>
                </c:pt>
                <c:pt idx="257">
                  <c:v>8.5645959630000004</c:v>
                </c:pt>
                <c:pt idx="258">
                  <c:v>8.5979211580000001</c:v>
                </c:pt>
                <c:pt idx="259">
                  <c:v>8.631246354</c:v>
                </c:pt>
                <c:pt idx="260">
                  <c:v>8.6645715489999997</c:v>
                </c:pt>
                <c:pt idx="261">
                  <c:v>8.6978967440000012</c:v>
                </c:pt>
                <c:pt idx="262">
                  <c:v>8.7312219400000011</c:v>
                </c:pt>
                <c:pt idx="263">
                  <c:v>8.7645471350000008</c:v>
                </c:pt>
                <c:pt idx="264">
                  <c:v>8.7978723300000006</c:v>
                </c:pt>
                <c:pt idx="265">
                  <c:v>8.8311975260000004</c:v>
                </c:pt>
                <c:pt idx="266">
                  <c:v>8.8645227210000002</c:v>
                </c:pt>
                <c:pt idx="267">
                  <c:v>8.8978479159999999</c:v>
                </c:pt>
                <c:pt idx="268">
                  <c:v>8.9311731119999997</c:v>
                </c:pt>
                <c:pt idx="269">
                  <c:v>8.9644983070000013</c:v>
                </c:pt>
                <c:pt idx="270">
                  <c:v>8.997823502000001</c:v>
                </c:pt>
                <c:pt idx="271">
                  <c:v>9.0311486970000008</c:v>
                </c:pt>
                <c:pt idx="272">
                  <c:v>9.0644738930000006</c:v>
                </c:pt>
                <c:pt idx="273">
                  <c:v>9.0977990880000004</c:v>
                </c:pt>
                <c:pt idx="274">
                  <c:v>9.1311242830000001</c:v>
                </c:pt>
                <c:pt idx="275">
                  <c:v>9.164449479</c:v>
                </c:pt>
                <c:pt idx="276">
                  <c:v>9.1977746739999997</c:v>
                </c:pt>
                <c:pt idx="277">
                  <c:v>9.2310998690000012</c:v>
                </c:pt>
                <c:pt idx="278">
                  <c:v>9.2644250650000011</c:v>
                </c:pt>
                <c:pt idx="279">
                  <c:v>9.2977502600000008</c:v>
                </c:pt>
                <c:pt idx="280">
                  <c:v>9.3310754550000006</c:v>
                </c:pt>
                <c:pt idx="281">
                  <c:v>9.3644006510000004</c:v>
                </c:pt>
                <c:pt idx="282">
                  <c:v>9.3977258460000002</c:v>
                </c:pt>
                <c:pt idx="283">
                  <c:v>9.4310510409999999</c:v>
                </c:pt>
                <c:pt idx="284">
                  <c:v>9.4643762369999997</c:v>
                </c:pt>
                <c:pt idx="285">
                  <c:v>9.4977014320000013</c:v>
                </c:pt>
                <c:pt idx="286">
                  <c:v>9.531026627000001</c:v>
                </c:pt>
                <c:pt idx="287">
                  <c:v>9.5643518220000008</c:v>
                </c:pt>
                <c:pt idx="288">
                  <c:v>9.5976770180000006</c:v>
                </c:pt>
                <c:pt idx="289">
                  <c:v>9.6310022130000004</c:v>
                </c:pt>
                <c:pt idx="290">
                  <c:v>9.6643274080000001</c:v>
                </c:pt>
                <c:pt idx="291">
                  <c:v>9.697652604</c:v>
                </c:pt>
                <c:pt idx="292">
                  <c:v>9.7309777990000015</c:v>
                </c:pt>
                <c:pt idx="293">
                  <c:v>9.7643029940000012</c:v>
                </c:pt>
                <c:pt idx="294">
                  <c:v>9.7976281900000011</c:v>
                </c:pt>
                <c:pt idx="295">
                  <c:v>9.8309533850000008</c:v>
                </c:pt>
                <c:pt idx="296">
                  <c:v>9.8642785800000006</c:v>
                </c:pt>
                <c:pt idx="297">
                  <c:v>9.8976037760000004</c:v>
                </c:pt>
                <c:pt idx="298">
                  <c:v>9.9309289710000002</c:v>
                </c:pt>
                <c:pt idx="299">
                  <c:v>9.9642541659999999</c:v>
                </c:pt>
                <c:pt idx="300">
                  <c:v>9.9975793619999997</c:v>
                </c:pt>
                <c:pt idx="301">
                  <c:v>10.030904557000001</c:v>
                </c:pt>
                <c:pt idx="302">
                  <c:v>10.064229752000001</c:v>
                </c:pt>
                <c:pt idx="303">
                  <c:v>10.097554947000001</c:v>
                </c:pt>
                <c:pt idx="304">
                  <c:v>10.130880143000001</c:v>
                </c:pt>
                <c:pt idx="305">
                  <c:v>10.164205338</c:v>
                </c:pt>
                <c:pt idx="306">
                  <c:v>10.197530533</c:v>
                </c:pt>
                <c:pt idx="307">
                  <c:v>10.230855729</c:v>
                </c:pt>
                <c:pt idx="308">
                  <c:v>10.264180924000001</c:v>
                </c:pt>
                <c:pt idx="309">
                  <c:v>10.297506119000001</c:v>
                </c:pt>
                <c:pt idx="310">
                  <c:v>10.330831315000001</c:v>
                </c:pt>
                <c:pt idx="311">
                  <c:v>10.364156510000001</c:v>
                </c:pt>
                <c:pt idx="312">
                  <c:v>10.397481705000001</c:v>
                </c:pt>
                <c:pt idx="313">
                  <c:v>10.430806901</c:v>
                </c:pt>
                <c:pt idx="314">
                  <c:v>10.464132096</c:v>
                </c:pt>
                <c:pt idx="315">
                  <c:v>10.497457291</c:v>
                </c:pt>
                <c:pt idx="316">
                  <c:v>10.530782487000002</c:v>
                </c:pt>
                <c:pt idx="317">
                  <c:v>10.564107682000001</c:v>
                </c:pt>
                <c:pt idx="318">
                  <c:v>10.597432877000001</c:v>
                </c:pt>
                <c:pt idx="319">
                  <c:v>10.630758072000001</c:v>
                </c:pt>
                <c:pt idx="320">
                  <c:v>10.664083268000001</c:v>
                </c:pt>
                <c:pt idx="321">
                  <c:v>10.697408463</c:v>
                </c:pt>
                <c:pt idx="322">
                  <c:v>10.730733658</c:v>
                </c:pt>
                <c:pt idx="323">
                  <c:v>10.764058854</c:v>
                </c:pt>
                <c:pt idx="324">
                  <c:v>10.797384049000001</c:v>
                </c:pt>
                <c:pt idx="325">
                  <c:v>10.830709244000001</c:v>
                </c:pt>
                <c:pt idx="326">
                  <c:v>10.864034440000001</c:v>
                </c:pt>
                <c:pt idx="327">
                  <c:v>10.897359635000001</c:v>
                </c:pt>
                <c:pt idx="328">
                  <c:v>10.930684830000001</c:v>
                </c:pt>
                <c:pt idx="329">
                  <c:v>10.964010026</c:v>
                </c:pt>
                <c:pt idx="330">
                  <c:v>10.997335221</c:v>
                </c:pt>
                <c:pt idx="331">
                  <c:v>11.030660416</c:v>
                </c:pt>
                <c:pt idx="332">
                  <c:v>11.063985612000002</c:v>
                </c:pt>
                <c:pt idx="333">
                  <c:v>11.097310807000001</c:v>
                </c:pt>
                <c:pt idx="334">
                  <c:v>11.130636002000001</c:v>
                </c:pt>
                <c:pt idx="335">
                  <c:v>11.163961197000001</c:v>
                </c:pt>
                <c:pt idx="336">
                  <c:v>11.197286393000001</c:v>
                </c:pt>
                <c:pt idx="337">
                  <c:v>11.230611588</c:v>
                </c:pt>
                <c:pt idx="338">
                  <c:v>11.263936783</c:v>
                </c:pt>
                <c:pt idx="339">
                  <c:v>11.297261979</c:v>
                </c:pt>
                <c:pt idx="340">
                  <c:v>11.330587174000001</c:v>
                </c:pt>
                <c:pt idx="341">
                  <c:v>11.363912369000001</c:v>
                </c:pt>
                <c:pt idx="342">
                  <c:v>11.397237565000001</c:v>
                </c:pt>
                <c:pt idx="343">
                  <c:v>11.430562760000001</c:v>
                </c:pt>
                <c:pt idx="344">
                  <c:v>11.463887955000001</c:v>
                </c:pt>
                <c:pt idx="345">
                  <c:v>11.497213151</c:v>
                </c:pt>
                <c:pt idx="346">
                  <c:v>11.530538346</c:v>
                </c:pt>
                <c:pt idx="347">
                  <c:v>11.563863541</c:v>
                </c:pt>
                <c:pt idx="348">
                  <c:v>11.597188737000002</c:v>
                </c:pt>
                <c:pt idx="349">
                  <c:v>11.630513932000001</c:v>
                </c:pt>
                <c:pt idx="350">
                  <c:v>11.663839127000001</c:v>
                </c:pt>
                <c:pt idx="351">
                  <c:v>11.697164322000001</c:v>
                </c:pt>
                <c:pt idx="352">
                  <c:v>11.730489518000001</c:v>
                </c:pt>
                <c:pt idx="353">
                  <c:v>11.763814713</c:v>
                </c:pt>
                <c:pt idx="354">
                  <c:v>11.797139908</c:v>
                </c:pt>
                <c:pt idx="355">
                  <c:v>11.830465104</c:v>
                </c:pt>
                <c:pt idx="356">
                  <c:v>11.863790299000001</c:v>
                </c:pt>
                <c:pt idx="357">
                  <c:v>11.897115494000001</c:v>
                </c:pt>
                <c:pt idx="358">
                  <c:v>11.930440690000001</c:v>
                </c:pt>
                <c:pt idx="359">
                  <c:v>11.963765885000001</c:v>
                </c:pt>
                <c:pt idx="360">
                  <c:v>11.997091080000001</c:v>
                </c:pt>
                <c:pt idx="361">
                  <c:v>12.030416276</c:v>
                </c:pt>
                <c:pt idx="362">
                  <c:v>12.063741471</c:v>
                </c:pt>
                <c:pt idx="363">
                  <c:v>12.097066666</c:v>
                </c:pt>
                <c:pt idx="364">
                  <c:v>12.130391862000002</c:v>
                </c:pt>
                <c:pt idx="365">
                  <c:v>12.163717057000001</c:v>
                </c:pt>
                <c:pt idx="366">
                  <c:v>12.197042252000001</c:v>
                </c:pt>
                <c:pt idx="367">
                  <c:v>12.230367447000001</c:v>
                </c:pt>
                <c:pt idx="368">
                  <c:v>12.263692643000001</c:v>
                </c:pt>
                <c:pt idx="369">
                  <c:v>12.297017838</c:v>
                </c:pt>
                <c:pt idx="370">
                  <c:v>12.330343033</c:v>
                </c:pt>
                <c:pt idx="371">
                  <c:v>12.363668229</c:v>
                </c:pt>
                <c:pt idx="372">
                  <c:v>12.396993424000001</c:v>
                </c:pt>
                <c:pt idx="373">
                  <c:v>12.430318619000001</c:v>
                </c:pt>
                <c:pt idx="374">
                  <c:v>12.463643815000001</c:v>
                </c:pt>
                <c:pt idx="375">
                  <c:v>12.496969010000001</c:v>
                </c:pt>
                <c:pt idx="376">
                  <c:v>12.530294205000001</c:v>
                </c:pt>
                <c:pt idx="377">
                  <c:v>12.563619401</c:v>
                </c:pt>
                <c:pt idx="378">
                  <c:v>12.596944596</c:v>
                </c:pt>
                <c:pt idx="379">
                  <c:v>12.630269791</c:v>
                </c:pt>
                <c:pt idx="380">
                  <c:v>12.663594987000002</c:v>
                </c:pt>
                <c:pt idx="381">
                  <c:v>12.696920182000001</c:v>
                </c:pt>
                <c:pt idx="382">
                  <c:v>12.730245377000001</c:v>
                </c:pt>
                <c:pt idx="383">
                  <c:v>12.730245377000001</c:v>
                </c:pt>
                <c:pt idx="384">
                  <c:v>12.763570572000001</c:v>
                </c:pt>
                <c:pt idx="385">
                  <c:v>12.796895768000001</c:v>
                </c:pt>
                <c:pt idx="386">
                  <c:v>12.830220963</c:v>
                </c:pt>
                <c:pt idx="387">
                  <c:v>12.863546158</c:v>
                </c:pt>
                <c:pt idx="388">
                  <c:v>12.896871354</c:v>
                </c:pt>
                <c:pt idx="389">
                  <c:v>12.930196549000001</c:v>
                </c:pt>
                <c:pt idx="390">
                  <c:v>12.963521744000001</c:v>
                </c:pt>
                <c:pt idx="391">
                  <c:v>12.996846940000001</c:v>
                </c:pt>
                <c:pt idx="392">
                  <c:v>13.030172135000001</c:v>
                </c:pt>
                <c:pt idx="393">
                  <c:v>13.063497330000001</c:v>
                </c:pt>
                <c:pt idx="394">
                  <c:v>13.096822526</c:v>
                </c:pt>
                <c:pt idx="395">
                  <c:v>13.130147721</c:v>
                </c:pt>
                <c:pt idx="396">
                  <c:v>13.163472916000002</c:v>
                </c:pt>
                <c:pt idx="397">
                  <c:v>13.196798111000001</c:v>
                </c:pt>
                <c:pt idx="398">
                  <c:v>13.230123307000001</c:v>
                </c:pt>
                <c:pt idx="399">
                  <c:v>13.263448502000001</c:v>
                </c:pt>
                <c:pt idx="400">
                  <c:v>13.296773697000001</c:v>
                </c:pt>
                <c:pt idx="401">
                  <c:v>13.330098893000001</c:v>
                </c:pt>
                <c:pt idx="402">
                  <c:v>13.363424088</c:v>
                </c:pt>
                <c:pt idx="403">
                  <c:v>13.396749283</c:v>
                </c:pt>
                <c:pt idx="404">
                  <c:v>13.430074479</c:v>
                </c:pt>
                <c:pt idx="405">
                  <c:v>13.463399674000001</c:v>
                </c:pt>
                <c:pt idx="406">
                  <c:v>13.496724869000001</c:v>
                </c:pt>
                <c:pt idx="407">
                  <c:v>13.530050065000001</c:v>
                </c:pt>
                <c:pt idx="408">
                  <c:v>13.563375260000001</c:v>
                </c:pt>
                <c:pt idx="409">
                  <c:v>13.596700455000001</c:v>
                </c:pt>
                <c:pt idx="410">
                  <c:v>13.630025651</c:v>
                </c:pt>
                <c:pt idx="411">
                  <c:v>13.663350846</c:v>
                </c:pt>
                <c:pt idx="412">
                  <c:v>13.696676041000002</c:v>
                </c:pt>
                <c:pt idx="413">
                  <c:v>13.730001236000001</c:v>
                </c:pt>
                <c:pt idx="414">
                  <c:v>13.763326432000001</c:v>
                </c:pt>
                <c:pt idx="415">
                  <c:v>13.796651627000001</c:v>
                </c:pt>
                <c:pt idx="416">
                  <c:v>13.829976822000001</c:v>
                </c:pt>
                <c:pt idx="417">
                  <c:v>13.863302018000001</c:v>
                </c:pt>
                <c:pt idx="418">
                  <c:v>13.896627213</c:v>
                </c:pt>
                <c:pt idx="419">
                  <c:v>13.929952408</c:v>
                </c:pt>
                <c:pt idx="420">
                  <c:v>13.963277604000002</c:v>
                </c:pt>
                <c:pt idx="421">
                  <c:v>13.996602799000001</c:v>
                </c:pt>
                <c:pt idx="422">
                  <c:v>14.029927994000001</c:v>
                </c:pt>
                <c:pt idx="423">
                  <c:v>14.063253190000001</c:v>
                </c:pt>
                <c:pt idx="424">
                  <c:v>14.096578385000001</c:v>
                </c:pt>
                <c:pt idx="425">
                  <c:v>14.129903580000001</c:v>
                </c:pt>
                <c:pt idx="426">
                  <c:v>14.163228776</c:v>
                </c:pt>
                <c:pt idx="427">
                  <c:v>14.196553971</c:v>
                </c:pt>
                <c:pt idx="428">
                  <c:v>14.229879166000002</c:v>
                </c:pt>
                <c:pt idx="429">
                  <c:v>14.263204361000001</c:v>
                </c:pt>
                <c:pt idx="430">
                  <c:v>14.296529557000001</c:v>
                </c:pt>
                <c:pt idx="431">
                  <c:v>14.329854752000001</c:v>
                </c:pt>
                <c:pt idx="432">
                  <c:v>14.363179947000001</c:v>
                </c:pt>
                <c:pt idx="433">
                  <c:v>14.396505143000001</c:v>
                </c:pt>
                <c:pt idx="434">
                  <c:v>14.429830338</c:v>
                </c:pt>
                <c:pt idx="435">
                  <c:v>14.463155533</c:v>
                </c:pt>
                <c:pt idx="436">
                  <c:v>14.496480729000002</c:v>
                </c:pt>
                <c:pt idx="437">
                  <c:v>14.529805924000001</c:v>
                </c:pt>
                <c:pt idx="438">
                  <c:v>14.563131119000001</c:v>
                </c:pt>
                <c:pt idx="439">
                  <c:v>14.596456315000001</c:v>
                </c:pt>
                <c:pt idx="440">
                  <c:v>14.629781510000001</c:v>
                </c:pt>
                <c:pt idx="441">
                  <c:v>14.663106705000001</c:v>
                </c:pt>
                <c:pt idx="442">
                  <c:v>14.696431901</c:v>
                </c:pt>
                <c:pt idx="443">
                  <c:v>14.729757096</c:v>
                </c:pt>
                <c:pt idx="444">
                  <c:v>14.763082291000002</c:v>
                </c:pt>
                <c:pt idx="445">
                  <c:v>14.796407486000001</c:v>
                </c:pt>
                <c:pt idx="446">
                  <c:v>14.829732682000001</c:v>
                </c:pt>
                <c:pt idx="447">
                  <c:v>14.863057877000001</c:v>
                </c:pt>
                <c:pt idx="448">
                  <c:v>14.896383072000001</c:v>
                </c:pt>
                <c:pt idx="449">
                  <c:v>14.929708268000001</c:v>
                </c:pt>
                <c:pt idx="450">
                  <c:v>14.963033463</c:v>
                </c:pt>
                <c:pt idx="451">
                  <c:v>14.996358658</c:v>
                </c:pt>
                <c:pt idx="452">
                  <c:v>15.029683854000002</c:v>
                </c:pt>
                <c:pt idx="453">
                  <c:v>15.063009049000001</c:v>
                </c:pt>
                <c:pt idx="454">
                  <c:v>15.096334244000001</c:v>
                </c:pt>
                <c:pt idx="455">
                  <c:v>15.129659440000001</c:v>
                </c:pt>
                <c:pt idx="456">
                  <c:v>15.162984635000001</c:v>
                </c:pt>
                <c:pt idx="457">
                  <c:v>15.196309830000001</c:v>
                </c:pt>
                <c:pt idx="458">
                  <c:v>15.229635026</c:v>
                </c:pt>
                <c:pt idx="459">
                  <c:v>15.262960221</c:v>
                </c:pt>
                <c:pt idx="460">
                  <c:v>15.296285416000002</c:v>
                </c:pt>
                <c:pt idx="461">
                  <c:v>15.329610611000001</c:v>
                </c:pt>
                <c:pt idx="462">
                  <c:v>15.362935807000001</c:v>
                </c:pt>
                <c:pt idx="463">
                  <c:v>15.396261002000001</c:v>
                </c:pt>
                <c:pt idx="464">
                  <c:v>15.429586197000001</c:v>
                </c:pt>
                <c:pt idx="465">
                  <c:v>15.462911393000001</c:v>
                </c:pt>
                <c:pt idx="466">
                  <c:v>15.496236588</c:v>
                </c:pt>
                <c:pt idx="467">
                  <c:v>15.529561783</c:v>
                </c:pt>
                <c:pt idx="468">
                  <c:v>15.562886979000002</c:v>
                </c:pt>
                <c:pt idx="469">
                  <c:v>15.596212174000001</c:v>
                </c:pt>
                <c:pt idx="470">
                  <c:v>15.629537369000001</c:v>
                </c:pt>
                <c:pt idx="471">
                  <c:v>15.662862565000001</c:v>
                </c:pt>
                <c:pt idx="472">
                  <c:v>15.696187760000001</c:v>
                </c:pt>
                <c:pt idx="473">
                  <c:v>15.729512955000001</c:v>
                </c:pt>
                <c:pt idx="474">
                  <c:v>15.762838151</c:v>
                </c:pt>
                <c:pt idx="475">
                  <c:v>15.796163346</c:v>
                </c:pt>
                <c:pt idx="476">
                  <c:v>15.829488541000002</c:v>
                </c:pt>
                <c:pt idx="477">
                  <c:v>15.862813736000001</c:v>
                </c:pt>
                <c:pt idx="478">
                  <c:v>15.896138932000001</c:v>
                </c:pt>
                <c:pt idx="479">
                  <c:v>15.929464127000001</c:v>
                </c:pt>
                <c:pt idx="480">
                  <c:v>15.962789322000001</c:v>
                </c:pt>
                <c:pt idx="481">
                  <c:v>15.996114518000001</c:v>
                </c:pt>
                <c:pt idx="482">
                  <c:v>16.029439713000002</c:v>
                </c:pt>
                <c:pt idx="483">
                  <c:v>16.062764908000002</c:v>
                </c:pt>
                <c:pt idx="484">
                  <c:v>16.096090104000002</c:v>
                </c:pt>
                <c:pt idx="485">
                  <c:v>16.129415299000001</c:v>
                </c:pt>
                <c:pt idx="486">
                  <c:v>16.162740494000001</c:v>
                </c:pt>
                <c:pt idx="487">
                  <c:v>16.196065690000001</c:v>
                </c:pt>
                <c:pt idx="488">
                  <c:v>16.229390885000001</c:v>
                </c:pt>
                <c:pt idx="489">
                  <c:v>16.262716080000001</c:v>
                </c:pt>
                <c:pt idx="490">
                  <c:v>16.296041276</c:v>
                </c:pt>
                <c:pt idx="491">
                  <c:v>16.329366471</c:v>
                </c:pt>
                <c:pt idx="492">
                  <c:v>16.362691666</c:v>
                </c:pt>
                <c:pt idx="493">
                  <c:v>16.396016861</c:v>
                </c:pt>
                <c:pt idx="494">
                  <c:v>16.429342056999999</c:v>
                </c:pt>
                <c:pt idx="495">
                  <c:v>16.462667251999999</c:v>
                </c:pt>
                <c:pt idx="496">
                  <c:v>16.495992447000003</c:v>
                </c:pt>
                <c:pt idx="497">
                  <c:v>16.529317643000002</c:v>
                </c:pt>
                <c:pt idx="498">
                  <c:v>16.562642838000002</c:v>
                </c:pt>
                <c:pt idx="499">
                  <c:v>16.595968033000002</c:v>
                </c:pt>
                <c:pt idx="500">
                  <c:v>16.629293229000002</c:v>
                </c:pt>
                <c:pt idx="501">
                  <c:v>16.662618424000001</c:v>
                </c:pt>
                <c:pt idx="502">
                  <c:v>16.695943619000001</c:v>
                </c:pt>
                <c:pt idx="503">
                  <c:v>16.729268815000001</c:v>
                </c:pt>
                <c:pt idx="504">
                  <c:v>16.762594010000001</c:v>
                </c:pt>
                <c:pt idx="505">
                  <c:v>16.795919205000001</c:v>
                </c:pt>
                <c:pt idx="506">
                  <c:v>16.829244401</c:v>
                </c:pt>
                <c:pt idx="507">
                  <c:v>16.862569596</c:v>
                </c:pt>
                <c:pt idx="508">
                  <c:v>16.895894791</c:v>
                </c:pt>
                <c:pt idx="509">
                  <c:v>16.929219986</c:v>
                </c:pt>
                <c:pt idx="510">
                  <c:v>16.962545181999999</c:v>
                </c:pt>
                <c:pt idx="511">
                  <c:v>16.995870377000003</c:v>
                </c:pt>
                <c:pt idx="512">
                  <c:v>17.029195572000003</c:v>
                </c:pt>
                <c:pt idx="513">
                  <c:v>17.062520768000002</c:v>
                </c:pt>
                <c:pt idx="514">
                  <c:v>17.095845963000002</c:v>
                </c:pt>
                <c:pt idx="515">
                  <c:v>17.129171158000002</c:v>
                </c:pt>
                <c:pt idx="516">
                  <c:v>17.162496354000002</c:v>
                </c:pt>
                <c:pt idx="517">
                  <c:v>17.195821549000001</c:v>
                </c:pt>
                <c:pt idx="518">
                  <c:v>17.229146744000001</c:v>
                </c:pt>
                <c:pt idx="519">
                  <c:v>17.262471940000001</c:v>
                </c:pt>
                <c:pt idx="520">
                  <c:v>17.295797135000001</c:v>
                </c:pt>
                <c:pt idx="521">
                  <c:v>17.329122330000001</c:v>
                </c:pt>
                <c:pt idx="522">
                  <c:v>17.362447526</c:v>
                </c:pt>
                <c:pt idx="523">
                  <c:v>17.395772721</c:v>
                </c:pt>
                <c:pt idx="524">
                  <c:v>17.429097916</c:v>
                </c:pt>
                <c:pt idx="525">
                  <c:v>17.462423111</c:v>
                </c:pt>
                <c:pt idx="526">
                  <c:v>17.495748306999999</c:v>
                </c:pt>
                <c:pt idx="527">
                  <c:v>17.529073502000003</c:v>
                </c:pt>
                <c:pt idx="528">
                  <c:v>17.562398697000003</c:v>
                </c:pt>
                <c:pt idx="529">
                  <c:v>17.595723893000002</c:v>
                </c:pt>
                <c:pt idx="530">
                  <c:v>17.629049088000002</c:v>
                </c:pt>
                <c:pt idx="531">
                  <c:v>17.662374283000002</c:v>
                </c:pt>
                <c:pt idx="532">
                  <c:v>17.695699479000002</c:v>
                </c:pt>
                <c:pt idx="533">
                  <c:v>17.729024674000001</c:v>
                </c:pt>
                <c:pt idx="534">
                  <c:v>17.762349869000001</c:v>
                </c:pt>
                <c:pt idx="535">
                  <c:v>17.795675065000001</c:v>
                </c:pt>
                <c:pt idx="536">
                  <c:v>17.829000260000001</c:v>
                </c:pt>
                <c:pt idx="537">
                  <c:v>17.862325455000001</c:v>
                </c:pt>
                <c:pt idx="538">
                  <c:v>17.895650651</c:v>
                </c:pt>
                <c:pt idx="539">
                  <c:v>17.928975846</c:v>
                </c:pt>
                <c:pt idx="540">
                  <c:v>17.962301041</c:v>
                </c:pt>
                <c:pt idx="541">
                  <c:v>17.995626236</c:v>
                </c:pt>
                <c:pt idx="542">
                  <c:v>18.028951431999999</c:v>
                </c:pt>
                <c:pt idx="543">
                  <c:v>18.062276627000003</c:v>
                </c:pt>
                <c:pt idx="544">
                  <c:v>18.095601822000003</c:v>
                </c:pt>
                <c:pt idx="545">
                  <c:v>18.128927018000002</c:v>
                </c:pt>
                <c:pt idx="546">
                  <c:v>18.162252213000002</c:v>
                </c:pt>
                <c:pt idx="547">
                  <c:v>18.195577408000002</c:v>
                </c:pt>
                <c:pt idx="548">
                  <c:v>18.228902604000002</c:v>
                </c:pt>
                <c:pt idx="549">
                  <c:v>18.262227799000001</c:v>
                </c:pt>
                <c:pt idx="550">
                  <c:v>18.295552994000001</c:v>
                </c:pt>
                <c:pt idx="551">
                  <c:v>18.328878190000001</c:v>
                </c:pt>
                <c:pt idx="552">
                  <c:v>18.362203385000001</c:v>
                </c:pt>
                <c:pt idx="553">
                  <c:v>18.395528580000001</c:v>
                </c:pt>
                <c:pt idx="554">
                  <c:v>18.428853776</c:v>
                </c:pt>
                <c:pt idx="555">
                  <c:v>18.462178971</c:v>
                </c:pt>
                <c:pt idx="556">
                  <c:v>18.495504166</c:v>
                </c:pt>
                <c:pt idx="557">
                  <c:v>18.528804444000002</c:v>
                </c:pt>
                <c:pt idx="558">
                  <c:v>18.562129640000002</c:v>
                </c:pt>
                <c:pt idx="559">
                  <c:v>18.595454835000002</c:v>
                </c:pt>
                <c:pt idx="560">
                  <c:v>18.628780030000001</c:v>
                </c:pt>
                <c:pt idx="561">
                  <c:v>18.662105226000001</c:v>
                </c:pt>
                <c:pt idx="562">
                  <c:v>18.695430421000001</c:v>
                </c:pt>
                <c:pt idx="563">
                  <c:v>18.728755616000001</c:v>
                </c:pt>
                <c:pt idx="564">
                  <c:v>18.762080812000001</c:v>
                </c:pt>
                <c:pt idx="565">
                  <c:v>18.795406007</c:v>
                </c:pt>
                <c:pt idx="566">
                  <c:v>18.828731202</c:v>
                </c:pt>
                <c:pt idx="567">
                  <c:v>18.862056398</c:v>
                </c:pt>
                <c:pt idx="568">
                  <c:v>18.895381593</c:v>
                </c:pt>
                <c:pt idx="569">
                  <c:v>18.928706788</c:v>
                </c:pt>
                <c:pt idx="570">
                  <c:v>18.962031984000003</c:v>
                </c:pt>
                <c:pt idx="571">
                  <c:v>18.995357179000003</c:v>
                </c:pt>
                <c:pt idx="572">
                  <c:v>19.028682374000002</c:v>
                </c:pt>
                <c:pt idx="573">
                  <c:v>19.062007569000002</c:v>
                </c:pt>
                <c:pt idx="574">
                  <c:v>19.095332765000002</c:v>
                </c:pt>
                <c:pt idx="575">
                  <c:v>19.128657960000002</c:v>
                </c:pt>
                <c:pt idx="576">
                  <c:v>19.161983155000001</c:v>
                </c:pt>
                <c:pt idx="577">
                  <c:v>19.195308351000001</c:v>
                </c:pt>
                <c:pt idx="578">
                  <c:v>19.228633546000001</c:v>
                </c:pt>
                <c:pt idx="579">
                  <c:v>19.261958741000001</c:v>
                </c:pt>
                <c:pt idx="580">
                  <c:v>19.295283937000001</c:v>
                </c:pt>
                <c:pt idx="581">
                  <c:v>19.328609132</c:v>
                </c:pt>
                <c:pt idx="582">
                  <c:v>19.361934327</c:v>
                </c:pt>
                <c:pt idx="583">
                  <c:v>19.395259523</c:v>
                </c:pt>
                <c:pt idx="584">
                  <c:v>19.428584718</c:v>
                </c:pt>
                <c:pt idx="585">
                  <c:v>19.461909913</c:v>
                </c:pt>
                <c:pt idx="586">
                  <c:v>19.495235109000003</c:v>
                </c:pt>
                <c:pt idx="587">
                  <c:v>19.528560304000003</c:v>
                </c:pt>
                <c:pt idx="588">
                  <c:v>19.561885499000002</c:v>
                </c:pt>
                <c:pt idx="589">
                  <c:v>19.595210694000002</c:v>
                </c:pt>
                <c:pt idx="590">
                  <c:v>19.628535890000002</c:v>
                </c:pt>
                <c:pt idx="591">
                  <c:v>19.661861085000002</c:v>
                </c:pt>
                <c:pt idx="592">
                  <c:v>19.695186280000001</c:v>
                </c:pt>
                <c:pt idx="593">
                  <c:v>19.728511476000001</c:v>
                </c:pt>
                <c:pt idx="594">
                  <c:v>19.761836671000001</c:v>
                </c:pt>
                <c:pt idx="595">
                  <c:v>19.795161866000001</c:v>
                </c:pt>
                <c:pt idx="596">
                  <c:v>19.828487062000001</c:v>
                </c:pt>
                <c:pt idx="597">
                  <c:v>19.861812257</c:v>
                </c:pt>
                <c:pt idx="598">
                  <c:v>19.895137452</c:v>
                </c:pt>
                <c:pt idx="599">
                  <c:v>19.928462648</c:v>
                </c:pt>
                <c:pt idx="600">
                  <c:v>19.961787843</c:v>
                </c:pt>
                <c:pt idx="601">
                  <c:v>19.995113038</c:v>
                </c:pt>
                <c:pt idx="602">
                  <c:v>20.028438234000003</c:v>
                </c:pt>
                <c:pt idx="603">
                  <c:v>20.061763429000003</c:v>
                </c:pt>
                <c:pt idx="604">
                  <c:v>20.095088624000002</c:v>
                </c:pt>
                <c:pt idx="605">
                  <c:v>20.128413819000002</c:v>
                </c:pt>
                <c:pt idx="606">
                  <c:v>20.161739015000002</c:v>
                </c:pt>
                <c:pt idx="607">
                  <c:v>20.195064210000002</c:v>
                </c:pt>
                <c:pt idx="608">
                  <c:v>20.228389405000001</c:v>
                </c:pt>
                <c:pt idx="609">
                  <c:v>20.261714601000001</c:v>
                </c:pt>
                <c:pt idx="610">
                  <c:v>20.295039796000001</c:v>
                </c:pt>
                <c:pt idx="611">
                  <c:v>20.328364991000001</c:v>
                </c:pt>
                <c:pt idx="612">
                  <c:v>20.361690187000001</c:v>
                </c:pt>
                <c:pt idx="613">
                  <c:v>20.395015382</c:v>
                </c:pt>
                <c:pt idx="614">
                  <c:v>20.428340577</c:v>
                </c:pt>
                <c:pt idx="615">
                  <c:v>20.461665773</c:v>
                </c:pt>
                <c:pt idx="616">
                  <c:v>20.494990968</c:v>
                </c:pt>
                <c:pt idx="617">
                  <c:v>20.528316163</c:v>
                </c:pt>
                <c:pt idx="618">
                  <c:v>20.561641359000003</c:v>
                </c:pt>
                <c:pt idx="619">
                  <c:v>20.594966554000003</c:v>
                </c:pt>
                <c:pt idx="620">
                  <c:v>20.628291749000002</c:v>
                </c:pt>
                <c:pt idx="621">
                  <c:v>20.661616944000002</c:v>
                </c:pt>
                <c:pt idx="622">
                  <c:v>20.694942140000002</c:v>
                </c:pt>
                <c:pt idx="623">
                  <c:v>20.728267335000002</c:v>
                </c:pt>
                <c:pt idx="624">
                  <c:v>20.761592530000001</c:v>
                </c:pt>
                <c:pt idx="625">
                  <c:v>20.794917726000001</c:v>
                </c:pt>
                <c:pt idx="626">
                  <c:v>20.828242921000001</c:v>
                </c:pt>
                <c:pt idx="627">
                  <c:v>20.861568116000001</c:v>
                </c:pt>
                <c:pt idx="628">
                  <c:v>20.894893312000001</c:v>
                </c:pt>
                <c:pt idx="629">
                  <c:v>20.928218507</c:v>
                </c:pt>
                <c:pt idx="630">
                  <c:v>20.961543702</c:v>
                </c:pt>
                <c:pt idx="631">
                  <c:v>20.994868898</c:v>
                </c:pt>
                <c:pt idx="632">
                  <c:v>21.028194093</c:v>
                </c:pt>
                <c:pt idx="633">
                  <c:v>21.061519288000003</c:v>
                </c:pt>
                <c:pt idx="634">
                  <c:v>21.094844484000003</c:v>
                </c:pt>
                <c:pt idx="635">
                  <c:v>21.128169679000003</c:v>
                </c:pt>
                <c:pt idx="636">
                  <c:v>21.161494874000002</c:v>
                </c:pt>
                <c:pt idx="637">
                  <c:v>21.194820069000002</c:v>
                </c:pt>
                <c:pt idx="638">
                  <c:v>21.228145265000002</c:v>
                </c:pt>
                <c:pt idx="639">
                  <c:v>21.261470460000002</c:v>
                </c:pt>
                <c:pt idx="640">
                  <c:v>21.294795655000001</c:v>
                </c:pt>
                <c:pt idx="641">
                  <c:v>21.328120851000001</c:v>
                </c:pt>
                <c:pt idx="642">
                  <c:v>21.361446046000001</c:v>
                </c:pt>
                <c:pt idx="643">
                  <c:v>21.394771241000001</c:v>
                </c:pt>
                <c:pt idx="644">
                  <c:v>21.428096437000001</c:v>
                </c:pt>
                <c:pt idx="645">
                  <c:v>21.461421632</c:v>
                </c:pt>
                <c:pt idx="646">
                  <c:v>21.494746827</c:v>
                </c:pt>
                <c:pt idx="647">
                  <c:v>21.528072023</c:v>
                </c:pt>
                <c:pt idx="648">
                  <c:v>21.561397218</c:v>
                </c:pt>
                <c:pt idx="649">
                  <c:v>21.594722413000003</c:v>
                </c:pt>
                <c:pt idx="650">
                  <c:v>21.628047609000003</c:v>
                </c:pt>
                <c:pt idx="651">
                  <c:v>21.661372804000003</c:v>
                </c:pt>
                <c:pt idx="652">
                  <c:v>21.694697999000002</c:v>
                </c:pt>
                <c:pt idx="653">
                  <c:v>21.728023194000002</c:v>
                </c:pt>
                <c:pt idx="654">
                  <c:v>21.761348390000002</c:v>
                </c:pt>
                <c:pt idx="655">
                  <c:v>21.794673585000002</c:v>
                </c:pt>
                <c:pt idx="656">
                  <c:v>21.827998780000001</c:v>
                </c:pt>
                <c:pt idx="657">
                  <c:v>21.861323976000001</c:v>
                </c:pt>
                <c:pt idx="658">
                  <c:v>21.894649171000001</c:v>
                </c:pt>
                <c:pt idx="659">
                  <c:v>21.927974366000001</c:v>
                </c:pt>
                <c:pt idx="660">
                  <c:v>21.961299562000001</c:v>
                </c:pt>
                <c:pt idx="661">
                  <c:v>21.994624757</c:v>
                </c:pt>
                <c:pt idx="662">
                  <c:v>22.027949952</c:v>
                </c:pt>
                <c:pt idx="663">
                  <c:v>22.061275148</c:v>
                </c:pt>
                <c:pt idx="664">
                  <c:v>22.094600343</c:v>
                </c:pt>
                <c:pt idx="665">
                  <c:v>22.127925538000003</c:v>
                </c:pt>
                <c:pt idx="666">
                  <c:v>22.161250734000003</c:v>
                </c:pt>
                <c:pt idx="667">
                  <c:v>22.194575929000003</c:v>
                </c:pt>
                <c:pt idx="668">
                  <c:v>22.227901124000002</c:v>
                </c:pt>
                <c:pt idx="669">
                  <c:v>22.261226319000002</c:v>
                </c:pt>
                <c:pt idx="670">
                  <c:v>22.294551515000002</c:v>
                </c:pt>
                <c:pt idx="671">
                  <c:v>22.327876710000002</c:v>
                </c:pt>
                <c:pt idx="672">
                  <c:v>22.361201905000001</c:v>
                </c:pt>
                <c:pt idx="673">
                  <c:v>22.394527101000001</c:v>
                </c:pt>
                <c:pt idx="674">
                  <c:v>22.427852296000001</c:v>
                </c:pt>
                <c:pt idx="675">
                  <c:v>22.461177491000001</c:v>
                </c:pt>
                <c:pt idx="676">
                  <c:v>22.494502687000001</c:v>
                </c:pt>
                <c:pt idx="677">
                  <c:v>22.527827882</c:v>
                </c:pt>
                <c:pt idx="678">
                  <c:v>22.561153077</c:v>
                </c:pt>
                <c:pt idx="679">
                  <c:v>22.594478273</c:v>
                </c:pt>
                <c:pt idx="680">
                  <c:v>22.627803468</c:v>
                </c:pt>
                <c:pt idx="681">
                  <c:v>22.661128663000003</c:v>
                </c:pt>
                <c:pt idx="682">
                  <c:v>22.694453859000003</c:v>
                </c:pt>
                <c:pt idx="683">
                  <c:v>22.727779054000003</c:v>
                </c:pt>
                <c:pt idx="684">
                  <c:v>22.761104249000002</c:v>
                </c:pt>
                <c:pt idx="685">
                  <c:v>22.794429444000002</c:v>
                </c:pt>
                <c:pt idx="686">
                  <c:v>22.794429444000002</c:v>
                </c:pt>
                <c:pt idx="687">
                  <c:v>22.827754640000002</c:v>
                </c:pt>
                <c:pt idx="688">
                  <c:v>22.861079835000002</c:v>
                </c:pt>
                <c:pt idx="689">
                  <c:v>22.894405030000001</c:v>
                </c:pt>
                <c:pt idx="690">
                  <c:v>22.927730226000001</c:v>
                </c:pt>
                <c:pt idx="691">
                  <c:v>22.961055421000001</c:v>
                </c:pt>
                <c:pt idx="692">
                  <c:v>22.994380616000001</c:v>
                </c:pt>
                <c:pt idx="693">
                  <c:v>23.027705812000001</c:v>
                </c:pt>
                <c:pt idx="694">
                  <c:v>23.061031007</c:v>
                </c:pt>
                <c:pt idx="695">
                  <c:v>23.094356202</c:v>
                </c:pt>
                <c:pt idx="696">
                  <c:v>23.127681398</c:v>
                </c:pt>
                <c:pt idx="697">
                  <c:v>23.161006593</c:v>
                </c:pt>
                <c:pt idx="698">
                  <c:v>23.194331788000003</c:v>
                </c:pt>
                <c:pt idx="699">
                  <c:v>23.227656984000003</c:v>
                </c:pt>
                <c:pt idx="700">
                  <c:v>23.260982179000003</c:v>
                </c:pt>
                <c:pt idx="701">
                  <c:v>23.294307374000002</c:v>
                </c:pt>
                <c:pt idx="702">
                  <c:v>23.327632569000002</c:v>
                </c:pt>
                <c:pt idx="703">
                  <c:v>23.360957765000002</c:v>
                </c:pt>
                <c:pt idx="704">
                  <c:v>23.394282960000002</c:v>
                </c:pt>
                <c:pt idx="705">
                  <c:v>23.427608155000001</c:v>
                </c:pt>
                <c:pt idx="706">
                  <c:v>23.460933351000001</c:v>
                </c:pt>
                <c:pt idx="707">
                  <c:v>23.494258546000001</c:v>
                </c:pt>
                <c:pt idx="708">
                  <c:v>23.527583741000001</c:v>
                </c:pt>
                <c:pt idx="709">
                  <c:v>23.560908937000001</c:v>
                </c:pt>
                <c:pt idx="710">
                  <c:v>23.594234132</c:v>
                </c:pt>
                <c:pt idx="711">
                  <c:v>23.627559327</c:v>
                </c:pt>
                <c:pt idx="712">
                  <c:v>23.660884523</c:v>
                </c:pt>
                <c:pt idx="713">
                  <c:v>23.694209718</c:v>
                </c:pt>
                <c:pt idx="714">
                  <c:v>23.727534913000003</c:v>
                </c:pt>
                <c:pt idx="715">
                  <c:v>23.760860109000003</c:v>
                </c:pt>
                <c:pt idx="716">
                  <c:v>23.794185304000003</c:v>
                </c:pt>
                <c:pt idx="717">
                  <c:v>23.827510499000002</c:v>
                </c:pt>
                <c:pt idx="718">
                  <c:v>23.860835694000002</c:v>
                </c:pt>
                <c:pt idx="719">
                  <c:v>23.894160890000002</c:v>
                </c:pt>
                <c:pt idx="720">
                  <c:v>23.927486085000002</c:v>
                </c:pt>
                <c:pt idx="721">
                  <c:v>23.960811280000001</c:v>
                </c:pt>
                <c:pt idx="722">
                  <c:v>23.994136476000001</c:v>
                </c:pt>
                <c:pt idx="723">
                  <c:v>24.027461671000001</c:v>
                </c:pt>
                <c:pt idx="724">
                  <c:v>24.060786866000001</c:v>
                </c:pt>
                <c:pt idx="725">
                  <c:v>24.094112062000001</c:v>
                </c:pt>
                <c:pt idx="726">
                  <c:v>24.127437257</c:v>
                </c:pt>
                <c:pt idx="727">
                  <c:v>24.160762452</c:v>
                </c:pt>
                <c:pt idx="728">
                  <c:v>24.194087648</c:v>
                </c:pt>
                <c:pt idx="729">
                  <c:v>24.227412843</c:v>
                </c:pt>
                <c:pt idx="730">
                  <c:v>24.260738038000003</c:v>
                </c:pt>
                <c:pt idx="731">
                  <c:v>24.294056153000003</c:v>
                </c:pt>
                <c:pt idx="732">
                  <c:v>24.327381348000003</c:v>
                </c:pt>
                <c:pt idx="733">
                  <c:v>24.360706543000003</c:v>
                </c:pt>
                <c:pt idx="734">
                  <c:v>24.394031738000002</c:v>
                </c:pt>
                <c:pt idx="735">
                  <c:v>24.427356934000002</c:v>
                </c:pt>
                <c:pt idx="736">
                  <c:v>24.460682129000002</c:v>
                </c:pt>
                <c:pt idx="737">
                  <c:v>24.494007324000002</c:v>
                </c:pt>
                <c:pt idx="738">
                  <c:v>24.527332520000002</c:v>
                </c:pt>
                <c:pt idx="739">
                  <c:v>24.560657715000001</c:v>
                </c:pt>
                <c:pt idx="740">
                  <c:v>24.593982910000001</c:v>
                </c:pt>
                <c:pt idx="741">
                  <c:v>24.627308106000001</c:v>
                </c:pt>
                <c:pt idx="742">
                  <c:v>24.660633301000001</c:v>
                </c:pt>
                <c:pt idx="743">
                  <c:v>24.693958496</c:v>
                </c:pt>
                <c:pt idx="744">
                  <c:v>24.727283692</c:v>
                </c:pt>
                <c:pt idx="745">
                  <c:v>24.760608887</c:v>
                </c:pt>
                <c:pt idx="746">
                  <c:v>24.793934082</c:v>
                </c:pt>
                <c:pt idx="747">
                  <c:v>24.827259278000003</c:v>
                </c:pt>
                <c:pt idx="748">
                  <c:v>24.860584473000003</c:v>
                </c:pt>
                <c:pt idx="749">
                  <c:v>24.893909668000003</c:v>
                </c:pt>
                <c:pt idx="750">
                  <c:v>24.927234863000002</c:v>
                </c:pt>
                <c:pt idx="751">
                  <c:v>24.960560059000002</c:v>
                </c:pt>
                <c:pt idx="752">
                  <c:v>24.993885254000002</c:v>
                </c:pt>
                <c:pt idx="753">
                  <c:v>25.027210449000002</c:v>
                </c:pt>
                <c:pt idx="754">
                  <c:v>25.060535645000002</c:v>
                </c:pt>
                <c:pt idx="755">
                  <c:v>25.093860840000001</c:v>
                </c:pt>
                <c:pt idx="756">
                  <c:v>25.127186035000001</c:v>
                </c:pt>
                <c:pt idx="757">
                  <c:v>25.160511231000001</c:v>
                </c:pt>
                <c:pt idx="758">
                  <c:v>25.193836426000001</c:v>
                </c:pt>
                <c:pt idx="759">
                  <c:v>25.227161621</c:v>
                </c:pt>
                <c:pt idx="760">
                  <c:v>25.260486817</c:v>
                </c:pt>
                <c:pt idx="761">
                  <c:v>25.293812012</c:v>
                </c:pt>
                <c:pt idx="762">
                  <c:v>25.327137207</c:v>
                </c:pt>
                <c:pt idx="763">
                  <c:v>25.360462403000003</c:v>
                </c:pt>
                <c:pt idx="764">
                  <c:v>25.393787598000003</c:v>
                </c:pt>
                <c:pt idx="765">
                  <c:v>25.427112793000003</c:v>
                </c:pt>
                <c:pt idx="766">
                  <c:v>25.460437988000002</c:v>
                </c:pt>
                <c:pt idx="767">
                  <c:v>25.493763184000002</c:v>
                </c:pt>
                <c:pt idx="768">
                  <c:v>25.527088379000002</c:v>
                </c:pt>
                <c:pt idx="769">
                  <c:v>25.560413574000002</c:v>
                </c:pt>
                <c:pt idx="770">
                  <c:v>25.593738770000002</c:v>
                </c:pt>
                <c:pt idx="771">
                  <c:v>25.627063965000001</c:v>
                </c:pt>
                <c:pt idx="772">
                  <c:v>25.660389160000001</c:v>
                </c:pt>
                <c:pt idx="773">
                  <c:v>25.693714356000001</c:v>
                </c:pt>
                <c:pt idx="774">
                  <c:v>25.727039551000001</c:v>
                </c:pt>
                <c:pt idx="775">
                  <c:v>25.760364746</c:v>
                </c:pt>
                <c:pt idx="776">
                  <c:v>25.793689942</c:v>
                </c:pt>
                <c:pt idx="777">
                  <c:v>25.827015137</c:v>
                </c:pt>
                <c:pt idx="778">
                  <c:v>25.860340332000003</c:v>
                </c:pt>
                <c:pt idx="779">
                  <c:v>25.893665528000003</c:v>
                </c:pt>
                <c:pt idx="780">
                  <c:v>25.926990723000003</c:v>
                </c:pt>
                <c:pt idx="781">
                  <c:v>25.960315918000003</c:v>
                </c:pt>
                <c:pt idx="782">
                  <c:v>25.993641113000002</c:v>
                </c:pt>
                <c:pt idx="783">
                  <c:v>26.026966309000002</c:v>
                </c:pt>
                <c:pt idx="784">
                  <c:v>26.060291504000002</c:v>
                </c:pt>
                <c:pt idx="785">
                  <c:v>26.093616699000002</c:v>
                </c:pt>
                <c:pt idx="786">
                  <c:v>26.126941895000002</c:v>
                </c:pt>
                <c:pt idx="787">
                  <c:v>26.160267090000001</c:v>
                </c:pt>
                <c:pt idx="788">
                  <c:v>26.193592285000001</c:v>
                </c:pt>
                <c:pt idx="789">
                  <c:v>26.226917481000001</c:v>
                </c:pt>
                <c:pt idx="790">
                  <c:v>26.260242676000001</c:v>
                </c:pt>
                <c:pt idx="791">
                  <c:v>26.293567871</c:v>
                </c:pt>
                <c:pt idx="792">
                  <c:v>26.326893067</c:v>
                </c:pt>
                <c:pt idx="793">
                  <c:v>26.360218262</c:v>
                </c:pt>
                <c:pt idx="794">
                  <c:v>26.393543457000003</c:v>
                </c:pt>
                <c:pt idx="795">
                  <c:v>26.426868653000003</c:v>
                </c:pt>
                <c:pt idx="796">
                  <c:v>26.460193848000003</c:v>
                </c:pt>
                <c:pt idx="797">
                  <c:v>26.493519043000003</c:v>
                </c:pt>
                <c:pt idx="798">
                  <c:v>26.526844238000002</c:v>
                </c:pt>
                <c:pt idx="799">
                  <c:v>26.560169434000002</c:v>
                </c:pt>
                <c:pt idx="800">
                  <c:v>26.593494629000002</c:v>
                </c:pt>
                <c:pt idx="801">
                  <c:v>26.626819824000002</c:v>
                </c:pt>
                <c:pt idx="802">
                  <c:v>26.660145020000002</c:v>
                </c:pt>
                <c:pt idx="803">
                  <c:v>26.693470215000001</c:v>
                </c:pt>
                <c:pt idx="804">
                  <c:v>26.726795410000001</c:v>
                </c:pt>
                <c:pt idx="805">
                  <c:v>26.760120606000001</c:v>
                </c:pt>
                <c:pt idx="806">
                  <c:v>26.793445801000001</c:v>
                </c:pt>
                <c:pt idx="807">
                  <c:v>26.826770996</c:v>
                </c:pt>
                <c:pt idx="808">
                  <c:v>26.860096192</c:v>
                </c:pt>
                <c:pt idx="809">
                  <c:v>26.893421387</c:v>
                </c:pt>
                <c:pt idx="810">
                  <c:v>26.926746582000003</c:v>
                </c:pt>
                <c:pt idx="811">
                  <c:v>26.960071778000003</c:v>
                </c:pt>
                <c:pt idx="812">
                  <c:v>26.993396973000003</c:v>
                </c:pt>
                <c:pt idx="813">
                  <c:v>27.026722168000003</c:v>
                </c:pt>
                <c:pt idx="814">
                  <c:v>27.060047363000002</c:v>
                </c:pt>
                <c:pt idx="815">
                  <c:v>27.093372559000002</c:v>
                </c:pt>
                <c:pt idx="816">
                  <c:v>27.126697754000002</c:v>
                </c:pt>
                <c:pt idx="817">
                  <c:v>27.160022949000002</c:v>
                </c:pt>
                <c:pt idx="818">
                  <c:v>27.193348145000002</c:v>
                </c:pt>
                <c:pt idx="819">
                  <c:v>27.226673340000001</c:v>
                </c:pt>
                <c:pt idx="820">
                  <c:v>27.259998535000001</c:v>
                </c:pt>
                <c:pt idx="821">
                  <c:v>27.293323731000001</c:v>
                </c:pt>
                <c:pt idx="822">
                  <c:v>27.326648926000001</c:v>
                </c:pt>
                <c:pt idx="823">
                  <c:v>27.359974121</c:v>
                </c:pt>
                <c:pt idx="824">
                  <c:v>27.393299317</c:v>
                </c:pt>
                <c:pt idx="825">
                  <c:v>27.426624512</c:v>
                </c:pt>
                <c:pt idx="826">
                  <c:v>27.459949707000003</c:v>
                </c:pt>
                <c:pt idx="827">
                  <c:v>27.493274903000003</c:v>
                </c:pt>
                <c:pt idx="828">
                  <c:v>27.526600098000003</c:v>
                </c:pt>
                <c:pt idx="829">
                  <c:v>27.559925293000003</c:v>
                </c:pt>
                <c:pt idx="830">
                  <c:v>27.593250488000002</c:v>
                </c:pt>
                <c:pt idx="831">
                  <c:v>27.626575684000002</c:v>
                </c:pt>
                <c:pt idx="832">
                  <c:v>27.659900879000002</c:v>
                </c:pt>
                <c:pt idx="833">
                  <c:v>27.693226074000002</c:v>
                </c:pt>
                <c:pt idx="834">
                  <c:v>27.726551270000002</c:v>
                </c:pt>
                <c:pt idx="835">
                  <c:v>27.759876465000001</c:v>
                </c:pt>
                <c:pt idx="836">
                  <c:v>27.793201660000001</c:v>
                </c:pt>
                <c:pt idx="837">
                  <c:v>27.826526856000001</c:v>
                </c:pt>
                <c:pt idx="838">
                  <c:v>27.859852051000001</c:v>
                </c:pt>
                <c:pt idx="839">
                  <c:v>27.893177246</c:v>
                </c:pt>
                <c:pt idx="840">
                  <c:v>27.926502442</c:v>
                </c:pt>
                <c:pt idx="841">
                  <c:v>27.959827637</c:v>
                </c:pt>
                <c:pt idx="842">
                  <c:v>27.993152832000003</c:v>
                </c:pt>
                <c:pt idx="843">
                  <c:v>28.026478028000003</c:v>
                </c:pt>
                <c:pt idx="844">
                  <c:v>28.059803223000003</c:v>
                </c:pt>
                <c:pt idx="845">
                  <c:v>28.093128418000003</c:v>
                </c:pt>
                <c:pt idx="846">
                  <c:v>28.126453613000002</c:v>
                </c:pt>
                <c:pt idx="847">
                  <c:v>28.159778809000002</c:v>
                </c:pt>
                <c:pt idx="848">
                  <c:v>28.193104004000002</c:v>
                </c:pt>
                <c:pt idx="849">
                  <c:v>28.226429199000002</c:v>
                </c:pt>
                <c:pt idx="850">
                  <c:v>28.259754395000002</c:v>
                </c:pt>
                <c:pt idx="851">
                  <c:v>28.293079590000001</c:v>
                </c:pt>
                <c:pt idx="852">
                  <c:v>28.326404785000001</c:v>
                </c:pt>
                <c:pt idx="853">
                  <c:v>28.359729981000001</c:v>
                </c:pt>
                <c:pt idx="854">
                  <c:v>28.393055176000001</c:v>
                </c:pt>
                <c:pt idx="855">
                  <c:v>28.426380371</c:v>
                </c:pt>
                <c:pt idx="856">
                  <c:v>28.459705567</c:v>
                </c:pt>
                <c:pt idx="857">
                  <c:v>28.493030762</c:v>
                </c:pt>
                <c:pt idx="858">
                  <c:v>28.526355957000003</c:v>
                </c:pt>
                <c:pt idx="859">
                  <c:v>28.559681153000003</c:v>
                </c:pt>
                <c:pt idx="860">
                  <c:v>28.593006348000003</c:v>
                </c:pt>
                <c:pt idx="861">
                  <c:v>28.626331543000003</c:v>
                </c:pt>
                <c:pt idx="862">
                  <c:v>28.659656738000002</c:v>
                </c:pt>
                <c:pt idx="863">
                  <c:v>28.692981934000002</c:v>
                </c:pt>
                <c:pt idx="864">
                  <c:v>28.726307129000002</c:v>
                </c:pt>
                <c:pt idx="865">
                  <c:v>28.759632324000002</c:v>
                </c:pt>
                <c:pt idx="866">
                  <c:v>28.792957520000002</c:v>
                </c:pt>
                <c:pt idx="867">
                  <c:v>28.826282715000001</c:v>
                </c:pt>
                <c:pt idx="868">
                  <c:v>28.859607910000001</c:v>
                </c:pt>
                <c:pt idx="869">
                  <c:v>28.892933106000001</c:v>
                </c:pt>
                <c:pt idx="870">
                  <c:v>28.926258301000001</c:v>
                </c:pt>
                <c:pt idx="871">
                  <c:v>28.959583496</c:v>
                </c:pt>
                <c:pt idx="872">
                  <c:v>28.992908692</c:v>
                </c:pt>
                <c:pt idx="873">
                  <c:v>29.026233887</c:v>
                </c:pt>
                <c:pt idx="874">
                  <c:v>29.059559082000003</c:v>
                </c:pt>
                <c:pt idx="875">
                  <c:v>29.092884278000003</c:v>
                </c:pt>
                <c:pt idx="876">
                  <c:v>29.126209473000003</c:v>
                </c:pt>
                <c:pt idx="877">
                  <c:v>29.159534668000003</c:v>
                </c:pt>
                <c:pt idx="878">
                  <c:v>29.192859863000002</c:v>
                </c:pt>
                <c:pt idx="879">
                  <c:v>29.226185059000002</c:v>
                </c:pt>
                <c:pt idx="880">
                  <c:v>29.259510254000002</c:v>
                </c:pt>
                <c:pt idx="881">
                  <c:v>29.292835449000002</c:v>
                </c:pt>
                <c:pt idx="882">
                  <c:v>29.326160645000002</c:v>
                </c:pt>
                <c:pt idx="883">
                  <c:v>29.359485840000001</c:v>
                </c:pt>
                <c:pt idx="884">
                  <c:v>29.392811035000001</c:v>
                </c:pt>
                <c:pt idx="885">
                  <c:v>29.426136231000001</c:v>
                </c:pt>
                <c:pt idx="886">
                  <c:v>29.459461426000001</c:v>
                </c:pt>
                <c:pt idx="887">
                  <c:v>29.492786621</c:v>
                </c:pt>
                <c:pt idx="888">
                  <c:v>29.526111817</c:v>
                </c:pt>
                <c:pt idx="889">
                  <c:v>29.559437012</c:v>
                </c:pt>
                <c:pt idx="890">
                  <c:v>29.592762207000003</c:v>
                </c:pt>
                <c:pt idx="891">
                  <c:v>29.626087403000003</c:v>
                </c:pt>
                <c:pt idx="892">
                  <c:v>29.659412598000003</c:v>
                </c:pt>
                <c:pt idx="893">
                  <c:v>29.692737793000003</c:v>
                </c:pt>
                <c:pt idx="894">
                  <c:v>29.726062988000002</c:v>
                </c:pt>
                <c:pt idx="895">
                  <c:v>29.759388184000002</c:v>
                </c:pt>
                <c:pt idx="896">
                  <c:v>29.792713379000002</c:v>
                </c:pt>
                <c:pt idx="897">
                  <c:v>29.826038574000002</c:v>
                </c:pt>
                <c:pt idx="898">
                  <c:v>29.859363770000002</c:v>
                </c:pt>
                <c:pt idx="899">
                  <c:v>29.892688965000001</c:v>
                </c:pt>
                <c:pt idx="900">
                  <c:v>29.926014160000001</c:v>
                </c:pt>
                <c:pt idx="901">
                  <c:v>29.959339356000001</c:v>
                </c:pt>
                <c:pt idx="902">
                  <c:v>29.992664551000001</c:v>
                </c:pt>
                <c:pt idx="903">
                  <c:v>30.025989746</c:v>
                </c:pt>
                <c:pt idx="904">
                  <c:v>30.059314942</c:v>
                </c:pt>
                <c:pt idx="905">
                  <c:v>30.092640137000004</c:v>
                </c:pt>
                <c:pt idx="906">
                  <c:v>30.125965332000003</c:v>
                </c:pt>
                <c:pt idx="907">
                  <c:v>30.159290528000003</c:v>
                </c:pt>
                <c:pt idx="908">
                  <c:v>30.192615723000003</c:v>
                </c:pt>
                <c:pt idx="909">
                  <c:v>30.225940918000003</c:v>
                </c:pt>
                <c:pt idx="910">
                  <c:v>30.259266113000002</c:v>
                </c:pt>
                <c:pt idx="911">
                  <c:v>30.292591309000002</c:v>
                </c:pt>
                <c:pt idx="912">
                  <c:v>30.325916504000002</c:v>
                </c:pt>
                <c:pt idx="913">
                  <c:v>30.359241699000002</c:v>
                </c:pt>
                <c:pt idx="914">
                  <c:v>30.392566895000002</c:v>
                </c:pt>
                <c:pt idx="915">
                  <c:v>30.425892090000001</c:v>
                </c:pt>
                <c:pt idx="916">
                  <c:v>30.459217285000001</c:v>
                </c:pt>
                <c:pt idx="917">
                  <c:v>30.492542481000001</c:v>
                </c:pt>
                <c:pt idx="918">
                  <c:v>30.525867676000001</c:v>
                </c:pt>
                <c:pt idx="919">
                  <c:v>30.559192871</c:v>
                </c:pt>
                <c:pt idx="920">
                  <c:v>30.592518067</c:v>
                </c:pt>
                <c:pt idx="921">
                  <c:v>30.625843262000004</c:v>
                </c:pt>
                <c:pt idx="922">
                  <c:v>30.659168457000003</c:v>
                </c:pt>
                <c:pt idx="923">
                  <c:v>30.692493653000003</c:v>
                </c:pt>
                <c:pt idx="924">
                  <c:v>30.725818848000003</c:v>
                </c:pt>
                <c:pt idx="925">
                  <c:v>30.759144043000003</c:v>
                </c:pt>
                <c:pt idx="926">
                  <c:v>30.792469238000002</c:v>
                </c:pt>
                <c:pt idx="927">
                  <c:v>30.825794434000002</c:v>
                </c:pt>
                <c:pt idx="928">
                  <c:v>30.859119629000002</c:v>
                </c:pt>
                <c:pt idx="929">
                  <c:v>30.892444824000002</c:v>
                </c:pt>
                <c:pt idx="930">
                  <c:v>30.925770020000002</c:v>
                </c:pt>
                <c:pt idx="931">
                  <c:v>30.959095215000001</c:v>
                </c:pt>
                <c:pt idx="932">
                  <c:v>30.992420410000001</c:v>
                </c:pt>
                <c:pt idx="933">
                  <c:v>31.025745606000001</c:v>
                </c:pt>
                <c:pt idx="934">
                  <c:v>31.059070801000001</c:v>
                </c:pt>
                <c:pt idx="935">
                  <c:v>31.092395996</c:v>
                </c:pt>
                <c:pt idx="936">
                  <c:v>31.125721192</c:v>
                </c:pt>
                <c:pt idx="937">
                  <c:v>31.159046387000004</c:v>
                </c:pt>
                <c:pt idx="938">
                  <c:v>31.192371582000003</c:v>
                </c:pt>
                <c:pt idx="939">
                  <c:v>31.225696778000003</c:v>
                </c:pt>
                <c:pt idx="940">
                  <c:v>31.259021973000003</c:v>
                </c:pt>
                <c:pt idx="941">
                  <c:v>31.292347168000003</c:v>
                </c:pt>
                <c:pt idx="942">
                  <c:v>31.325672363000002</c:v>
                </c:pt>
                <c:pt idx="943">
                  <c:v>31.358997559000002</c:v>
                </c:pt>
                <c:pt idx="944">
                  <c:v>31.392322754000002</c:v>
                </c:pt>
                <c:pt idx="945">
                  <c:v>31.425647949000002</c:v>
                </c:pt>
                <c:pt idx="946">
                  <c:v>31.458973145000002</c:v>
                </c:pt>
                <c:pt idx="947">
                  <c:v>31.492298340000001</c:v>
                </c:pt>
                <c:pt idx="948">
                  <c:v>31.525623535000001</c:v>
                </c:pt>
                <c:pt idx="949">
                  <c:v>31.558948731000001</c:v>
                </c:pt>
                <c:pt idx="950">
                  <c:v>31.592273926000001</c:v>
                </c:pt>
                <c:pt idx="951">
                  <c:v>31.625599121</c:v>
                </c:pt>
                <c:pt idx="952">
                  <c:v>31.658924317</c:v>
                </c:pt>
                <c:pt idx="953">
                  <c:v>31.692249512000004</c:v>
                </c:pt>
                <c:pt idx="954">
                  <c:v>31.725574707000003</c:v>
                </c:pt>
                <c:pt idx="955">
                  <c:v>31.758899903000003</c:v>
                </c:pt>
                <c:pt idx="956">
                  <c:v>31.792225098000003</c:v>
                </c:pt>
                <c:pt idx="957">
                  <c:v>31.825550293000003</c:v>
                </c:pt>
                <c:pt idx="958">
                  <c:v>31.858875488000002</c:v>
                </c:pt>
                <c:pt idx="959">
                  <c:v>31.892200684000002</c:v>
                </c:pt>
                <c:pt idx="960">
                  <c:v>31.925525879000002</c:v>
                </c:pt>
                <c:pt idx="961">
                  <c:v>31.958851074000002</c:v>
                </c:pt>
                <c:pt idx="962">
                  <c:v>31.992176270000002</c:v>
                </c:pt>
                <c:pt idx="963">
                  <c:v>32.025501465000005</c:v>
                </c:pt>
                <c:pt idx="964">
                  <c:v>32.058826660000001</c:v>
                </c:pt>
                <c:pt idx="965">
                  <c:v>32.092151856000001</c:v>
                </c:pt>
                <c:pt idx="966">
                  <c:v>32.125477051000004</c:v>
                </c:pt>
                <c:pt idx="967">
                  <c:v>32.158802246</c:v>
                </c:pt>
                <c:pt idx="968">
                  <c:v>32.192127442</c:v>
                </c:pt>
                <c:pt idx="969">
                  <c:v>32.225452637000004</c:v>
                </c:pt>
                <c:pt idx="970">
                  <c:v>32.258777832</c:v>
                </c:pt>
                <c:pt idx="971">
                  <c:v>32.292103028</c:v>
                </c:pt>
                <c:pt idx="972">
                  <c:v>32.325428223000003</c:v>
                </c:pt>
                <c:pt idx="973">
                  <c:v>32.358753417999999</c:v>
                </c:pt>
                <c:pt idx="974">
                  <c:v>32.392078613000002</c:v>
                </c:pt>
                <c:pt idx="975">
                  <c:v>32.425403809000002</c:v>
                </c:pt>
                <c:pt idx="976">
                  <c:v>32.458729003999998</c:v>
                </c:pt>
                <c:pt idx="977">
                  <c:v>32.492054199000002</c:v>
                </c:pt>
                <c:pt idx="978">
                  <c:v>32.525379395000002</c:v>
                </c:pt>
                <c:pt idx="979">
                  <c:v>32.558704590000005</c:v>
                </c:pt>
                <c:pt idx="980">
                  <c:v>32.592029785000001</c:v>
                </c:pt>
                <c:pt idx="981">
                  <c:v>32.625354981000001</c:v>
                </c:pt>
                <c:pt idx="982">
                  <c:v>32.658680176000004</c:v>
                </c:pt>
                <c:pt idx="983">
                  <c:v>32.692005371</c:v>
                </c:pt>
                <c:pt idx="984">
                  <c:v>32.725330567</c:v>
                </c:pt>
                <c:pt idx="985">
                  <c:v>32.758655762000004</c:v>
                </c:pt>
                <c:pt idx="986">
                  <c:v>32.791980957</c:v>
                </c:pt>
                <c:pt idx="987">
                  <c:v>32.825306153</c:v>
                </c:pt>
                <c:pt idx="988">
                  <c:v>32.858631348000003</c:v>
                </c:pt>
                <c:pt idx="989">
                  <c:v>32.891956542999999</c:v>
                </c:pt>
                <c:pt idx="990">
                  <c:v>32.925281738000002</c:v>
                </c:pt>
                <c:pt idx="991">
                  <c:v>32.958606934000002</c:v>
                </c:pt>
                <c:pt idx="992">
                  <c:v>32.991932129000006</c:v>
                </c:pt>
                <c:pt idx="993">
                  <c:v>33.025257324000002</c:v>
                </c:pt>
                <c:pt idx="994">
                  <c:v>33.058582520000002</c:v>
                </c:pt>
                <c:pt idx="995">
                  <c:v>33.091907715000005</c:v>
                </c:pt>
                <c:pt idx="996">
                  <c:v>33.125232910000001</c:v>
                </c:pt>
                <c:pt idx="997">
                  <c:v>33.158558106000001</c:v>
                </c:pt>
                <c:pt idx="998">
                  <c:v>33.191883301000004</c:v>
                </c:pt>
                <c:pt idx="999">
                  <c:v>33.225208496</c:v>
                </c:pt>
                <c:pt idx="1000">
                  <c:v>33.258533692</c:v>
                </c:pt>
                <c:pt idx="1001">
                  <c:v>33.291858887000004</c:v>
                </c:pt>
                <c:pt idx="1002">
                  <c:v>33.325184082</c:v>
                </c:pt>
                <c:pt idx="1003">
                  <c:v>33.358509278</c:v>
                </c:pt>
                <c:pt idx="1004">
                  <c:v>33.391834473000003</c:v>
                </c:pt>
                <c:pt idx="1005">
                  <c:v>33.425159667999999</c:v>
                </c:pt>
                <c:pt idx="1006">
                  <c:v>33.458484863000002</c:v>
                </c:pt>
                <c:pt idx="1007">
                  <c:v>33.491810059000002</c:v>
                </c:pt>
                <c:pt idx="1008">
                  <c:v>33.525135254000006</c:v>
                </c:pt>
                <c:pt idx="1009">
                  <c:v>33.558460449000002</c:v>
                </c:pt>
                <c:pt idx="1010">
                  <c:v>33.591785645000002</c:v>
                </c:pt>
                <c:pt idx="1011">
                  <c:v>33.625110840000005</c:v>
                </c:pt>
                <c:pt idx="1012">
                  <c:v>33.658436035000001</c:v>
                </c:pt>
                <c:pt idx="1013">
                  <c:v>33.658436035000001</c:v>
                </c:pt>
                <c:pt idx="1014">
                  <c:v>33.691761231000001</c:v>
                </c:pt>
                <c:pt idx="1015">
                  <c:v>33.725086426000004</c:v>
                </c:pt>
                <c:pt idx="1016">
                  <c:v>33.758411621</c:v>
                </c:pt>
                <c:pt idx="1017">
                  <c:v>33.791736817</c:v>
                </c:pt>
                <c:pt idx="1018">
                  <c:v>33.825062012000004</c:v>
                </c:pt>
                <c:pt idx="1019">
                  <c:v>33.858387207</c:v>
                </c:pt>
                <c:pt idx="1020">
                  <c:v>33.891712403</c:v>
                </c:pt>
                <c:pt idx="1021">
                  <c:v>33.925037598000003</c:v>
                </c:pt>
                <c:pt idx="1022">
                  <c:v>33.958362792999999</c:v>
                </c:pt>
                <c:pt idx="1023">
                  <c:v>33.991687988999999</c:v>
                </c:pt>
                <c:pt idx="1024">
                  <c:v>34.025013184000002</c:v>
                </c:pt>
                <c:pt idx="1025">
                  <c:v>34.058338379000006</c:v>
                </c:pt>
                <c:pt idx="1026">
                  <c:v>34.091663575000005</c:v>
                </c:pt>
                <c:pt idx="1027">
                  <c:v>34.124988770000002</c:v>
                </c:pt>
                <c:pt idx="1028">
                  <c:v>34.158313965000005</c:v>
                </c:pt>
                <c:pt idx="1029">
                  <c:v>34.191639160000001</c:v>
                </c:pt>
                <c:pt idx="1030">
                  <c:v>34.224964356000001</c:v>
                </c:pt>
                <c:pt idx="1031">
                  <c:v>34.258289551000004</c:v>
                </c:pt>
                <c:pt idx="1032">
                  <c:v>34.291614746</c:v>
                </c:pt>
                <c:pt idx="1033">
                  <c:v>34.324939942</c:v>
                </c:pt>
                <c:pt idx="1034">
                  <c:v>34.358265137000004</c:v>
                </c:pt>
                <c:pt idx="1035">
                  <c:v>34.391590332</c:v>
                </c:pt>
                <c:pt idx="1036">
                  <c:v>34.424915528</c:v>
                </c:pt>
                <c:pt idx="1037">
                  <c:v>34.458240723000003</c:v>
                </c:pt>
                <c:pt idx="1038">
                  <c:v>34.491565917999999</c:v>
                </c:pt>
                <c:pt idx="1039">
                  <c:v>34.524891113999999</c:v>
                </c:pt>
                <c:pt idx="1040">
                  <c:v>34.558216309000002</c:v>
                </c:pt>
                <c:pt idx="1041">
                  <c:v>34.591541504000006</c:v>
                </c:pt>
                <c:pt idx="1042">
                  <c:v>34.624866700000005</c:v>
                </c:pt>
                <c:pt idx="1043">
                  <c:v>34.658191895000002</c:v>
                </c:pt>
                <c:pt idx="1044">
                  <c:v>34.691517090000005</c:v>
                </c:pt>
                <c:pt idx="1045">
                  <c:v>34.724842285000001</c:v>
                </c:pt>
                <c:pt idx="1046">
                  <c:v>34.758167481000001</c:v>
                </c:pt>
                <c:pt idx="1047">
                  <c:v>34.791492676000004</c:v>
                </c:pt>
                <c:pt idx="1048">
                  <c:v>34.824817871</c:v>
                </c:pt>
                <c:pt idx="1049">
                  <c:v>34.858143067</c:v>
                </c:pt>
                <c:pt idx="1050">
                  <c:v>34.891468262000004</c:v>
                </c:pt>
                <c:pt idx="1051">
                  <c:v>34.924793457</c:v>
                </c:pt>
                <c:pt idx="1052">
                  <c:v>34.958118653</c:v>
                </c:pt>
                <c:pt idx="1053">
                  <c:v>34.991443848000003</c:v>
                </c:pt>
                <c:pt idx="1054">
                  <c:v>35.024769042999999</c:v>
                </c:pt>
                <c:pt idx="1055">
                  <c:v>35.058094238999999</c:v>
                </c:pt>
                <c:pt idx="1056">
                  <c:v>35.091419434000002</c:v>
                </c:pt>
                <c:pt idx="1057">
                  <c:v>35.124744629000006</c:v>
                </c:pt>
                <c:pt idx="1058">
                  <c:v>35.158069825000005</c:v>
                </c:pt>
                <c:pt idx="1059">
                  <c:v>35.191395020000002</c:v>
                </c:pt>
                <c:pt idx="1060">
                  <c:v>35.224720215000005</c:v>
                </c:pt>
                <c:pt idx="1061">
                  <c:v>35.258045410000001</c:v>
                </c:pt>
                <c:pt idx="1062">
                  <c:v>35.291370606000001</c:v>
                </c:pt>
                <c:pt idx="1063">
                  <c:v>35.324695801000004</c:v>
                </c:pt>
                <c:pt idx="1064">
                  <c:v>35.358020996</c:v>
                </c:pt>
                <c:pt idx="1065">
                  <c:v>35.391346192</c:v>
                </c:pt>
                <c:pt idx="1066">
                  <c:v>35.424671387000004</c:v>
                </c:pt>
                <c:pt idx="1067">
                  <c:v>35.457996582</c:v>
                </c:pt>
                <c:pt idx="1068">
                  <c:v>35.491321778</c:v>
                </c:pt>
                <c:pt idx="1069">
                  <c:v>35.524646973000003</c:v>
                </c:pt>
                <c:pt idx="1070">
                  <c:v>35.557972167999999</c:v>
                </c:pt>
                <c:pt idx="1071">
                  <c:v>35.591297363999999</c:v>
                </c:pt>
                <c:pt idx="1072">
                  <c:v>35.624622559000002</c:v>
                </c:pt>
                <c:pt idx="1073">
                  <c:v>35.657947754000006</c:v>
                </c:pt>
                <c:pt idx="1074">
                  <c:v>35.691272950000005</c:v>
                </c:pt>
                <c:pt idx="1075">
                  <c:v>35.724598145000002</c:v>
                </c:pt>
                <c:pt idx="1076">
                  <c:v>35.757923340000005</c:v>
                </c:pt>
                <c:pt idx="1077">
                  <c:v>35.791248535000001</c:v>
                </c:pt>
                <c:pt idx="1078">
                  <c:v>35.824573731000001</c:v>
                </c:pt>
                <c:pt idx="1079">
                  <c:v>35.857898926000004</c:v>
                </c:pt>
                <c:pt idx="1080">
                  <c:v>35.891224121</c:v>
                </c:pt>
                <c:pt idx="1081">
                  <c:v>35.924549317</c:v>
                </c:pt>
                <c:pt idx="1082">
                  <c:v>35.957874512000004</c:v>
                </c:pt>
                <c:pt idx="1083">
                  <c:v>35.991199707</c:v>
                </c:pt>
                <c:pt idx="1084">
                  <c:v>36.024524903</c:v>
                </c:pt>
                <c:pt idx="1085">
                  <c:v>36.057850098000003</c:v>
                </c:pt>
                <c:pt idx="1086">
                  <c:v>36.091175292999999</c:v>
                </c:pt>
                <c:pt idx="1087">
                  <c:v>36.124500488999999</c:v>
                </c:pt>
                <c:pt idx="1088">
                  <c:v>36.157825684000002</c:v>
                </c:pt>
                <c:pt idx="1089">
                  <c:v>36.191150879000006</c:v>
                </c:pt>
                <c:pt idx="1090">
                  <c:v>36.224476075000005</c:v>
                </c:pt>
                <c:pt idx="1091">
                  <c:v>36.257801270000002</c:v>
                </c:pt>
                <c:pt idx="1092">
                  <c:v>36.291126465000005</c:v>
                </c:pt>
                <c:pt idx="1093">
                  <c:v>36.324451660000001</c:v>
                </c:pt>
                <c:pt idx="1094">
                  <c:v>36.357776856000001</c:v>
                </c:pt>
                <c:pt idx="1095">
                  <c:v>36.391102051000004</c:v>
                </c:pt>
                <c:pt idx="1096">
                  <c:v>36.424427246</c:v>
                </c:pt>
                <c:pt idx="1097">
                  <c:v>36.457752442</c:v>
                </c:pt>
                <c:pt idx="1098">
                  <c:v>36.491077637000004</c:v>
                </c:pt>
                <c:pt idx="1099">
                  <c:v>36.524402832</c:v>
                </c:pt>
                <c:pt idx="1100">
                  <c:v>36.557728028</c:v>
                </c:pt>
                <c:pt idx="1101">
                  <c:v>36.591053223000003</c:v>
                </c:pt>
                <c:pt idx="1102">
                  <c:v>36.624378417999999</c:v>
                </c:pt>
                <c:pt idx="1103">
                  <c:v>36.657703613999999</c:v>
                </c:pt>
                <c:pt idx="1104">
                  <c:v>36.691028809000002</c:v>
                </c:pt>
                <c:pt idx="1105">
                  <c:v>36.724354004000006</c:v>
                </c:pt>
                <c:pt idx="1106">
                  <c:v>36.757679200000005</c:v>
                </c:pt>
                <c:pt idx="1107">
                  <c:v>36.791004395000002</c:v>
                </c:pt>
                <c:pt idx="1108">
                  <c:v>36.824329590000005</c:v>
                </c:pt>
                <c:pt idx="1109">
                  <c:v>36.857654785000001</c:v>
                </c:pt>
                <c:pt idx="1110">
                  <c:v>36.890979981000001</c:v>
                </c:pt>
                <c:pt idx="1111">
                  <c:v>36.924305176000004</c:v>
                </c:pt>
                <c:pt idx="1112">
                  <c:v>36.957630371</c:v>
                </c:pt>
                <c:pt idx="1113">
                  <c:v>36.990955567</c:v>
                </c:pt>
                <c:pt idx="1114">
                  <c:v>37.024280762000004</c:v>
                </c:pt>
                <c:pt idx="1115">
                  <c:v>37.057605957</c:v>
                </c:pt>
                <c:pt idx="1116">
                  <c:v>37.090931153</c:v>
                </c:pt>
                <c:pt idx="1117">
                  <c:v>37.124256348000003</c:v>
                </c:pt>
                <c:pt idx="1118">
                  <c:v>37.157581542999999</c:v>
                </c:pt>
                <c:pt idx="1119">
                  <c:v>37.190906738999999</c:v>
                </c:pt>
                <c:pt idx="1120">
                  <c:v>37.224231934000002</c:v>
                </c:pt>
                <c:pt idx="1121">
                  <c:v>37.257557129000006</c:v>
                </c:pt>
                <c:pt idx="1122">
                  <c:v>37.290882325000005</c:v>
                </c:pt>
                <c:pt idx="1123">
                  <c:v>37.324207520000002</c:v>
                </c:pt>
                <c:pt idx="1124">
                  <c:v>37.357532715000005</c:v>
                </c:pt>
                <c:pt idx="1125">
                  <c:v>37.390857910000001</c:v>
                </c:pt>
                <c:pt idx="1126">
                  <c:v>37.424183106000001</c:v>
                </c:pt>
                <c:pt idx="1127">
                  <c:v>37.457508301000004</c:v>
                </c:pt>
                <c:pt idx="1128">
                  <c:v>37.490833496</c:v>
                </c:pt>
                <c:pt idx="1129">
                  <c:v>37.524158692</c:v>
                </c:pt>
                <c:pt idx="1130">
                  <c:v>37.557483887000004</c:v>
                </c:pt>
                <c:pt idx="1131">
                  <c:v>37.590809082</c:v>
                </c:pt>
                <c:pt idx="1132">
                  <c:v>37.624134278</c:v>
                </c:pt>
                <c:pt idx="1133">
                  <c:v>37.657459473000003</c:v>
                </c:pt>
                <c:pt idx="1134">
                  <c:v>37.690784667999999</c:v>
                </c:pt>
                <c:pt idx="1135">
                  <c:v>37.724109863999999</c:v>
                </c:pt>
                <c:pt idx="1136">
                  <c:v>37.757435059000002</c:v>
                </c:pt>
                <c:pt idx="1137">
                  <c:v>37.790760254000006</c:v>
                </c:pt>
                <c:pt idx="1138">
                  <c:v>37.824085450000005</c:v>
                </c:pt>
                <c:pt idx="1139">
                  <c:v>37.857410645000002</c:v>
                </c:pt>
                <c:pt idx="1140">
                  <c:v>37.890735840000005</c:v>
                </c:pt>
                <c:pt idx="1141">
                  <c:v>37.924061035000001</c:v>
                </c:pt>
                <c:pt idx="1142">
                  <c:v>37.957386231000001</c:v>
                </c:pt>
                <c:pt idx="1143">
                  <c:v>37.990711426000004</c:v>
                </c:pt>
                <c:pt idx="1144">
                  <c:v>38.024036621</c:v>
                </c:pt>
                <c:pt idx="1145">
                  <c:v>38.057361817</c:v>
                </c:pt>
                <c:pt idx="1146">
                  <c:v>38.090687012000004</c:v>
                </c:pt>
                <c:pt idx="1147">
                  <c:v>38.124024057</c:v>
                </c:pt>
                <c:pt idx="1148">
                  <c:v>38.157349253</c:v>
                </c:pt>
                <c:pt idx="1149">
                  <c:v>38.190674448000003</c:v>
                </c:pt>
                <c:pt idx="1150">
                  <c:v>38.223999642999999</c:v>
                </c:pt>
                <c:pt idx="1151">
                  <c:v>38.257324838999999</c:v>
                </c:pt>
                <c:pt idx="1152">
                  <c:v>38.290650034000002</c:v>
                </c:pt>
                <c:pt idx="1153">
                  <c:v>38.323975229000006</c:v>
                </c:pt>
                <c:pt idx="1154">
                  <c:v>38.357300425000005</c:v>
                </c:pt>
                <c:pt idx="1155">
                  <c:v>38.390625620000002</c:v>
                </c:pt>
                <c:pt idx="1156">
                  <c:v>38.423950815000005</c:v>
                </c:pt>
                <c:pt idx="1157">
                  <c:v>38.457276010000001</c:v>
                </c:pt>
                <c:pt idx="1158">
                  <c:v>38.490601206000001</c:v>
                </c:pt>
                <c:pt idx="1159">
                  <c:v>38.523926401000004</c:v>
                </c:pt>
                <c:pt idx="1160">
                  <c:v>38.557251596</c:v>
                </c:pt>
                <c:pt idx="1161">
                  <c:v>38.590576792</c:v>
                </c:pt>
                <c:pt idx="1162">
                  <c:v>38.623901987000004</c:v>
                </c:pt>
                <c:pt idx="1163">
                  <c:v>38.657227182</c:v>
                </c:pt>
                <c:pt idx="1164">
                  <c:v>38.690552378</c:v>
                </c:pt>
                <c:pt idx="1165">
                  <c:v>38.723877573000003</c:v>
                </c:pt>
                <c:pt idx="1166">
                  <c:v>38.757202767999999</c:v>
                </c:pt>
                <c:pt idx="1167">
                  <c:v>38.790527963999999</c:v>
                </c:pt>
                <c:pt idx="1168">
                  <c:v>38.823853159000002</c:v>
                </c:pt>
                <c:pt idx="1169">
                  <c:v>38.857178354000006</c:v>
                </c:pt>
                <c:pt idx="1170">
                  <c:v>38.890503550000005</c:v>
                </c:pt>
                <c:pt idx="1171">
                  <c:v>38.923828745000002</c:v>
                </c:pt>
                <c:pt idx="1172">
                  <c:v>38.957153940000005</c:v>
                </c:pt>
                <c:pt idx="1173">
                  <c:v>38.990479135000001</c:v>
                </c:pt>
                <c:pt idx="1174">
                  <c:v>39.023804331000001</c:v>
                </c:pt>
                <c:pt idx="1175">
                  <c:v>39.057129526000004</c:v>
                </c:pt>
                <c:pt idx="1176">
                  <c:v>39.090454721</c:v>
                </c:pt>
                <c:pt idx="1177">
                  <c:v>39.123779917</c:v>
                </c:pt>
                <c:pt idx="1178">
                  <c:v>39.157105112000004</c:v>
                </c:pt>
                <c:pt idx="1179">
                  <c:v>39.190430307</c:v>
                </c:pt>
                <c:pt idx="1180">
                  <c:v>39.223755503</c:v>
                </c:pt>
                <c:pt idx="1181">
                  <c:v>39.257080698000003</c:v>
                </c:pt>
                <c:pt idx="1182">
                  <c:v>39.290405892999999</c:v>
                </c:pt>
                <c:pt idx="1183">
                  <c:v>39.323731088999999</c:v>
                </c:pt>
                <c:pt idx="1184">
                  <c:v>39.357056284000002</c:v>
                </c:pt>
                <c:pt idx="1185">
                  <c:v>39.390381479000006</c:v>
                </c:pt>
                <c:pt idx="1186">
                  <c:v>39.423706675000005</c:v>
                </c:pt>
                <c:pt idx="1187">
                  <c:v>39.457031870000002</c:v>
                </c:pt>
                <c:pt idx="1188">
                  <c:v>39.490357065000005</c:v>
                </c:pt>
                <c:pt idx="1189">
                  <c:v>39.523682260000001</c:v>
                </c:pt>
                <c:pt idx="1190">
                  <c:v>39.557007456000001</c:v>
                </c:pt>
                <c:pt idx="1191">
                  <c:v>39.590332651000004</c:v>
                </c:pt>
                <c:pt idx="1192">
                  <c:v>39.623657846</c:v>
                </c:pt>
                <c:pt idx="1193">
                  <c:v>39.656983042</c:v>
                </c:pt>
                <c:pt idx="1194">
                  <c:v>39.690308237000004</c:v>
                </c:pt>
                <c:pt idx="1195">
                  <c:v>39.723633432</c:v>
                </c:pt>
                <c:pt idx="1196">
                  <c:v>39.756958628</c:v>
                </c:pt>
                <c:pt idx="1197">
                  <c:v>39.790283823000003</c:v>
                </c:pt>
                <c:pt idx="1198">
                  <c:v>39.823609017999999</c:v>
                </c:pt>
                <c:pt idx="1199">
                  <c:v>39.856934214000006</c:v>
                </c:pt>
                <c:pt idx="1200">
                  <c:v>39.890259409000002</c:v>
                </c:pt>
                <c:pt idx="1201">
                  <c:v>39.923584604000006</c:v>
                </c:pt>
                <c:pt idx="1202">
                  <c:v>39.956909800000005</c:v>
                </c:pt>
                <c:pt idx="1203">
                  <c:v>39.990234995000002</c:v>
                </c:pt>
                <c:pt idx="1204">
                  <c:v>40.023560190000005</c:v>
                </c:pt>
                <c:pt idx="1205">
                  <c:v>40.056885385000001</c:v>
                </c:pt>
                <c:pt idx="1206">
                  <c:v>40.090210581000001</c:v>
                </c:pt>
                <c:pt idx="1207">
                  <c:v>40.123535776000004</c:v>
                </c:pt>
                <c:pt idx="1208">
                  <c:v>40.156860971</c:v>
                </c:pt>
                <c:pt idx="1209">
                  <c:v>40.190186167</c:v>
                </c:pt>
                <c:pt idx="1210">
                  <c:v>40.223511362000004</c:v>
                </c:pt>
                <c:pt idx="1211">
                  <c:v>40.256836557</c:v>
                </c:pt>
                <c:pt idx="1212">
                  <c:v>40.290161753</c:v>
                </c:pt>
                <c:pt idx="1213">
                  <c:v>40.323486948000003</c:v>
                </c:pt>
                <c:pt idx="1214">
                  <c:v>40.356812142999999</c:v>
                </c:pt>
                <c:pt idx="1215">
                  <c:v>40.390137339000006</c:v>
                </c:pt>
                <c:pt idx="1216">
                  <c:v>40.423462534000002</c:v>
                </c:pt>
                <c:pt idx="1217">
                  <c:v>40.456787729000006</c:v>
                </c:pt>
                <c:pt idx="1218">
                  <c:v>40.490112925000005</c:v>
                </c:pt>
                <c:pt idx="1219">
                  <c:v>40.523438120000002</c:v>
                </c:pt>
                <c:pt idx="1220">
                  <c:v>40.556763315000005</c:v>
                </c:pt>
                <c:pt idx="1221">
                  <c:v>40.590088510000001</c:v>
                </c:pt>
                <c:pt idx="1222">
                  <c:v>40.623413706000001</c:v>
                </c:pt>
                <c:pt idx="1223">
                  <c:v>40.656738901000004</c:v>
                </c:pt>
                <c:pt idx="1224">
                  <c:v>40.690064096</c:v>
                </c:pt>
                <c:pt idx="1225">
                  <c:v>40.723389292</c:v>
                </c:pt>
                <c:pt idx="1226">
                  <c:v>40.756714487000004</c:v>
                </c:pt>
                <c:pt idx="1227">
                  <c:v>40.790039682</c:v>
                </c:pt>
                <c:pt idx="1228">
                  <c:v>40.823364878</c:v>
                </c:pt>
                <c:pt idx="1229">
                  <c:v>40.856690073000003</c:v>
                </c:pt>
                <c:pt idx="1230">
                  <c:v>40.890015267999999</c:v>
                </c:pt>
                <c:pt idx="1231">
                  <c:v>40.923340464000006</c:v>
                </c:pt>
                <c:pt idx="1232">
                  <c:v>40.956665659000002</c:v>
                </c:pt>
                <c:pt idx="1233">
                  <c:v>40.989990854000006</c:v>
                </c:pt>
                <c:pt idx="1234">
                  <c:v>41.023316050000005</c:v>
                </c:pt>
                <c:pt idx="1235">
                  <c:v>41.056641245000002</c:v>
                </c:pt>
                <c:pt idx="1236">
                  <c:v>41.089966440000005</c:v>
                </c:pt>
                <c:pt idx="1237">
                  <c:v>41.123291635000001</c:v>
                </c:pt>
                <c:pt idx="1238">
                  <c:v>41.156616831000001</c:v>
                </c:pt>
                <c:pt idx="1239">
                  <c:v>41.189942026000004</c:v>
                </c:pt>
                <c:pt idx="1240">
                  <c:v>41.223267221</c:v>
                </c:pt>
                <c:pt idx="1241">
                  <c:v>41.256592417</c:v>
                </c:pt>
                <c:pt idx="1242">
                  <c:v>41.289917612000004</c:v>
                </c:pt>
                <c:pt idx="1243">
                  <c:v>41.323242807</c:v>
                </c:pt>
                <c:pt idx="1244">
                  <c:v>41.356568003</c:v>
                </c:pt>
                <c:pt idx="1245">
                  <c:v>41.389893198000003</c:v>
                </c:pt>
                <c:pt idx="1246">
                  <c:v>41.423218392999999</c:v>
                </c:pt>
                <c:pt idx="1247">
                  <c:v>41.456543589000006</c:v>
                </c:pt>
                <c:pt idx="1248">
                  <c:v>41.489868784000002</c:v>
                </c:pt>
                <c:pt idx="1249">
                  <c:v>41.523193979000006</c:v>
                </c:pt>
                <c:pt idx="1250">
                  <c:v>41.556519175000005</c:v>
                </c:pt>
                <c:pt idx="1251">
                  <c:v>41.589844370000002</c:v>
                </c:pt>
                <c:pt idx="1252">
                  <c:v>41.623169565000005</c:v>
                </c:pt>
                <c:pt idx="1253">
                  <c:v>41.656494760000001</c:v>
                </c:pt>
                <c:pt idx="1254">
                  <c:v>41.689819956000001</c:v>
                </c:pt>
                <c:pt idx="1255">
                  <c:v>41.723145151000004</c:v>
                </c:pt>
                <c:pt idx="1256">
                  <c:v>41.756470346</c:v>
                </c:pt>
                <c:pt idx="1257">
                  <c:v>41.789795542</c:v>
                </c:pt>
                <c:pt idx="1258">
                  <c:v>41.823120737000004</c:v>
                </c:pt>
                <c:pt idx="1259">
                  <c:v>41.856445932</c:v>
                </c:pt>
                <c:pt idx="1260">
                  <c:v>41.889771128</c:v>
                </c:pt>
                <c:pt idx="1261">
                  <c:v>41.923096323000003</c:v>
                </c:pt>
                <c:pt idx="1262">
                  <c:v>41.956421517999999</c:v>
                </c:pt>
                <c:pt idx="1263">
                  <c:v>41.989746714000006</c:v>
                </c:pt>
                <c:pt idx="1264">
                  <c:v>42.023071909000002</c:v>
                </c:pt>
                <c:pt idx="1265">
                  <c:v>42.056397104000006</c:v>
                </c:pt>
                <c:pt idx="1266">
                  <c:v>42.089722300000005</c:v>
                </c:pt>
                <c:pt idx="1267">
                  <c:v>42.123047495000002</c:v>
                </c:pt>
                <c:pt idx="1268">
                  <c:v>42.156372690000005</c:v>
                </c:pt>
                <c:pt idx="1269">
                  <c:v>42.189697885000001</c:v>
                </c:pt>
                <c:pt idx="1270">
                  <c:v>42.223023081000001</c:v>
                </c:pt>
                <c:pt idx="1271">
                  <c:v>42.256348276000004</c:v>
                </c:pt>
                <c:pt idx="1272">
                  <c:v>42.289673471</c:v>
                </c:pt>
                <c:pt idx="1273">
                  <c:v>42.322998667</c:v>
                </c:pt>
                <c:pt idx="1274">
                  <c:v>42.356323862000004</c:v>
                </c:pt>
                <c:pt idx="1275">
                  <c:v>42.389649057</c:v>
                </c:pt>
                <c:pt idx="1276">
                  <c:v>42.422974253</c:v>
                </c:pt>
                <c:pt idx="1277">
                  <c:v>42.456299448000003</c:v>
                </c:pt>
                <c:pt idx="1278">
                  <c:v>42.489624643000006</c:v>
                </c:pt>
                <c:pt idx="1279">
                  <c:v>42.522949839000006</c:v>
                </c:pt>
                <c:pt idx="1280">
                  <c:v>42.556275034000002</c:v>
                </c:pt>
                <c:pt idx="1281">
                  <c:v>42.589600229000006</c:v>
                </c:pt>
                <c:pt idx="1282">
                  <c:v>42.622925425000005</c:v>
                </c:pt>
                <c:pt idx="1283">
                  <c:v>42.656250620000002</c:v>
                </c:pt>
                <c:pt idx="1284">
                  <c:v>42.689575815000005</c:v>
                </c:pt>
                <c:pt idx="1285">
                  <c:v>42.722901010000001</c:v>
                </c:pt>
                <c:pt idx="1286">
                  <c:v>42.756226206000001</c:v>
                </c:pt>
                <c:pt idx="1287">
                  <c:v>42.789551401000004</c:v>
                </c:pt>
                <c:pt idx="1288">
                  <c:v>42.822876596</c:v>
                </c:pt>
                <c:pt idx="1289">
                  <c:v>42.856201792</c:v>
                </c:pt>
                <c:pt idx="1290">
                  <c:v>42.889526987000004</c:v>
                </c:pt>
                <c:pt idx="1291">
                  <c:v>42.922852182</c:v>
                </c:pt>
                <c:pt idx="1292">
                  <c:v>42.956177378</c:v>
                </c:pt>
                <c:pt idx="1293">
                  <c:v>42.989502573000003</c:v>
                </c:pt>
                <c:pt idx="1294">
                  <c:v>43.022827768000006</c:v>
                </c:pt>
                <c:pt idx="1295">
                  <c:v>43.056152964000006</c:v>
                </c:pt>
                <c:pt idx="1296">
                  <c:v>43.089478159000002</c:v>
                </c:pt>
                <c:pt idx="1297">
                  <c:v>43.122803354000006</c:v>
                </c:pt>
                <c:pt idx="1298">
                  <c:v>43.156128550000005</c:v>
                </c:pt>
                <c:pt idx="1299">
                  <c:v>43.189453745000002</c:v>
                </c:pt>
                <c:pt idx="1300">
                  <c:v>43.222778940000005</c:v>
                </c:pt>
                <c:pt idx="1301">
                  <c:v>43.256104135000001</c:v>
                </c:pt>
                <c:pt idx="1302">
                  <c:v>43.289429331000001</c:v>
                </c:pt>
                <c:pt idx="1303">
                  <c:v>43.322754526000004</c:v>
                </c:pt>
                <c:pt idx="1304">
                  <c:v>43.356079721</c:v>
                </c:pt>
                <c:pt idx="1305">
                  <c:v>43.389404917</c:v>
                </c:pt>
                <c:pt idx="1306">
                  <c:v>43.422730112000004</c:v>
                </c:pt>
                <c:pt idx="1307">
                  <c:v>43.456055307</c:v>
                </c:pt>
                <c:pt idx="1308">
                  <c:v>43.489380503</c:v>
                </c:pt>
                <c:pt idx="1309">
                  <c:v>43.522705698000003</c:v>
                </c:pt>
                <c:pt idx="1310">
                  <c:v>43.556030893000006</c:v>
                </c:pt>
                <c:pt idx="1311">
                  <c:v>43.589356089000006</c:v>
                </c:pt>
                <c:pt idx="1312">
                  <c:v>43.589356089000006</c:v>
                </c:pt>
                <c:pt idx="1313">
                  <c:v>43.622681284000002</c:v>
                </c:pt>
                <c:pt idx="1314">
                  <c:v>43.656006479000006</c:v>
                </c:pt>
                <c:pt idx="1315">
                  <c:v>43.689331674000002</c:v>
                </c:pt>
                <c:pt idx="1316">
                  <c:v>43.722656870000002</c:v>
                </c:pt>
                <c:pt idx="1317">
                  <c:v>43.755982065000005</c:v>
                </c:pt>
                <c:pt idx="1318">
                  <c:v>43.789307260000001</c:v>
                </c:pt>
                <c:pt idx="1319">
                  <c:v>43.822632456000001</c:v>
                </c:pt>
                <c:pt idx="1320">
                  <c:v>43.855957651000004</c:v>
                </c:pt>
                <c:pt idx="1321">
                  <c:v>43.889282846</c:v>
                </c:pt>
                <c:pt idx="1322">
                  <c:v>43.922608042</c:v>
                </c:pt>
                <c:pt idx="1323">
                  <c:v>43.955933237000004</c:v>
                </c:pt>
                <c:pt idx="1324">
                  <c:v>43.989258432</c:v>
                </c:pt>
                <c:pt idx="1325">
                  <c:v>44.022583628</c:v>
                </c:pt>
                <c:pt idx="1326">
                  <c:v>44.055908823000003</c:v>
                </c:pt>
                <c:pt idx="1327">
                  <c:v>44.089234018000006</c:v>
                </c:pt>
                <c:pt idx="1328">
                  <c:v>44.122559214000006</c:v>
                </c:pt>
                <c:pt idx="1329">
                  <c:v>44.155884409000002</c:v>
                </c:pt>
                <c:pt idx="1330">
                  <c:v>44.189209604000006</c:v>
                </c:pt>
                <c:pt idx="1331">
                  <c:v>44.222534799000002</c:v>
                </c:pt>
                <c:pt idx="1332">
                  <c:v>44.255859995000002</c:v>
                </c:pt>
                <c:pt idx="1333">
                  <c:v>44.289185190000005</c:v>
                </c:pt>
                <c:pt idx="1334">
                  <c:v>44.322510385000001</c:v>
                </c:pt>
                <c:pt idx="1335">
                  <c:v>44.355835581000001</c:v>
                </c:pt>
                <c:pt idx="1336">
                  <c:v>44.389160776000004</c:v>
                </c:pt>
                <c:pt idx="1337">
                  <c:v>44.422485971</c:v>
                </c:pt>
                <c:pt idx="1338">
                  <c:v>44.455811167</c:v>
                </c:pt>
                <c:pt idx="1339">
                  <c:v>44.489136362000004</c:v>
                </c:pt>
                <c:pt idx="1340">
                  <c:v>44.522461557</c:v>
                </c:pt>
                <c:pt idx="1341">
                  <c:v>44.555786753</c:v>
                </c:pt>
                <c:pt idx="1342">
                  <c:v>44.589111948000003</c:v>
                </c:pt>
                <c:pt idx="1343">
                  <c:v>44.622437143000006</c:v>
                </c:pt>
                <c:pt idx="1344">
                  <c:v>44.655762339000006</c:v>
                </c:pt>
                <c:pt idx="1345">
                  <c:v>44.689087534000002</c:v>
                </c:pt>
                <c:pt idx="1346">
                  <c:v>44.722412729000006</c:v>
                </c:pt>
                <c:pt idx="1347">
                  <c:v>44.755737924000002</c:v>
                </c:pt>
                <c:pt idx="1348">
                  <c:v>44.789063120000002</c:v>
                </c:pt>
                <c:pt idx="1349">
                  <c:v>44.822388315000005</c:v>
                </c:pt>
                <c:pt idx="1350">
                  <c:v>44.855713510000001</c:v>
                </c:pt>
                <c:pt idx="1351">
                  <c:v>44.889038706000001</c:v>
                </c:pt>
                <c:pt idx="1352">
                  <c:v>44.922363901000004</c:v>
                </c:pt>
                <c:pt idx="1353">
                  <c:v>44.955689096</c:v>
                </c:pt>
                <c:pt idx="1354">
                  <c:v>44.989014292</c:v>
                </c:pt>
                <c:pt idx="1355">
                  <c:v>45.022339487000004</c:v>
                </c:pt>
                <c:pt idx="1356">
                  <c:v>45.055664682</c:v>
                </c:pt>
                <c:pt idx="1357">
                  <c:v>45.088989878</c:v>
                </c:pt>
                <c:pt idx="1358">
                  <c:v>45.122315073000003</c:v>
                </c:pt>
                <c:pt idx="1359">
                  <c:v>45.155640268000006</c:v>
                </c:pt>
                <c:pt idx="1360">
                  <c:v>45.188965464000006</c:v>
                </c:pt>
                <c:pt idx="1361">
                  <c:v>45.222290659000002</c:v>
                </c:pt>
                <c:pt idx="1362">
                  <c:v>45.255615854000006</c:v>
                </c:pt>
                <c:pt idx="1363">
                  <c:v>45.288941049000002</c:v>
                </c:pt>
                <c:pt idx="1364">
                  <c:v>45.322266245000002</c:v>
                </c:pt>
                <c:pt idx="1365">
                  <c:v>45.355591440000005</c:v>
                </c:pt>
                <c:pt idx="1366">
                  <c:v>45.388916635000001</c:v>
                </c:pt>
                <c:pt idx="1367">
                  <c:v>45.422241831000001</c:v>
                </c:pt>
                <c:pt idx="1368">
                  <c:v>45.455567026000004</c:v>
                </c:pt>
                <c:pt idx="1369">
                  <c:v>45.488892221</c:v>
                </c:pt>
                <c:pt idx="1370">
                  <c:v>45.522217417</c:v>
                </c:pt>
                <c:pt idx="1371">
                  <c:v>45.555542612000004</c:v>
                </c:pt>
                <c:pt idx="1372">
                  <c:v>45.588867807</c:v>
                </c:pt>
                <c:pt idx="1373">
                  <c:v>45.622193003</c:v>
                </c:pt>
                <c:pt idx="1374">
                  <c:v>45.655518198000003</c:v>
                </c:pt>
                <c:pt idx="1375">
                  <c:v>45.688843393000006</c:v>
                </c:pt>
                <c:pt idx="1376">
                  <c:v>45.722168589000006</c:v>
                </c:pt>
                <c:pt idx="1377">
                  <c:v>45.755493784000002</c:v>
                </c:pt>
                <c:pt idx="1378">
                  <c:v>45.788818979000006</c:v>
                </c:pt>
                <c:pt idx="1379">
                  <c:v>45.822144174000002</c:v>
                </c:pt>
                <c:pt idx="1380">
                  <c:v>45.855469370000002</c:v>
                </c:pt>
                <c:pt idx="1381">
                  <c:v>45.888794565000005</c:v>
                </c:pt>
                <c:pt idx="1382">
                  <c:v>45.922119760000001</c:v>
                </c:pt>
                <c:pt idx="1383">
                  <c:v>45.955444956000001</c:v>
                </c:pt>
                <c:pt idx="1384">
                  <c:v>45.988770151000004</c:v>
                </c:pt>
                <c:pt idx="1385">
                  <c:v>46.022095346</c:v>
                </c:pt>
                <c:pt idx="1386">
                  <c:v>46.055420542</c:v>
                </c:pt>
                <c:pt idx="1387">
                  <c:v>46.088745737000004</c:v>
                </c:pt>
                <c:pt idx="1388">
                  <c:v>46.122070932</c:v>
                </c:pt>
                <c:pt idx="1389">
                  <c:v>46.155396128</c:v>
                </c:pt>
                <c:pt idx="1390">
                  <c:v>46.188721323000003</c:v>
                </c:pt>
                <c:pt idx="1391">
                  <c:v>46.222046518000006</c:v>
                </c:pt>
                <c:pt idx="1392">
                  <c:v>46.255371714000006</c:v>
                </c:pt>
                <c:pt idx="1393">
                  <c:v>46.288696909000002</c:v>
                </c:pt>
                <c:pt idx="1394">
                  <c:v>46.322022104000006</c:v>
                </c:pt>
                <c:pt idx="1395">
                  <c:v>46.355347299000002</c:v>
                </c:pt>
                <c:pt idx="1396">
                  <c:v>46.388672495000002</c:v>
                </c:pt>
                <c:pt idx="1397">
                  <c:v>46.421997690000005</c:v>
                </c:pt>
                <c:pt idx="1398">
                  <c:v>46.455322885000001</c:v>
                </c:pt>
                <c:pt idx="1399">
                  <c:v>46.488648081000001</c:v>
                </c:pt>
                <c:pt idx="1400">
                  <c:v>46.521973276000004</c:v>
                </c:pt>
                <c:pt idx="1401">
                  <c:v>46.555298471</c:v>
                </c:pt>
                <c:pt idx="1402">
                  <c:v>46.588623667</c:v>
                </c:pt>
                <c:pt idx="1403">
                  <c:v>46.621948862000004</c:v>
                </c:pt>
                <c:pt idx="1404">
                  <c:v>46.655274057</c:v>
                </c:pt>
                <c:pt idx="1405">
                  <c:v>46.688599253</c:v>
                </c:pt>
                <c:pt idx="1406">
                  <c:v>46.721924448000003</c:v>
                </c:pt>
                <c:pt idx="1407">
                  <c:v>46.755249643000006</c:v>
                </c:pt>
                <c:pt idx="1408">
                  <c:v>46.788574839000006</c:v>
                </c:pt>
                <c:pt idx="1409">
                  <c:v>46.821900034000002</c:v>
                </c:pt>
                <c:pt idx="1410">
                  <c:v>46.855225229000006</c:v>
                </c:pt>
                <c:pt idx="1411">
                  <c:v>46.888550424000002</c:v>
                </c:pt>
                <c:pt idx="1412">
                  <c:v>46.921875620000002</c:v>
                </c:pt>
                <c:pt idx="1413">
                  <c:v>46.955200815000005</c:v>
                </c:pt>
                <c:pt idx="1414">
                  <c:v>46.988526010000001</c:v>
                </c:pt>
                <c:pt idx="1415">
                  <c:v>47.021851206000001</c:v>
                </c:pt>
                <c:pt idx="1416">
                  <c:v>47.055176401000004</c:v>
                </c:pt>
                <c:pt idx="1417">
                  <c:v>47.088501596</c:v>
                </c:pt>
                <c:pt idx="1418">
                  <c:v>47.121826792</c:v>
                </c:pt>
                <c:pt idx="1419">
                  <c:v>47.155151987000004</c:v>
                </c:pt>
                <c:pt idx="1420">
                  <c:v>47.188477182</c:v>
                </c:pt>
                <c:pt idx="1421">
                  <c:v>47.221802378</c:v>
                </c:pt>
                <c:pt idx="1422">
                  <c:v>47.255127573000003</c:v>
                </c:pt>
                <c:pt idx="1423">
                  <c:v>47.288452768000006</c:v>
                </c:pt>
                <c:pt idx="1424">
                  <c:v>47.321777964000006</c:v>
                </c:pt>
                <c:pt idx="1425">
                  <c:v>47.355103159000002</c:v>
                </c:pt>
                <c:pt idx="1426">
                  <c:v>47.388428354000006</c:v>
                </c:pt>
                <c:pt idx="1427">
                  <c:v>47.421753549000002</c:v>
                </c:pt>
                <c:pt idx="1428">
                  <c:v>47.455078745000002</c:v>
                </c:pt>
                <c:pt idx="1429">
                  <c:v>47.488403940000005</c:v>
                </c:pt>
                <c:pt idx="1430">
                  <c:v>47.521729135000001</c:v>
                </c:pt>
                <c:pt idx="1431">
                  <c:v>47.555054331000001</c:v>
                </c:pt>
                <c:pt idx="1432">
                  <c:v>47.588379526000004</c:v>
                </c:pt>
                <c:pt idx="1433">
                  <c:v>47.621704721</c:v>
                </c:pt>
                <c:pt idx="1434">
                  <c:v>47.655029917</c:v>
                </c:pt>
                <c:pt idx="1435">
                  <c:v>47.688355112000004</c:v>
                </c:pt>
                <c:pt idx="1436">
                  <c:v>47.721680307</c:v>
                </c:pt>
                <c:pt idx="1437">
                  <c:v>47.755005503</c:v>
                </c:pt>
                <c:pt idx="1438">
                  <c:v>47.788330698000003</c:v>
                </c:pt>
                <c:pt idx="1439">
                  <c:v>47.821655893000006</c:v>
                </c:pt>
                <c:pt idx="1440">
                  <c:v>47.854981089000006</c:v>
                </c:pt>
                <c:pt idx="1441">
                  <c:v>47.888306284000002</c:v>
                </c:pt>
                <c:pt idx="1442">
                  <c:v>47.921631479000006</c:v>
                </c:pt>
                <c:pt idx="1443">
                  <c:v>47.954956674000002</c:v>
                </c:pt>
                <c:pt idx="1444">
                  <c:v>47.988281870000002</c:v>
                </c:pt>
                <c:pt idx="1445">
                  <c:v>48.021607065000005</c:v>
                </c:pt>
                <c:pt idx="1446">
                  <c:v>48.054932260000001</c:v>
                </c:pt>
                <c:pt idx="1447">
                  <c:v>48.088257456000001</c:v>
                </c:pt>
                <c:pt idx="1448">
                  <c:v>48.121582651000004</c:v>
                </c:pt>
                <c:pt idx="1449">
                  <c:v>48.154907846</c:v>
                </c:pt>
                <c:pt idx="1450">
                  <c:v>48.188233042</c:v>
                </c:pt>
                <c:pt idx="1451">
                  <c:v>48.221558237000004</c:v>
                </c:pt>
                <c:pt idx="1452">
                  <c:v>48.254883432</c:v>
                </c:pt>
                <c:pt idx="1453">
                  <c:v>48.288208628</c:v>
                </c:pt>
                <c:pt idx="1454">
                  <c:v>48.321533823000003</c:v>
                </c:pt>
                <c:pt idx="1455">
                  <c:v>48.354859018000006</c:v>
                </c:pt>
                <c:pt idx="1456">
                  <c:v>48.388184214000006</c:v>
                </c:pt>
                <c:pt idx="1457">
                  <c:v>48.421509409000002</c:v>
                </c:pt>
                <c:pt idx="1458">
                  <c:v>48.454834604000006</c:v>
                </c:pt>
                <c:pt idx="1459">
                  <c:v>48.488159799000002</c:v>
                </c:pt>
                <c:pt idx="1460">
                  <c:v>48.521484995000002</c:v>
                </c:pt>
                <c:pt idx="1461">
                  <c:v>48.554810190000005</c:v>
                </c:pt>
                <c:pt idx="1462">
                  <c:v>48.588135385000001</c:v>
                </c:pt>
                <c:pt idx="1463">
                  <c:v>48.621460581000001</c:v>
                </c:pt>
                <c:pt idx="1464">
                  <c:v>48.654785776000004</c:v>
                </c:pt>
                <c:pt idx="1465">
                  <c:v>48.688110971</c:v>
                </c:pt>
                <c:pt idx="1466">
                  <c:v>48.721436167</c:v>
                </c:pt>
                <c:pt idx="1467">
                  <c:v>48.754761362000004</c:v>
                </c:pt>
                <c:pt idx="1468">
                  <c:v>48.788086557</c:v>
                </c:pt>
                <c:pt idx="1469">
                  <c:v>48.821411753</c:v>
                </c:pt>
                <c:pt idx="1470">
                  <c:v>48.854736948000003</c:v>
                </c:pt>
                <c:pt idx="1471">
                  <c:v>48.888062143000006</c:v>
                </c:pt>
                <c:pt idx="1472">
                  <c:v>48.921387339000006</c:v>
                </c:pt>
                <c:pt idx="1473">
                  <c:v>48.954712534000002</c:v>
                </c:pt>
                <c:pt idx="1474">
                  <c:v>48.988037729000006</c:v>
                </c:pt>
                <c:pt idx="1475">
                  <c:v>49.021362924000002</c:v>
                </c:pt>
                <c:pt idx="1476">
                  <c:v>49.054688120000002</c:v>
                </c:pt>
                <c:pt idx="1477">
                  <c:v>49.088013315000005</c:v>
                </c:pt>
                <c:pt idx="1478">
                  <c:v>49.121338510000001</c:v>
                </c:pt>
                <c:pt idx="1479">
                  <c:v>49.154663706000001</c:v>
                </c:pt>
                <c:pt idx="1480">
                  <c:v>49.187988901000004</c:v>
                </c:pt>
                <c:pt idx="1481">
                  <c:v>49.221314096</c:v>
                </c:pt>
                <c:pt idx="1482">
                  <c:v>49.254639292</c:v>
                </c:pt>
                <c:pt idx="1483">
                  <c:v>49.287964487000004</c:v>
                </c:pt>
                <c:pt idx="1484">
                  <c:v>49.321289682</c:v>
                </c:pt>
                <c:pt idx="1485">
                  <c:v>49.354614878</c:v>
                </c:pt>
                <c:pt idx="1486">
                  <c:v>49.387940073000003</c:v>
                </c:pt>
                <c:pt idx="1487">
                  <c:v>49.421265268000006</c:v>
                </c:pt>
                <c:pt idx="1488">
                  <c:v>49.454590464000006</c:v>
                </c:pt>
                <c:pt idx="1489">
                  <c:v>49.487915659000002</c:v>
                </c:pt>
                <c:pt idx="1490">
                  <c:v>49.521240854000006</c:v>
                </c:pt>
                <c:pt idx="1491">
                  <c:v>49.554566049000002</c:v>
                </c:pt>
                <c:pt idx="1492">
                  <c:v>49.587891245000002</c:v>
                </c:pt>
                <c:pt idx="1493">
                  <c:v>49.621216440000005</c:v>
                </c:pt>
                <c:pt idx="1494">
                  <c:v>49.654541635000001</c:v>
                </c:pt>
                <c:pt idx="1495">
                  <c:v>49.687866831000001</c:v>
                </c:pt>
                <c:pt idx="1496">
                  <c:v>49.721192026000004</c:v>
                </c:pt>
                <c:pt idx="1497">
                  <c:v>49.754517221</c:v>
                </c:pt>
                <c:pt idx="1498">
                  <c:v>49.787842417</c:v>
                </c:pt>
                <c:pt idx="1499">
                  <c:v>49.821167612000004</c:v>
                </c:pt>
                <c:pt idx="1500">
                  <c:v>49.854492807</c:v>
                </c:pt>
                <c:pt idx="1501">
                  <c:v>49.887818003</c:v>
                </c:pt>
                <c:pt idx="1502">
                  <c:v>49.921143198000003</c:v>
                </c:pt>
                <c:pt idx="1503">
                  <c:v>49.954468393000006</c:v>
                </c:pt>
                <c:pt idx="1504">
                  <c:v>49.987793589000006</c:v>
                </c:pt>
                <c:pt idx="1505">
                  <c:v>50.021118784000002</c:v>
                </c:pt>
                <c:pt idx="1506">
                  <c:v>50.054443979000006</c:v>
                </c:pt>
                <c:pt idx="1507">
                  <c:v>50.087769174000002</c:v>
                </c:pt>
                <c:pt idx="1508">
                  <c:v>50.121094370000002</c:v>
                </c:pt>
                <c:pt idx="1509">
                  <c:v>50.154419565000005</c:v>
                </c:pt>
                <c:pt idx="1510">
                  <c:v>50.187744760000001</c:v>
                </c:pt>
                <c:pt idx="1511">
                  <c:v>50.221069956000001</c:v>
                </c:pt>
                <c:pt idx="1512">
                  <c:v>50.254395151000004</c:v>
                </c:pt>
                <c:pt idx="1513">
                  <c:v>50.287720346</c:v>
                </c:pt>
                <c:pt idx="1514">
                  <c:v>50.321045542</c:v>
                </c:pt>
                <c:pt idx="1515">
                  <c:v>50.354370737000004</c:v>
                </c:pt>
                <c:pt idx="1516">
                  <c:v>50.387695932</c:v>
                </c:pt>
                <c:pt idx="1517">
                  <c:v>50.421021128000007</c:v>
                </c:pt>
                <c:pt idx="1518">
                  <c:v>50.454346323000003</c:v>
                </c:pt>
                <c:pt idx="1519">
                  <c:v>50.487671518000006</c:v>
                </c:pt>
                <c:pt idx="1520">
                  <c:v>50.520996714000006</c:v>
                </c:pt>
                <c:pt idx="1521">
                  <c:v>50.554321909000002</c:v>
                </c:pt>
                <c:pt idx="1522">
                  <c:v>50.587647104000006</c:v>
                </c:pt>
                <c:pt idx="1523">
                  <c:v>50.620972299000002</c:v>
                </c:pt>
                <c:pt idx="1524">
                  <c:v>50.654297495000002</c:v>
                </c:pt>
                <c:pt idx="1525">
                  <c:v>50.687622690000005</c:v>
                </c:pt>
                <c:pt idx="1526">
                  <c:v>50.720947885000001</c:v>
                </c:pt>
                <c:pt idx="1527">
                  <c:v>50.754273081000001</c:v>
                </c:pt>
                <c:pt idx="1528">
                  <c:v>50.787598276000004</c:v>
                </c:pt>
                <c:pt idx="1529">
                  <c:v>50.820923471</c:v>
                </c:pt>
                <c:pt idx="1530">
                  <c:v>50.854248667</c:v>
                </c:pt>
                <c:pt idx="1531">
                  <c:v>50.887573862000004</c:v>
                </c:pt>
                <c:pt idx="1532">
                  <c:v>50.920899057</c:v>
                </c:pt>
                <c:pt idx="1533">
                  <c:v>50.954224253000007</c:v>
                </c:pt>
                <c:pt idx="1534">
                  <c:v>50.987549448000003</c:v>
                </c:pt>
                <c:pt idx="1535">
                  <c:v>51.020874643000006</c:v>
                </c:pt>
                <c:pt idx="1536">
                  <c:v>51.054199839000006</c:v>
                </c:pt>
                <c:pt idx="1537">
                  <c:v>51.087525034000002</c:v>
                </c:pt>
                <c:pt idx="1538">
                  <c:v>51.120850229000006</c:v>
                </c:pt>
                <c:pt idx="1539">
                  <c:v>51.154175424000002</c:v>
                </c:pt>
                <c:pt idx="1540">
                  <c:v>51.187500620000002</c:v>
                </c:pt>
                <c:pt idx="1541">
                  <c:v>51.220825815000005</c:v>
                </c:pt>
                <c:pt idx="1542">
                  <c:v>51.254151010000001</c:v>
                </c:pt>
                <c:pt idx="1543">
                  <c:v>51.287476206000001</c:v>
                </c:pt>
                <c:pt idx="1544">
                  <c:v>51.320801401000004</c:v>
                </c:pt>
                <c:pt idx="1545">
                  <c:v>51.354126596</c:v>
                </c:pt>
                <c:pt idx="1546">
                  <c:v>51.387451792</c:v>
                </c:pt>
                <c:pt idx="1547">
                  <c:v>51.420776987000004</c:v>
                </c:pt>
                <c:pt idx="1548">
                  <c:v>51.454102182</c:v>
                </c:pt>
                <c:pt idx="1549">
                  <c:v>51.487427378000007</c:v>
                </c:pt>
                <c:pt idx="1550">
                  <c:v>51.520752573000003</c:v>
                </c:pt>
                <c:pt idx="1551">
                  <c:v>51.554077768000006</c:v>
                </c:pt>
                <c:pt idx="1552">
                  <c:v>51.587402964000006</c:v>
                </c:pt>
                <c:pt idx="1553">
                  <c:v>51.620728159000002</c:v>
                </c:pt>
                <c:pt idx="1554">
                  <c:v>51.654053354000006</c:v>
                </c:pt>
                <c:pt idx="1555">
                  <c:v>51.687378549000002</c:v>
                </c:pt>
                <c:pt idx="1556">
                  <c:v>51.720703745000002</c:v>
                </c:pt>
                <c:pt idx="1557">
                  <c:v>51.754028940000005</c:v>
                </c:pt>
                <c:pt idx="1558">
                  <c:v>51.787354135000001</c:v>
                </c:pt>
                <c:pt idx="1559">
                  <c:v>51.820679331000001</c:v>
                </c:pt>
                <c:pt idx="1560">
                  <c:v>51.854004526000004</c:v>
                </c:pt>
                <c:pt idx="1561">
                  <c:v>51.887329721</c:v>
                </c:pt>
                <c:pt idx="1562">
                  <c:v>51.920654917</c:v>
                </c:pt>
                <c:pt idx="1563">
                  <c:v>51.953980112000004</c:v>
                </c:pt>
                <c:pt idx="1564">
                  <c:v>51.987305307</c:v>
                </c:pt>
                <c:pt idx="1565">
                  <c:v>52.020630503000007</c:v>
                </c:pt>
                <c:pt idx="1566">
                  <c:v>52.053955698000003</c:v>
                </c:pt>
                <c:pt idx="1567">
                  <c:v>52.087280893000006</c:v>
                </c:pt>
                <c:pt idx="1568">
                  <c:v>52.120606089000006</c:v>
                </c:pt>
                <c:pt idx="1569">
                  <c:v>52.153931284000002</c:v>
                </c:pt>
                <c:pt idx="1570">
                  <c:v>52.187256479000006</c:v>
                </c:pt>
                <c:pt idx="1571">
                  <c:v>52.220581674000002</c:v>
                </c:pt>
                <c:pt idx="1572">
                  <c:v>52.253906870000002</c:v>
                </c:pt>
                <c:pt idx="1573">
                  <c:v>52.287232065000005</c:v>
                </c:pt>
                <c:pt idx="1574">
                  <c:v>52.320557260000001</c:v>
                </c:pt>
                <c:pt idx="1575">
                  <c:v>52.353882456000001</c:v>
                </c:pt>
                <c:pt idx="1576">
                  <c:v>52.387207651000004</c:v>
                </c:pt>
                <c:pt idx="1577">
                  <c:v>52.420532846</c:v>
                </c:pt>
                <c:pt idx="1578">
                  <c:v>52.453858042</c:v>
                </c:pt>
                <c:pt idx="1579">
                  <c:v>52.487183237000004</c:v>
                </c:pt>
                <c:pt idx="1580">
                  <c:v>52.520508432</c:v>
                </c:pt>
                <c:pt idx="1581">
                  <c:v>52.553833628000007</c:v>
                </c:pt>
                <c:pt idx="1582">
                  <c:v>52.587147108000003</c:v>
                </c:pt>
                <c:pt idx="1583">
                  <c:v>52.620472303000007</c:v>
                </c:pt>
                <c:pt idx="1584">
                  <c:v>52.653797499000007</c:v>
                </c:pt>
                <c:pt idx="1585">
                  <c:v>52.687122694000003</c:v>
                </c:pt>
                <c:pt idx="1586">
                  <c:v>52.720447889000006</c:v>
                </c:pt>
                <c:pt idx="1587">
                  <c:v>52.753773084000002</c:v>
                </c:pt>
                <c:pt idx="1588">
                  <c:v>52.787098280000002</c:v>
                </c:pt>
                <c:pt idx="1589">
                  <c:v>52.820423475000005</c:v>
                </c:pt>
                <c:pt idx="1590">
                  <c:v>52.853748670000002</c:v>
                </c:pt>
                <c:pt idx="1591">
                  <c:v>52.887073866000001</c:v>
                </c:pt>
                <c:pt idx="1592">
                  <c:v>52.920399061000005</c:v>
                </c:pt>
                <c:pt idx="1593">
                  <c:v>52.953724256000001</c:v>
                </c:pt>
                <c:pt idx="1594">
                  <c:v>52.987049452000001</c:v>
                </c:pt>
                <c:pt idx="1595">
                  <c:v>53.020374647000004</c:v>
                </c:pt>
                <c:pt idx="1596">
                  <c:v>53.053699842</c:v>
                </c:pt>
                <c:pt idx="1597">
                  <c:v>53.087025038</c:v>
                </c:pt>
                <c:pt idx="1598">
                  <c:v>53.120350233000003</c:v>
                </c:pt>
                <c:pt idx="1599">
                  <c:v>53.153675428000007</c:v>
                </c:pt>
                <c:pt idx="1600">
                  <c:v>53.187000624000007</c:v>
                </c:pt>
                <c:pt idx="1601">
                  <c:v>53.220325819000003</c:v>
                </c:pt>
                <c:pt idx="1602">
                  <c:v>53.253651014000006</c:v>
                </c:pt>
                <c:pt idx="1603">
                  <c:v>53.286976209000002</c:v>
                </c:pt>
                <c:pt idx="1604">
                  <c:v>53.320301405000002</c:v>
                </c:pt>
                <c:pt idx="1605">
                  <c:v>53.353626600000005</c:v>
                </c:pt>
                <c:pt idx="1606">
                  <c:v>53.386951795000002</c:v>
                </c:pt>
                <c:pt idx="1607">
                  <c:v>53.420276991000001</c:v>
                </c:pt>
                <c:pt idx="1608">
                  <c:v>53.453602186000005</c:v>
                </c:pt>
                <c:pt idx="1609">
                  <c:v>53.486927381000001</c:v>
                </c:pt>
                <c:pt idx="1610">
                  <c:v>53.520252577000001</c:v>
                </c:pt>
                <c:pt idx="1611">
                  <c:v>53.553577772000004</c:v>
                </c:pt>
                <c:pt idx="1612">
                  <c:v>53.586902967</c:v>
                </c:pt>
                <c:pt idx="1613">
                  <c:v>53.620228163</c:v>
                </c:pt>
                <c:pt idx="1614">
                  <c:v>53.653553358000003</c:v>
                </c:pt>
              </c:numCache>
            </c:numRef>
          </c:xVal>
          <c:yVal>
            <c:numRef>
              <c:f>'Raw Data'!$C$2:$C$1616</c:f>
              <c:numCache>
                <c:formatCode>General</c:formatCode>
                <c:ptCount val="1615"/>
                <c:pt idx="0">
                  <c:v>101.28940429687501</c:v>
                </c:pt>
                <c:pt idx="1">
                  <c:v>101.29030761718749</c:v>
                </c:pt>
                <c:pt idx="2">
                  <c:v>101.29007568359376</c:v>
                </c:pt>
                <c:pt idx="3">
                  <c:v>101.2896240234375</c:v>
                </c:pt>
                <c:pt idx="4">
                  <c:v>101.29006347656249</c:v>
                </c:pt>
                <c:pt idx="5">
                  <c:v>101.29078369140625</c:v>
                </c:pt>
                <c:pt idx="6">
                  <c:v>101.291064453125</c:v>
                </c:pt>
                <c:pt idx="7">
                  <c:v>101.29076538085937</c:v>
                </c:pt>
                <c:pt idx="8">
                  <c:v>101.29079589843749</c:v>
                </c:pt>
                <c:pt idx="9">
                  <c:v>101.290087890625</c:v>
                </c:pt>
                <c:pt idx="10">
                  <c:v>101.29044189453126</c:v>
                </c:pt>
                <c:pt idx="11">
                  <c:v>101.29058227539062</c:v>
                </c:pt>
                <c:pt idx="12">
                  <c:v>101.290478515625</c:v>
                </c:pt>
                <c:pt idx="13">
                  <c:v>101.29129638671876</c:v>
                </c:pt>
                <c:pt idx="14">
                  <c:v>101.29237060546875</c:v>
                </c:pt>
                <c:pt idx="15">
                  <c:v>101.2930419921875</c:v>
                </c:pt>
                <c:pt idx="16">
                  <c:v>101.29243774414063</c:v>
                </c:pt>
                <c:pt idx="17">
                  <c:v>101.29223022460937</c:v>
                </c:pt>
                <c:pt idx="18">
                  <c:v>101.29222412109375</c:v>
                </c:pt>
                <c:pt idx="19">
                  <c:v>101.29196166992188</c:v>
                </c:pt>
                <c:pt idx="20">
                  <c:v>101.29258422851562</c:v>
                </c:pt>
                <c:pt idx="21">
                  <c:v>101.293017578125</c:v>
                </c:pt>
                <c:pt idx="22">
                  <c:v>101.29285278320313</c:v>
                </c:pt>
                <c:pt idx="23">
                  <c:v>101.29290161132812</c:v>
                </c:pt>
                <c:pt idx="24">
                  <c:v>101.29248657226563</c:v>
                </c:pt>
                <c:pt idx="25">
                  <c:v>101.29285888671875</c:v>
                </c:pt>
                <c:pt idx="26">
                  <c:v>101.29184570312501</c:v>
                </c:pt>
                <c:pt idx="27">
                  <c:v>101.29262695312499</c:v>
                </c:pt>
                <c:pt idx="28">
                  <c:v>101.292431640625</c:v>
                </c:pt>
                <c:pt idx="29">
                  <c:v>101.29239501953126</c:v>
                </c:pt>
                <c:pt idx="30">
                  <c:v>101.29282226562501</c:v>
                </c:pt>
                <c:pt idx="31">
                  <c:v>101.29298706054688</c:v>
                </c:pt>
                <c:pt idx="32">
                  <c:v>101.2920654296875</c:v>
                </c:pt>
                <c:pt idx="33">
                  <c:v>101.29259033203125</c:v>
                </c:pt>
                <c:pt idx="34">
                  <c:v>101.2933349609375</c:v>
                </c:pt>
                <c:pt idx="35">
                  <c:v>101.29239501953126</c:v>
                </c:pt>
                <c:pt idx="36">
                  <c:v>101.29146728515624</c:v>
                </c:pt>
                <c:pt idx="37">
                  <c:v>101.29278564453125</c:v>
                </c:pt>
                <c:pt idx="38">
                  <c:v>101.29250488281249</c:v>
                </c:pt>
                <c:pt idx="39">
                  <c:v>101.29283447265625</c:v>
                </c:pt>
                <c:pt idx="40">
                  <c:v>101.29307861328125</c:v>
                </c:pt>
                <c:pt idx="41">
                  <c:v>101.29323120117188</c:v>
                </c:pt>
                <c:pt idx="42">
                  <c:v>101.29274902343749</c:v>
                </c:pt>
                <c:pt idx="43">
                  <c:v>101.2928466796875</c:v>
                </c:pt>
                <c:pt idx="44">
                  <c:v>101.2931640625</c:v>
                </c:pt>
                <c:pt idx="45">
                  <c:v>101.29335937499999</c:v>
                </c:pt>
                <c:pt idx="46">
                  <c:v>101.2933837890625</c:v>
                </c:pt>
                <c:pt idx="47">
                  <c:v>101.2926513671875</c:v>
                </c:pt>
                <c:pt idx="48">
                  <c:v>101.29267578125</c:v>
                </c:pt>
                <c:pt idx="49">
                  <c:v>101.29268188476563</c:v>
                </c:pt>
                <c:pt idx="50">
                  <c:v>101.29250488281249</c:v>
                </c:pt>
                <c:pt idx="51">
                  <c:v>101.29323120117188</c:v>
                </c:pt>
                <c:pt idx="52">
                  <c:v>101.29277954101562</c:v>
                </c:pt>
                <c:pt idx="53">
                  <c:v>101.2919189453125</c:v>
                </c:pt>
                <c:pt idx="54">
                  <c:v>101.29274902343749</c:v>
                </c:pt>
                <c:pt idx="55">
                  <c:v>101.29276733398437</c:v>
                </c:pt>
                <c:pt idx="56">
                  <c:v>101.29232788085938</c:v>
                </c:pt>
                <c:pt idx="57">
                  <c:v>101.29238281249999</c:v>
                </c:pt>
                <c:pt idx="58">
                  <c:v>101.29257202148438</c:v>
                </c:pt>
                <c:pt idx="59">
                  <c:v>101.29250488281249</c:v>
                </c:pt>
                <c:pt idx="60">
                  <c:v>101.29274291992188</c:v>
                </c:pt>
                <c:pt idx="61">
                  <c:v>101.29212646484375</c:v>
                </c:pt>
                <c:pt idx="62">
                  <c:v>101.29220581054688</c:v>
                </c:pt>
                <c:pt idx="63">
                  <c:v>101.29104003906249</c:v>
                </c:pt>
                <c:pt idx="64">
                  <c:v>101.29155883789062</c:v>
                </c:pt>
                <c:pt idx="65">
                  <c:v>101.29170532226563</c:v>
                </c:pt>
                <c:pt idx="66">
                  <c:v>101.29229125976562</c:v>
                </c:pt>
                <c:pt idx="67">
                  <c:v>101.29195556640624</c:v>
                </c:pt>
                <c:pt idx="68">
                  <c:v>101.29108276367188</c:v>
                </c:pt>
                <c:pt idx="69">
                  <c:v>101.29226074218749</c:v>
                </c:pt>
                <c:pt idx="70">
                  <c:v>101.29173583984375</c:v>
                </c:pt>
                <c:pt idx="71">
                  <c:v>101.29320678710937</c:v>
                </c:pt>
                <c:pt idx="72">
                  <c:v>101.2936279296875</c:v>
                </c:pt>
                <c:pt idx="73">
                  <c:v>101.29370727539063</c:v>
                </c:pt>
                <c:pt idx="74">
                  <c:v>101.2928466796875</c:v>
                </c:pt>
                <c:pt idx="75">
                  <c:v>101.29298095703125</c:v>
                </c:pt>
                <c:pt idx="76">
                  <c:v>101.29324340820313</c:v>
                </c:pt>
                <c:pt idx="77">
                  <c:v>101.29252319335937</c:v>
                </c:pt>
                <c:pt idx="78">
                  <c:v>101.29228515625</c:v>
                </c:pt>
                <c:pt idx="79">
                  <c:v>101.29207763671874</c:v>
                </c:pt>
                <c:pt idx="80">
                  <c:v>101.29234619140625</c:v>
                </c:pt>
                <c:pt idx="81">
                  <c:v>101.292529296875</c:v>
                </c:pt>
                <c:pt idx="82">
                  <c:v>101.29232177734374</c:v>
                </c:pt>
                <c:pt idx="83">
                  <c:v>101.29275512695313</c:v>
                </c:pt>
                <c:pt idx="84">
                  <c:v>101.293017578125</c:v>
                </c:pt>
                <c:pt idx="85">
                  <c:v>101.29258422851562</c:v>
                </c:pt>
                <c:pt idx="86">
                  <c:v>101.29346313476563</c:v>
                </c:pt>
                <c:pt idx="87">
                  <c:v>101.29279174804688</c:v>
                </c:pt>
                <c:pt idx="88">
                  <c:v>101.29278564453125</c:v>
                </c:pt>
                <c:pt idx="89">
                  <c:v>101.29228515625</c:v>
                </c:pt>
                <c:pt idx="90">
                  <c:v>101.29256591796874</c:v>
                </c:pt>
                <c:pt idx="91">
                  <c:v>101.29278564453125</c:v>
                </c:pt>
                <c:pt idx="92">
                  <c:v>101.29346923828125</c:v>
                </c:pt>
                <c:pt idx="93">
                  <c:v>101.29233398437501</c:v>
                </c:pt>
                <c:pt idx="94">
                  <c:v>101.29154052734376</c:v>
                </c:pt>
                <c:pt idx="95">
                  <c:v>101.29144287109375</c:v>
                </c:pt>
                <c:pt idx="96">
                  <c:v>101.29134521484374</c:v>
                </c:pt>
                <c:pt idx="97">
                  <c:v>101.29122924804688</c:v>
                </c:pt>
                <c:pt idx="98">
                  <c:v>101.29273681640625</c:v>
                </c:pt>
                <c:pt idx="99">
                  <c:v>101.29236450195313</c:v>
                </c:pt>
                <c:pt idx="100">
                  <c:v>101.2926025390625</c:v>
                </c:pt>
                <c:pt idx="101">
                  <c:v>101.29240112304687</c:v>
                </c:pt>
                <c:pt idx="102">
                  <c:v>101.29243774414063</c:v>
                </c:pt>
                <c:pt idx="103">
                  <c:v>101.29144287109375</c:v>
                </c:pt>
                <c:pt idx="104">
                  <c:v>101.29261474609375</c:v>
                </c:pt>
                <c:pt idx="105">
                  <c:v>101.29287109374999</c:v>
                </c:pt>
                <c:pt idx="106">
                  <c:v>101.29278564453125</c:v>
                </c:pt>
                <c:pt idx="107">
                  <c:v>101.29356689453125</c:v>
                </c:pt>
                <c:pt idx="108">
                  <c:v>101.29390258789063</c:v>
                </c:pt>
                <c:pt idx="109">
                  <c:v>101.29421386718749</c:v>
                </c:pt>
                <c:pt idx="110">
                  <c:v>101.29404296875001</c:v>
                </c:pt>
                <c:pt idx="111">
                  <c:v>101.29328002929688</c:v>
                </c:pt>
                <c:pt idx="112">
                  <c:v>101.29380493164062</c:v>
                </c:pt>
                <c:pt idx="113">
                  <c:v>101.29371948242188</c:v>
                </c:pt>
                <c:pt idx="114">
                  <c:v>101.29349365234376</c:v>
                </c:pt>
                <c:pt idx="115">
                  <c:v>101.29286499023438</c:v>
                </c:pt>
                <c:pt idx="116">
                  <c:v>101.2930419921875</c:v>
                </c:pt>
                <c:pt idx="117">
                  <c:v>101.29307250976562</c:v>
                </c:pt>
                <c:pt idx="118">
                  <c:v>101.29281005859374</c:v>
                </c:pt>
                <c:pt idx="119">
                  <c:v>101.29234619140625</c:v>
                </c:pt>
                <c:pt idx="120">
                  <c:v>101.29266357421875</c:v>
                </c:pt>
                <c:pt idx="121">
                  <c:v>101.29232177734374</c:v>
                </c:pt>
                <c:pt idx="122">
                  <c:v>101.291943359375</c:v>
                </c:pt>
                <c:pt idx="123">
                  <c:v>101.29161376953125</c:v>
                </c:pt>
                <c:pt idx="124">
                  <c:v>101.29326782226562</c:v>
                </c:pt>
                <c:pt idx="125">
                  <c:v>101.29284057617187</c:v>
                </c:pt>
                <c:pt idx="126">
                  <c:v>101.2927734375</c:v>
                </c:pt>
                <c:pt idx="127">
                  <c:v>101.29216918945312</c:v>
                </c:pt>
                <c:pt idx="128">
                  <c:v>101.29197998046875</c:v>
                </c:pt>
                <c:pt idx="129">
                  <c:v>101.29290771484375</c:v>
                </c:pt>
                <c:pt idx="130">
                  <c:v>101.293017578125</c:v>
                </c:pt>
                <c:pt idx="131">
                  <c:v>101.29299316406249</c:v>
                </c:pt>
                <c:pt idx="132">
                  <c:v>101.29251098632813</c:v>
                </c:pt>
                <c:pt idx="133">
                  <c:v>101.29286499023438</c:v>
                </c:pt>
                <c:pt idx="134">
                  <c:v>101.29356079101562</c:v>
                </c:pt>
                <c:pt idx="135">
                  <c:v>101.29238891601563</c:v>
                </c:pt>
                <c:pt idx="136">
                  <c:v>101.29200439453125</c:v>
                </c:pt>
                <c:pt idx="137">
                  <c:v>101.29195556640624</c:v>
                </c:pt>
                <c:pt idx="138">
                  <c:v>101.29307861328125</c:v>
                </c:pt>
                <c:pt idx="139">
                  <c:v>101.29260864257813</c:v>
                </c:pt>
                <c:pt idx="140">
                  <c:v>101.29250488281249</c:v>
                </c:pt>
                <c:pt idx="141">
                  <c:v>101.29254760742188</c:v>
                </c:pt>
                <c:pt idx="142">
                  <c:v>101.292041015625</c:v>
                </c:pt>
                <c:pt idx="143">
                  <c:v>101.29262695312499</c:v>
                </c:pt>
                <c:pt idx="144">
                  <c:v>101.29297485351563</c:v>
                </c:pt>
                <c:pt idx="145">
                  <c:v>101.29236450195313</c:v>
                </c:pt>
                <c:pt idx="146">
                  <c:v>101.29210205078125</c:v>
                </c:pt>
                <c:pt idx="147">
                  <c:v>101.29256591796874</c:v>
                </c:pt>
                <c:pt idx="148">
                  <c:v>101.2925537109375</c:v>
                </c:pt>
                <c:pt idx="149">
                  <c:v>101.29247436523437</c:v>
                </c:pt>
                <c:pt idx="150">
                  <c:v>101.29263305664063</c:v>
                </c:pt>
                <c:pt idx="151">
                  <c:v>101.29259643554687</c:v>
                </c:pt>
                <c:pt idx="152">
                  <c:v>101.29320678710937</c:v>
                </c:pt>
                <c:pt idx="153">
                  <c:v>101.29376220703125</c:v>
                </c:pt>
                <c:pt idx="154">
                  <c:v>101.29420166015625</c:v>
                </c:pt>
                <c:pt idx="155">
                  <c:v>101.29329833984374</c:v>
                </c:pt>
                <c:pt idx="156">
                  <c:v>101.29368896484375</c:v>
                </c:pt>
                <c:pt idx="157">
                  <c:v>101.29311523437499</c:v>
                </c:pt>
                <c:pt idx="158">
                  <c:v>101.29312744140626</c:v>
                </c:pt>
                <c:pt idx="159">
                  <c:v>101.29342041015624</c:v>
                </c:pt>
                <c:pt idx="160">
                  <c:v>101.29349975585937</c:v>
                </c:pt>
                <c:pt idx="161">
                  <c:v>101.29365234375</c:v>
                </c:pt>
                <c:pt idx="162">
                  <c:v>101.29312744140626</c:v>
                </c:pt>
                <c:pt idx="163">
                  <c:v>101.29323120117188</c:v>
                </c:pt>
                <c:pt idx="164">
                  <c:v>101.29323120117188</c:v>
                </c:pt>
                <c:pt idx="165">
                  <c:v>101.29331054687501</c:v>
                </c:pt>
                <c:pt idx="166">
                  <c:v>101.29290771484375</c:v>
                </c:pt>
                <c:pt idx="167">
                  <c:v>101.29295654296875</c:v>
                </c:pt>
                <c:pt idx="168">
                  <c:v>101.29363403320312</c:v>
                </c:pt>
                <c:pt idx="169">
                  <c:v>101.29359130859375</c:v>
                </c:pt>
                <c:pt idx="170">
                  <c:v>101.29367675781251</c:v>
                </c:pt>
                <c:pt idx="171">
                  <c:v>101.29364013671875</c:v>
                </c:pt>
                <c:pt idx="172">
                  <c:v>101.29282226562501</c:v>
                </c:pt>
                <c:pt idx="173">
                  <c:v>101.2940673828125</c:v>
                </c:pt>
                <c:pt idx="174">
                  <c:v>101.29311523437499</c:v>
                </c:pt>
                <c:pt idx="175">
                  <c:v>101.29246215820312</c:v>
                </c:pt>
                <c:pt idx="176">
                  <c:v>101.29238281249999</c:v>
                </c:pt>
                <c:pt idx="177">
                  <c:v>101.29302368164062</c:v>
                </c:pt>
                <c:pt idx="178">
                  <c:v>101.29360961914063</c:v>
                </c:pt>
                <c:pt idx="179">
                  <c:v>101.29378051757813</c:v>
                </c:pt>
                <c:pt idx="180">
                  <c:v>101.2931640625</c:v>
                </c:pt>
                <c:pt idx="181">
                  <c:v>101.291796875</c:v>
                </c:pt>
                <c:pt idx="182">
                  <c:v>101.29288330078126</c:v>
                </c:pt>
                <c:pt idx="183">
                  <c:v>101.29396972656249</c:v>
                </c:pt>
                <c:pt idx="184">
                  <c:v>101.2935302734375</c:v>
                </c:pt>
                <c:pt idx="185">
                  <c:v>101.29293212890624</c:v>
                </c:pt>
                <c:pt idx="186">
                  <c:v>101.2927734375</c:v>
                </c:pt>
                <c:pt idx="187">
                  <c:v>101.29334106445313</c:v>
                </c:pt>
                <c:pt idx="188">
                  <c:v>101.29409179687499</c:v>
                </c:pt>
                <c:pt idx="189">
                  <c:v>101.29395141601563</c:v>
                </c:pt>
                <c:pt idx="190">
                  <c:v>101.2947998046875</c:v>
                </c:pt>
                <c:pt idx="191">
                  <c:v>101.29434814453126</c:v>
                </c:pt>
                <c:pt idx="192">
                  <c:v>101.29406127929687</c:v>
                </c:pt>
                <c:pt idx="193">
                  <c:v>101.2943115234375</c:v>
                </c:pt>
                <c:pt idx="194">
                  <c:v>101.29440307617188</c:v>
                </c:pt>
                <c:pt idx="195">
                  <c:v>101.29306640625001</c:v>
                </c:pt>
                <c:pt idx="196">
                  <c:v>101.29288940429687</c:v>
                </c:pt>
                <c:pt idx="197">
                  <c:v>101.292041015625</c:v>
                </c:pt>
                <c:pt idx="198">
                  <c:v>101.2921875</c:v>
                </c:pt>
                <c:pt idx="199">
                  <c:v>101.29269409179688</c:v>
                </c:pt>
                <c:pt idx="200">
                  <c:v>101.2938232421875</c:v>
                </c:pt>
                <c:pt idx="201">
                  <c:v>101.29395141601563</c:v>
                </c:pt>
                <c:pt idx="202">
                  <c:v>101.29386596679687</c:v>
                </c:pt>
                <c:pt idx="203">
                  <c:v>101.29372558593749</c:v>
                </c:pt>
                <c:pt idx="204">
                  <c:v>101.29334716796875</c:v>
                </c:pt>
                <c:pt idx="205">
                  <c:v>101.29355468750001</c:v>
                </c:pt>
                <c:pt idx="206">
                  <c:v>101.2940673828125</c:v>
                </c:pt>
                <c:pt idx="207">
                  <c:v>101.294140625</c:v>
                </c:pt>
                <c:pt idx="208">
                  <c:v>101.29284057617187</c:v>
                </c:pt>
                <c:pt idx="209">
                  <c:v>101.29274902343749</c:v>
                </c:pt>
                <c:pt idx="210">
                  <c:v>101.29323120117188</c:v>
                </c:pt>
                <c:pt idx="211">
                  <c:v>101.29279174804688</c:v>
                </c:pt>
                <c:pt idx="212">
                  <c:v>101.2930419921875</c:v>
                </c:pt>
                <c:pt idx="213">
                  <c:v>101.29344482421875</c:v>
                </c:pt>
                <c:pt idx="214">
                  <c:v>101.29274291992188</c:v>
                </c:pt>
                <c:pt idx="215">
                  <c:v>101.2928955078125</c:v>
                </c:pt>
                <c:pt idx="216">
                  <c:v>101.2931396484375</c:v>
                </c:pt>
                <c:pt idx="217">
                  <c:v>101.29335937499999</c:v>
                </c:pt>
                <c:pt idx="218">
                  <c:v>101.29338989257812</c:v>
                </c:pt>
                <c:pt idx="219">
                  <c:v>101.29349365234376</c:v>
                </c:pt>
                <c:pt idx="220">
                  <c:v>101.29338989257812</c:v>
                </c:pt>
                <c:pt idx="221">
                  <c:v>101.2932861328125</c:v>
                </c:pt>
                <c:pt idx="222">
                  <c:v>101.29232177734374</c:v>
                </c:pt>
                <c:pt idx="223">
                  <c:v>101.29259033203125</c:v>
                </c:pt>
                <c:pt idx="224">
                  <c:v>101.2923583984375</c:v>
                </c:pt>
                <c:pt idx="225">
                  <c:v>101.29309692382813</c:v>
                </c:pt>
                <c:pt idx="226">
                  <c:v>101.2927734375</c:v>
                </c:pt>
                <c:pt idx="227">
                  <c:v>101.2933837890625</c:v>
                </c:pt>
                <c:pt idx="228">
                  <c:v>101.29337768554687</c:v>
                </c:pt>
                <c:pt idx="229">
                  <c:v>101.29227294921876</c:v>
                </c:pt>
                <c:pt idx="230">
                  <c:v>101.2931396484375</c:v>
                </c:pt>
                <c:pt idx="231">
                  <c:v>101.29269409179688</c:v>
                </c:pt>
                <c:pt idx="232">
                  <c:v>101.29317626953124</c:v>
                </c:pt>
                <c:pt idx="233">
                  <c:v>101.29296875</c:v>
                </c:pt>
                <c:pt idx="234">
                  <c:v>101.29317626953124</c:v>
                </c:pt>
                <c:pt idx="235">
                  <c:v>101.29330444335938</c:v>
                </c:pt>
                <c:pt idx="236">
                  <c:v>101.2930908203125</c:v>
                </c:pt>
                <c:pt idx="237">
                  <c:v>101.29312744140626</c:v>
                </c:pt>
                <c:pt idx="238">
                  <c:v>101.29254150390625</c:v>
                </c:pt>
                <c:pt idx="239">
                  <c:v>101.2923095703125</c:v>
                </c:pt>
                <c:pt idx="240">
                  <c:v>101.2926513671875</c:v>
                </c:pt>
                <c:pt idx="241">
                  <c:v>101.29335937499999</c:v>
                </c:pt>
                <c:pt idx="242">
                  <c:v>101.29345092773437</c:v>
                </c:pt>
                <c:pt idx="243">
                  <c:v>101.29363403320312</c:v>
                </c:pt>
                <c:pt idx="244">
                  <c:v>101.29456176757813</c:v>
                </c:pt>
                <c:pt idx="245">
                  <c:v>101.29408569335938</c:v>
                </c:pt>
                <c:pt idx="246">
                  <c:v>101.29324340820313</c:v>
                </c:pt>
                <c:pt idx="247">
                  <c:v>101.29303588867188</c:v>
                </c:pt>
                <c:pt idx="248">
                  <c:v>101.292919921875</c:v>
                </c:pt>
                <c:pt idx="249">
                  <c:v>101.29320678710937</c:v>
                </c:pt>
                <c:pt idx="250">
                  <c:v>101.29260864257813</c:v>
                </c:pt>
                <c:pt idx="251">
                  <c:v>101.29221191406251</c:v>
                </c:pt>
                <c:pt idx="252">
                  <c:v>101.29287109374999</c:v>
                </c:pt>
                <c:pt idx="253">
                  <c:v>101.29261474609375</c:v>
                </c:pt>
                <c:pt idx="254">
                  <c:v>101.29163818359375</c:v>
                </c:pt>
                <c:pt idx="255">
                  <c:v>101.29152221679688</c:v>
                </c:pt>
                <c:pt idx="256">
                  <c:v>101.29269409179688</c:v>
                </c:pt>
                <c:pt idx="257">
                  <c:v>101.29276123046876</c:v>
                </c:pt>
                <c:pt idx="258">
                  <c:v>101.2928955078125</c:v>
                </c:pt>
                <c:pt idx="259">
                  <c:v>101.29344482421875</c:v>
                </c:pt>
                <c:pt idx="260">
                  <c:v>101.2930908203125</c:v>
                </c:pt>
                <c:pt idx="261">
                  <c:v>101.2928466796875</c:v>
                </c:pt>
                <c:pt idx="262">
                  <c:v>101.29332275390625</c:v>
                </c:pt>
                <c:pt idx="263">
                  <c:v>101.29302368164062</c:v>
                </c:pt>
                <c:pt idx="264">
                  <c:v>101.29273071289063</c:v>
                </c:pt>
                <c:pt idx="265">
                  <c:v>101.293017578125</c:v>
                </c:pt>
                <c:pt idx="266">
                  <c:v>101.29293212890624</c:v>
                </c:pt>
                <c:pt idx="267">
                  <c:v>101.29241943359375</c:v>
                </c:pt>
                <c:pt idx="268">
                  <c:v>101.2926025390625</c:v>
                </c:pt>
                <c:pt idx="269">
                  <c:v>101.2926513671875</c:v>
                </c:pt>
                <c:pt idx="270">
                  <c:v>101.29229125976562</c:v>
                </c:pt>
                <c:pt idx="271">
                  <c:v>101.29318237304688</c:v>
                </c:pt>
                <c:pt idx="272">
                  <c:v>101.29361572265626</c:v>
                </c:pt>
                <c:pt idx="273">
                  <c:v>101.29335937499999</c:v>
                </c:pt>
                <c:pt idx="274">
                  <c:v>101.29335327148438</c:v>
                </c:pt>
                <c:pt idx="275">
                  <c:v>101.2927734375</c:v>
                </c:pt>
                <c:pt idx="276">
                  <c:v>101.294140625</c:v>
                </c:pt>
                <c:pt idx="277">
                  <c:v>101.294384765625</c:v>
                </c:pt>
                <c:pt idx="278">
                  <c:v>101.29421997070313</c:v>
                </c:pt>
                <c:pt idx="279">
                  <c:v>101.29375</c:v>
                </c:pt>
                <c:pt idx="280">
                  <c:v>101.29285278320313</c:v>
                </c:pt>
                <c:pt idx="281">
                  <c:v>101.29353637695313</c:v>
                </c:pt>
                <c:pt idx="282">
                  <c:v>101.29306640625001</c:v>
                </c:pt>
                <c:pt idx="283">
                  <c:v>101.29258422851562</c:v>
                </c:pt>
                <c:pt idx="284">
                  <c:v>101.29322509765625</c:v>
                </c:pt>
                <c:pt idx="285">
                  <c:v>101.29335327148438</c:v>
                </c:pt>
                <c:pt idx="286">
                  <c:v>101.29354248046874</c:v>
                </c:pt>
                <c:pt idx="287">
                  <c:v>101.29293823242188</c:v>
                </c:pt>
                <c:pt idx="288">
                  <c:v>101.29317016601563</c:v>
                </c:pt>
                <c:pt idx="289">
                  <c:v>101.29236450195313</c:v>
                </c:pt>
                <c:pt idx="290">
                  <c:v>101.29202880859376</c:v>
                </c:pt>
                <c:pt idx="291">
                  <c:v>101.29166870117187</c:v>
                </c:pt>
                <c:pt idx="292">
                  <c:v>101.29114379882813</c:v>
                </c:pt>
                <c:pt idx="293">
                  <c:v>101.29134521484374</c:v>
                </c:pt>
                <c:pt idx="294">
                  <c:v>101.29149780273437</c:v>
                </c:pt>
                <c:pt idx="295">
                  <c:v>101.29190673828126</c:v>
                </c:pt>
                <c:pt idx="296">
                  <c:v>101.29233398437501</c:v>
                </c:pt>
                <c:pt idx="297">
                  <c:v>101.29154052734376</c:v>
                </c:pt>
                <c:pt idx="298">
                  <c:v>101.29091796874999</c:v>
                </c:pt>
                <c:pt idx="299">
                  <c:v>101.29141845703126</c:v>
                </c:pt>
                <c:pt idx="300">
                  <c:v>101.29285278320313</c:v>
                </c:pt>
                <c:pt idx="301">
                  <c:v>101.29249877929688</c:v>
                </c:pt>
                <c:pt idx="302">
                  <c:v>101.29173583984375</c:v>
                </c:pt>
                <c:pt idx="303">
                  <c:v>101.29119873046875</c:v>
                </c:pt>
                <c:pt idx="304">
                  <c:v>101.29171142578124</c:v>
                </c:pt>
                <c:pt idx="305">
                  <c:v>101.29180908203125</c:v>
                </c:pt>
                <c:pt idx="306">
                  <c:v>101.29236450195313</c:v>
                </c:pt>
                <c:pt idx="307">
                  <c:v>101.29281005859374</c:v>
                </c:pt>
                <c:pt idx="308">
                  <c:v>101.29356689453125</c:v>
                </c:pt>
                <c:pt idx="309">
                  <c:v>101.29389038085938</c:v>
                </c:pt>
                <c:pt idx="310">
                  <c:v>101.29381103515625</c:v>
                </c:pt>
                <c:pt idx="311">
                  <c:v>101.29413452148438</c:v>
                </c:pt>
                <c:pt idx="312">
                  <c:v>101.29365844726563</c:v>
                </c:pt>
                <c:pt idx="313">
                  <c:v>101.29416503906251</c:v>
                </c:pt>
                <c:pt idx="314">
                  <c:v>101.29384155273438</c:v>
                </c:pt>
                <c:pt idx="315">
                  <c:v>101.29327392578125</c:v>
                </c:pt>
                <c:pt idx="316">
                  <c:v>101.29304809570313</c:v>
                </c:pt>
                <c:pt idx="317">
                  <c:v>101.2927978515625</c:v>
                </c:pt>
                <c:pt idx="318">
                  <c:v>101.29241943359375</c:v>
                </c:pt>
                <c:pt idx="319">
                  <c:v>101.29305419921874</c:v>
                </c:pt>
                <c:pt idx="320">
                  <c:v>101.293408203125</c:v>
                </c:pt>
                <c:pt idx="321">
                  <c:v>101.29292602539063</c:v>
                </c:pt>
                <c:pt idx="322">
                  <c:v>101.2930419921875</c:v>
                </c:pt>
                <c:pt idx="323">
                  <c:v>101.29373779296876</c:v>
                </c:pt>
                <c:pt idx="324">
                  <c:v>101.29279174804688</c:v>
                </c:pt>
                <c:pt idx="325">
                  <c:v>101.29275512695313</c:v>
                </c:pt>
                <c:pt idx="326">
                  <c:v>101.29274902343749</c:v>
                </c:pt>
                <c:pt idx="327">
                  <c:v>101.29372558593749</c:v>
                </c:pt>
                <c:pt idx="328">
                  <c:v>101.29354248046874</c:v>
                </c:pt>
                <c:pt idx="329">
                  <c:v>101.2938232421875</c:v>
                </c:pt>
                <c:pt idx="330">
                  <c:v>101.29270629882812</c:v>
                </c:pt>
                <c:pt idx="331">
                  <c:v>101.2919921875</c:v>
                </c:pt>
                <c:pt idx="332">
                  <c:v>101.29128417968749</c:v>
                </c:pt>
                <c:pt idx="333">
                  <c:v>101.29163818359375</c:v>
                </c:pt>
                <c:pt idx="334">
                  <c:v>101.29183349609374</c:v>
                </c:pt>
                <c:pt idx="335">
                  <c:v>101.29188232421875</c:v>
                </c:pt>
                <c:pt idx="336">
                  <c:v>101.29237060546875</c:v>
                </c:pt>
                <c:pt idx="337">
                  <c:v>101.2925537109375</c:v>
                </c:pt>
                <c:pt idx="338">
                  <c:v>101.29360351562499</c:v>
                </c:pt>
                <c:pt idx="339">
                  <c:v>101.29414672851563</c:v>
                </c:pt>
                <c:pt idx="340">
                  <c:v>101.29338989257812</c:v>
                </c:pt>
                <c:pt idx="341">
                  <c:v>101.29262695312499</c:v>
                </c:pt>
                <c:pt idx="342">
                  <c:v>101.29239501953126</c:v>
                </c:pt>
                <c:pt idx="343">
                  <c:v>101.29262695312499</c:v>
                </c:pt>
                <c:pt idx="344">
                  <c:v>101.29323730468749</c:v>
                </c:pt>
                <c:pt idx="345">
                  <c:v>101.2927734375</c:v>
                </c:pt>
                <c:pt idx="346">
                  <c:v>101.2931396484375</c:v>
                </c:pt>
                <c:pt idx="347">
                  <c:v>101.29373779296876</c:v>
                </c:pt>
                <c:pt idx="348">
                  <c:v>101.29375610351562</c:v>
                </c:pt>
                <c:pt idx="349">
                  <c:v>101.29342651367188</c:v>
                </c:pt>
                <c:pt idx="350">
                  <c:v>101.29378662109374</c:v>
                </c:pt>
                <c:pt idx="351">
                  <c:v>101.292724609375</c:v>
                </c:pt>
                <c:pt idx="352">
                  <c:v>101.29219360351563</c:v>
                </c:pt>
                <c:pt idx="353">
                  <c:v>101.29307861328125</c:v>
                </c:pt>
                <c:pt idx="354">
                  <c:v>101.29287109374999</c:v>
                </c:pt>
                <c:pt idx="355">
                  <c:v>101.29257202148438</c:v>
                </c:pt>
                <c:pt idx="356">
                  <c:v>101.29210815429687</c:v>
                </c:pt>
                <c:pt idx="357">
                  <c:v>101.29266967773438</c:v>
                </c:pt>
                <c:pt idx="358">
                  <c:v>101.29154663085937</c:v>
                </c:pt>
                <c:pt idx="359">
                  <c:v>101.2915771484375</c:v>
                </c:pt>
                <c:pt idx="360">
                  <c:v>101.29252319335937</c:v>
                </c:pt>
                <c:pt idx="361">
                  <c:v>101.2927978515625</c:v>
                </c:pt>
                <c:pt idx="362">
                  <c:v>101.29243774414063</c:v>
                </c:pt>
                <c:pt idx="363">
                  <c:v>101.29288940429687</c:v>
                </c:pt>
                <c:pt idx="364">
                  <c:v>101.29241333007812</c:v>
                </c:pt>
                <c:pt idx="365">
                  <c:v>101.29315185546875</c:v>
                </c:pt>
                <c:pt idx="366">
                  <c:v>101.2932861328125</c:v>
                </c:pt>
                <c:pt idx="367">
                  <c:v>101.29274291992188</c:v>
                </c:pt>
                <c:pt idx="368">
                  <c:v>101.2928466796875</c:v>
                </c:pt>
                <c:pt idx="369">
                  <c:v>101.29436645507812</c:v>
                </c:pt>
                <c:pt idx="370">
                  <c:v>101.29403076171874</c:v>
                </c:pt>
                <c:pt idx="371">
                  <c:v>101.29339599609375</c:v>
                </c:pt>
                <c:pt idx="372">
                  <c:v>101.29304809570313</c:v>
                </c:pt>
                <c:pt idx="373">
                  <c:v>101.2936279296875</c:v>
                </c:pt>
                <c:pt idx="374">
                  <c:v>101.29281005859374</c:v>
                </c:pt>
                <c:pt idx="375">
                  <c:v>101.29231567382813</c:v>
                </c:pt>
                <c:pt idx="376">
                  <c:v>101.29355468750001</c:v>
                </c:pt>
                <c:pt idx="377">
                  <c:v>101.29427490234374</c:v>
                </c:pt>
                <c:pt idx="378">
                  <c:v>101.29465332031251</c:v>
                </c:pt>
                <c:pt idx="379">
                  <c:v>101.29405517578125</c:v>
                </c:pt>
                <c:pt idx="380">
                  <c:v>101.29351806640625</c:v>
                </c:pt>
                <c:pt idx="381">
                  <c:v>101.29381103515625</c:v>
                </c:pt>
                <c:pt idx="382">
                  <c:v>101.29429931640625</c:v>
                </c:pt>
                <c:pt idx="383">
                  <c:v>101.28334960937499</c:v>
                </c:pt>
                <c:pt idx="384">
                  <c:v>101.28389282226563</c:v>
                </c:pt>
                <c:pt idx="385">
                  <c:v>101.28389282226563</c:v>
                </c:pt>
                <c:pt idx="386">
                  <c:v>101.28366699218751</c:v>
                </c:pt>
                <c:pt idx="387">
                  <c:v>101.28464355468751</c:v>
                </c:pt>
                <c:pt idx="388">
                  <c:v>101.28568115234376</c:v>
                </c:pt>
                <c:pt idx="389">
                  <c:v>101.2855712890625</c:v>
                </c:pt>
                <c:pt idx="390">
                  <c:v>101.28647460937501</c:v>
                </c:pt>
                <c:pt idx="391">
                  <c:v>101.28718872070313</c:v>
                </c:pt>
                <c:pt idx="392">
                  <c:v>101.286865234375</c:v>
                </c:pt>
                <c:pt idx="393">
                  <c:v>101.28743896484374</c:v>
                </c:pt>
                <c:pt idx="394">
                  <c:v>101.28883056640625</c:v>
                </c:pt>
                <c:pt idx="395">
                  <c:v>101.28837890625</c:v>
                </c:pt>
                <c:pt idx="396">
                  <c:v>101.28847656249999</c:v>
                </c:pt>
                <c:pt idx="397">
                  <c:v>101.28799438476563</c:v>
                </c:pt>
                <c:pt idx="398">
                  <c:v>101.287548828125</c:v>
                </c:pt>
                <c:pt idx="399">
                  <c:v>101.28787841796876</c:v>
                </c:pt>
                <c:pt idx="400">
                  <c:v>101.28859252929688</c:v>
                </c:pt>
                <c:pt idx="401">
                  <c:v>101.28725585937499</c:v>
                </c:pt>
                <c:pt idx="402">
                  <c:v>101.2871826171875</c:v>
                </c:pt>
                <c:pt idx="403">
                  <c:v>101.28796997070313</c:v>
                </c:pt>
                <c:pt idx="404">
                  <c:v>101.28798217773438</c:v>
                </c:pt>
                <c:pt idx="405">
                  <c:v>101.28773803710938</c:v>
                </c:pt>
                <c:pt idx="406">
                  <c:v>101.28786010742188</c:v>
                </c:pt>
                <c:pt idx="407">
                  <c:v>101.28757324218751</c:v>
                </c:pt>
                <c:pt idx="408">
                  <c:v>101.28755493164063</c:v>
                </c:pt>
                <c:pt idx="409">
                  <c:v>101.28646240234374</c:v>
                </c:pt>
                <c:pt idx="410">
                  <c:v>101.28615112304688</c:v>
                </c:pt>
                <c:pt idx="411">
                  <c:v>101.28623046875001</c:v>
                </c:pt>
                <c:pt idx="412">
                  <c:v>101.28663330078125</c:v>
                </c:pt>
                <c:pt idx="413">
                  <c:v>101.28676757812499</c:v>
                </c:pt>
                <c:pt idx="414">
                  <c:v>101.2874267578125</c:v>
                </c:pt>
                <c:pt idx="415">
                  <c:v>101.28823242187499</c:v>
                </c:pt>
                <c:pt idx="416">
                  <c:v>101.28879394531251</c:v>
                </c:pt>
                <c:pt idx="417">
                  <c:v>101.28790893554688</c:v>
                </c:pt>
                <c:pt idx="418">
                  <c:v>101.28884887695313</c:v>
                </c:pt>
                <c:pt idx="419">
                  <c:v>101.28845825195313</c:v>
                </c:pt>
                <c:pt idx="420">
                  <c:v>101.28818969726562</c:v>
                </c:pt>
                <c:pt idx="421">
                  <c:v>101.28888549804688</c:v>
                </c:pt>
                <c:pt idx="422">
                  <c:v>101.28995361328126</c:v>
                </c:pt>
                <c:pt idx="423">
                  <c:v>101.28954467773437</c:v>
                </c:pt>
                <c:pt idx="424">
                  <c:v>101.28916015625001</c:v>
                </c:pt>
                <c:pt idx="425">
                  <c:v>101.28861083984376</c:v>
                </c:pt>
                <c:pt idx="426">
                  <c:v>101.28886108398437</c:v>
                </c:pt>
                <c:pt idx="427">
                  <c:v>101.288623046875</c:v>
                </c:pt>
                <c:pt idx="428">
                  <c:v>101.28837890625</c:v>
                </c:pt>
                <c:pt idx="429">
                  <c:v>101.28849487304687</c:v>
                </c:pt>
                <c:pt idx="430">
                  <c:v>101.28858642578125</c:v>
                </c:pt>
                <c:pt idx="431">
                  <c:v>101.2884033203125</c:v>
                </c:pt>
                <c:pt idx="432">
                  <c:v>101.28858032226563</c:v>
                </c:pt>
                <c:pt idx="433">
                  <c:v>101.28814697265625</c:v>
                </c:pt>
                <c:pt idx="434">
                  <c:v>101.28833618164063</c:v>
                </c:pt>
                <c:pt idx="435">
                  <c:v>101.28793945312501</c:v>
                </c:pt>
                <c:pt idx="436">
                  <c:v>101.28786010742188</c:v>
                </c:pt>
                <c:pt idx="437">
                  <c:v>101.28726806640626</c:v>
                </c:pt>
                <c:pt idx="438">
                  <c:v>101.28775634765626</c:v>
                </c:pt>
                <c:pt idx="439">
                  <c:v>101.28800048828126</c:v>
                </c:pt>
                <c:pt idx="440">
                  <c:v>101.28848266601563</c:v>
                </c:pt>
                <c:pt idx="441">
                  <c:v>101.28867797851562</c:v>
                </c:pt>
                <c:pt idx="442">
                  <c:v>101.28837890625</c:v>
                </c:pt>
                <c:pt idx="443">
                  <c:v>101.28877563476563</c:v>
                </c:pt>
                <c:pt idx="444">
                  <c:v>101.28806152343751</c:v>
                </c:pt>
                <c:pt idx="445">
                  <c:v>101.28811035156249</c:v>
                </c:pt>
                <c:pt idx="446">
                  <c:v>101.28890991210938</c:v>
                </c:pt>
                <c:pt idx="447">
                  <c:v>101.28847656249999</c:v>
                </c:pt>
                <c:pt idx="448">
                  <c:v>101.2880859375</c:v>
                </c:pt>
                <c:pt idx="449">
                  <c:v>101.28805541992188</c:v>
                </c:pt>
                <c:pt idx="450">
                  <c:v>101.28790283203125</c:v>
                </c:pt>
                <c:pt idx="451">
                  <c:v>101.2879150390625</c:v>
                </c:pt>
                <c:pt idx="452">
                  <c:v>101.28782958984375</c:v>
                </c:pt>
                <c:pt idx="453">
                  <c:v>101.28798217773438</c:v>
                </c:pt>
                <c:pt idx="454">
                  <c:v>101.28822021484375</c:v>
                </c:pt>
                <c:pt idx="455">
                  <c:v>101.28930053710937</c:v>
                </c:pt>
                <c:pt idx="456">
                  <c:v>101.29056396484376</c:v>
                </c:pt>
                <c:pt idx="457">
                  <c:v>101.28924560546875</c:v>
                </c:pt>
                <c:pt idx="458">
                  <c:v>101.2894287109375</c:v>
                </c:pt>
                <c:pt idx="459">
                  <c:v>101.28921508789063</c:v>
                </c:pt>
                <c:pt idx="460">
                  <c:v>101.2880126953125</c:v>
                </c:pt>
                <c:pt idx="461">
                  <c:v>101.28839721679688</c:v>
                </c:pt>
                <c:pt idx="462">
                  <c:v>101.28873901367187</c:v>
                </c:pt>
                <c:pt idx="463">
                  <c:v>101.28767700195313</c:v>
                </c:pt>
                <c:pt idx="464">
                  <c:v>101.287841796875</c:v>
                </c:pt>
                <c:pt idx="465">
                  <c:v>101.28823242187499</c:v>
                </c:pt>
                <c:pt idx="466">
                  <c:v>101.28792724609374</c:v>
                </c:pt>
                <c:pt idx="467">
                  <c:v>101.28783569335937</c:v>
                </c:pt>
                <c:pt idx="468">
                  <c:v>101.2882080078125</c:v>
                </c:pt>
                <c:pt idx="469">
                  <c:v>101.28860473632813</c:v>
                </c:pt>
                <c:pt idx="470">
                  <c:v>101.28876342773438</c:v>
                </c:pt>
                <c:pt idx="471">
                  <c:v>101.28787231445313</c:v>
                </c:pt>
                <c:pt idx="472">
                  <c:v>101.28847656249999</c:v>
                </c:pt>
                <c:pt idx="473">
                  <c:v>101.28828735351563</c:v>
                </c:pt>
                <c:pt idx="474">
                  <c:v>101.288037109375</c:v>
                </c:pt>
                <c:pt idx="475">
                  <c:v>101.28872070312499</c:v>
                </c:pt>
                <c:pt idx="476">
                  <c:v>101.28835449218749</c:v>
                </c:pt>
                <c:pt idx="477">
                  <c:v>101.28836669921876</c:v>
                </c:pt>
                <c:pt idx="478">
                  <c:v>101.28847656249999</c:v>
                </c:pt>
                <c:pt idx="479">
                  <c:v>101.28755493164063</c:v>
                </c:pt>
                <c:pt idx="480">
                  <c:v>101.28932495117188</c:v>
                </c:pt>
                <c:pt idx="481">
                  <c:v>101.2904052734375</c:v>
                </c:pt>
                <c:pt idx="482">
                  <c:v>101.290234375</c:v>
                </c:pt>
                <c:pt idx="483">
                  <c:v>101.28909301757813</c:v>
                </c:pt>
                <c:pt idx="484">
                  <c:v>101.28812255859376</c:v>
                </c:pt>
                <c:pt idx="485">
                  <c:v>101.28846435546875</c:v>
                </c:pt>
                <c:pt idx="486">
                  <c:v>101.2882568359375</c:v>
                </c:pt>
                <c:pt idx="487">
                  <c:v>101.28889770507813</c:v>
                </c:pt>
                <c:pt idx="488">
                  <c:v>101.28863525390625</c:v>
                </c:pt>
                <c:pt idx="489">
                  <c:v>101.28873291015626</c:v>
                </c:pt>
                <c:pt idx="490">
                  <c:v>101.28917846679687</c:v>
                </c:pt>
                <c:pt idx="491">
                  <c:v>101.289794921875</c:v>
                </c:pt>
                <c:pt idx="492">
                  <c:v>101.28872680664063</c:v>
                </c:pt>
                <c:pt idx="493">
                  <c:v>101.28818969726562</c:v>
                </c:pt>
                <c:pt idx="494">
                  <c:v>101.28726196289063</c:v>
                </c:pt>
                <c:pt idx="495">
                  <c:v>101.28793334960938</c:v>
                </c:pt>
                <c:pt idx="496">
                  <c:v>101.28770751953125</c:v>
                </c:pt>
                <c:pt idx="497">
                  <c:v>101.28834228515625</c:v>
                </c:pt>
                <c:pt idx="498">
                  <c:v>101.28743896484374</c:v>
                </c:pt>
                <c:pt idx="499">
                  <c:v>101.28741455078125</c:v>
                </c:pt>
                <c:pt idx="500">
                  <c:v>101.28797607421875</c:v>
                </c:pt>
                <c:pt idx="501">
                  <c:v>101.28861694335937</c:v>
                </c:pt>
                <c:pt idx="502">
                  <c:v>101.28955078125</c:v>
                </c:pt>
                <c:pt idx="503">
                  <c:v>101.28867187500001</c:v>
                </c:pt>
                <c:pt idx="504">
                  <c:v>101.288330078125</c:v>
                </c:pt>
                <c:pt idx="505">
                  <c:v>101.28795166015625</c:v>
                </c:pt>
                <c:pt idx="506">
                  <c:v>101.28759765625</c:v>
                </c:pt>
                <c:pt idx="507">
                  <c:v>101.28652954101563</c:v>
                </c:pt>
                <c:pt idx="508">
                  <c:v>101.287060546875</c:v>
                </c:pt>
                <c:pt idx="509">
                  <c:v>101.28704223632812</c:v>
                </c:pt>
                <c:pt idx="510">
                  <c:v>101.28712158203125</c:v>
                </c:pt>
                <c:pt idx="511">
                  <c:v>101.28708496093751</c:v>
                </c:pt>
                <c:pt idx="512">
                  <c:v>101.2874755859375</c:v>
                </c:pt>
                <c:pt idx="513">
                  <c:v>101.28754272460938</c:v>
                </c:pt>
                <c:pt idx="514">
                  <c:v>101.28765869140625</c:v>
                </c:pt>
                <c:pt idx="515">
                  <c:v>101.28861083984376</c:v>
                </c:pt>
                <c:pt idx="516">
                  <c:v>101.28876953125</c:v>
                </c:pt>
                <c:pt idx="517">
                  <c:v>101.28831176757812</c:v>
                </c:pt>
                <c:pt idx="518">
                  <c:v>101.28762207031249</c:v>
                </c:pt>
                <c:pt idx="519">
                  <c:v>101.28773193359375</c:v>
                </c:pt>
                <c:pt idx="520">
                  <c:v>101.28746337890625</c:v>
                </c:pt>
                <c:pt idx="521">
                  <c:v>101.28650512695313</c:v>
                </c:pt>
                <c:pt idx="522">
                  <c:v>101.28661499023437</c:v>
                </c:pt>
                <c:pt idx="523">
                  <c:v>101.28640747070313</c:v>
                </c:pt>
                <c:pt idx="524">
                  <c:v>101.28698120117187</c:v>
                </c:pt>
                <c:pt idx="525">
                  <c:v>101.28726806640626</c:v>
                </c:pt>
                <c:pt idx="526">
                  <c:v>101.28734130859375</c:v>
                </c:pt>
                <c:pt idx="527">
                  <c:v>101.28758544921875</c:v>
                </c:pt>
                <c:pt idx="528">
                  <c:v>101.28773193359375</c:v>
                </c:pt>
                <c:pt idx="529">
                  <c:v>101.28832397460937</c:v>
                </c:pt>
                <c:pt idx="530">
                  <c:v>101.28807373046875</c:v>
                </c:pt>
                <c:pt idx="531">
                  <c:v>101.28818969726562</c:v>
                </c:pt>
                <c:pt idx="532">
                  <c:v>101.28799438476563</c:v>
                </c:pt>
                <c:pt idx="533">
                  <c:v>101.28795166015625</c:v>
                </c:pt>
                <c:pt idx="534">
                  <c:v>101.28867187500001</c:v>
                </c:pt>
                <c:pt idx="535">
                  <c:v>101.2886962890625</c:v>
                </c:pt>
                <c:pt idx="536">
                  <c:v>101.28903808593751</c:v>
                </c:pt>
                <c:pt idx="537">
                  <c:v>101.28842773437501</c:v>
                </c:pt>
                <c:pt idx="538">
                  <c:v>101.28778686523438</c:v>
                </c:pt>
                <c:pt idx="539">
                  <c:v>101.28764038085937</c:v>
                </c:pt>
                <c:pt idx="540">
                  <c:v>101.2877197265625</c:v>
                </c:pt>
                <c:pt idx="541">
                  <c:v>101.28836059570313</c:v>
                </c:pt>
                <c:pt idx="542">
                  <c:v>101.28831787109375</c:v>
                </c:pt>
                <c:pt idx="543">
                  <c:v>101.2876708984375</c:v>
                </c:pt>
                <c:pt idx="544">
                  <c:v>101.28751831054687</c:v>
                </c:pt>
                <c:pt idx="545">
                  <c:v>101.28778076171875</c:v>
                </c:pt>
                <c:pt idx="546">
                  <c:v>101.28761596679688</c:v>
                </c:pt>
                <c:pt idx="547">
                  <c:v>101.28765869140625</c:v>
                </c:pt>
                <c:pt idx="548">
                  <c:v>101.28853759765624</c:v>
                </c:pt>
                <c:pt idx="549">
                  <c:v>101.29006347656249</c:v>
                </c:pt>
                <c:pt idx="550">
                  <c:v>101.29068603515626</c:v>
                </c:pt>
                <c:pt idx="551">
                  <c:v>101.289501953125</c:v>
                </c:pt>
                <c:pt idx="552">
                  <c:v>101.28939208984374</c:v>
                </c:pt>
                <c:pt idx="553">
                  <c:v>101.2892578125</c:v>
                </c:pt>
                <c:pt idx="554">
                  <c:v>101.2896728515625</c:v>
                </c:pt>
                <c:pt idx="555">
                  <c:v>101.28861083984376</c:v>
                </c:pt>
                <c:pt idx="556">
                  <c:v>101.28906860351563</c:v>
                </c:pt>
                <c:pt idx="557">
                  <c:v>101.2882568359375</c:v>
                </c:pt>
                <c:pt idx="558">
                  <c:v>101.28761596679688</c:v>
                </c:pt>
                <c:pt idx="559">
                  <c:v>101.28778686523438</c:v>
                </c:pt>
                <c:pt idx="560">
                  <c:v>101.28821411132813</c:v>
                </c:pt>
                <c:pt idx="561">
                  <c:v>101.28839111328125</c:v>
                </c:pt>
                <c:pt idx="562">
                  <c:v>101.28841552734374</c:v>
                </c:pt>
                <c:pt idx="563">
                  <c:v>101.2888671875</c:v>
                </c:pt>
                <c:pt idx="564">
                  <c:v>101.28863525390625</c:v>
                </c:pt>
                <c:pt idx="565">
                  <c:v>101.28772583007813</c:v>
                </c:pt>
                <c:pt idx="566">
                  <c:v>101.28774414062499</c:v>
                </c:pt>
                <c:pt idx="567">
                  <c:v>101.28787841796876</c:v>
                </c:pt>
                <c:pt idx="568">
                  <c:v>101.28851318359375</c:v>
                </c:pt>
                <c:pt idx="569">
                  <c:v>101.28895263671875</c:v>
                </c:pt>
                <c:pt idx="570">
                  <c:v>101.28746337890625</c:v>
                </c:pt>
                <c:pt idx="571">
                  <c:v>101.28786621093749</c:v>
                </c:pt>
                <c:pt idx="572">
                  <c:v>101.28811645507813</c:v>
                </c:pt>
                <c:pt idx="573">
                  <c:v>101.286376953125</c:v>
                </c:pt>
                <c:pt idx="574">
                  <c:v>101.28612670898437</c:v>
                </c:pt>
                <c:pt idx="575">
                  <c:v>101.286865234375</c:v>
                </c:pt>
                <c:pt idx="576">
                  <c:v>101.28753662109375</c:v>
                </c:pt>
                <c:pt idx="577">
                  <c:v>101.2884521484375</c:v>
                </c:pt>
                <c:pt idx="578">
                  <c:v>101.28839721679688</c:v>
                </c:pt>
                <c:pt idx="579">
                  <c:v>101.28810424804688</c:v>
                </c:pt>
                <c:pt idx="580">
                  <c:v>101.2875244140625</c:v>
                </c:pt>
                <c:pt idx="581">
                  <c:v>101.28748779296875</c:v>
                </c:pt>
                <c:pt idx="582">
                  <c:v>101.28851318359375</c:v>
                </c:pt>
                <c:pt idx="583">
                  <c:v>101.28829345703124</c:v>
                </c:pt>
                <c:pt idx="584">
                  <c:v>101.28746337890625</c:v>
                </c:pt>
                <c:pt idx="585">
                  <c:v>101.28829956054688</c:v>
                </c:pt>
                <c:pt idx="586">
                  <c:v>101.28809814453125</c:v>
                </c:pt>
                <c:pt idx="587">
                  <c:v>101.28836669921876</c:v>
                </c:pt>
                <c:pt idx="588">
                  <c:v>101.28884887695313</c:v>
                </c:pt>
                <c:pt idx="589">
                  <c:v>101.28877563476563</c:v>
                </c:pt>
                <c:pt idx="590">
                  <c:v>101.28812255859376</c:v>
                </c:pt>
                <c:pt idx="591">
                  <c:v>101.28865356445313</c:v>
                </c:pt>
                <c:pt idx="592">
                  <c:v>101.28822021484375</c:v>
                </c:pt>
                <c:pt idx="593">
                  <c:v>101.28879394531251</c:v>
                </c:pt>
                <c:pt idx="594">
                  <c:v>101.28753662109375</c:v>
                </c:pt>
                <c:pt idx="595">
                  <c:v>101.2884521484375</c:v>
                </c:pt>
                <c:pt idx="596">
                  <c:v>101.28885498046876</c:v>
                </c:pt>
                <c:pt idx="597">
                  <c:v>101.2893798828125</c:v>
                </c:pt>
                <c:pt idx="598">
                  <c:v>101.28939208984374</c:v>
                </c:pt>
                <c:pt idx="599">
                  <c:v>101.28944702148438</c:v>
                </c:pt>
                <c:pt idx="600">
                  <c:v>101.28903808593751</c:v>
                </c:pt>
                <c:pt idx="601">
                  <c:v>101.28896484374999</c:v>
                </c:pt>
                <c:pt idx="602">
                  <c:v>101.288818359375</c:v>
                </c:pt>
                <c:pt idx="603">
                  <c:v>101.28911743164062</c:v>
                </c:pt>
                <c:pt idx="604">
                  <c:v>101.28928222656251</c:v>
                </c:pt>
                <c:pt idx="605">
                  <c:v>101.2893798828125</c:v>
                </c:pt>
                <c:pt idx="606">
                  <c:v>101.289111328125</c:v>
                </c:pt>
                <c:pt idx="607">
                  <c:v>101.28873291015626</c:v>
                </c:pt>
                <c:pt idx="608">
                  <c:v>101.288037109375</c:v>
                </c:pt>
                <c:pt idx="609">
                  <c:v>101.2881591796875</c:v>
                </c:pt>
                <c:pt idx="610">
                  <c:v>101.28776245117187</c:v>
                </c:pt>
                <c:pt idx="611">
                  <c:v>101.28766479492188</c:v>
                </c:pt>
                <c:pt idx="612">
                  <c:v>101.28800048828126</c:v>
                </c:pt>
                <c:pt idx="613">
                  <c:v>101.28849487304687</c:v>
                </c:pt>
                <c:pt idx="614">
                  <c:v>101.28845825195313</c:v>
                </c:pt>
                <c:pt idx="615">
                  <c:v>101.28842773437501</c:v>
                </c:pt>
                <c:pt idx="616">
                  <c:v>101.28742065429688</c:v>
                </c:pt>
                <c:pt idx="617">
                  <c:v>101.28775024414063</c:v>
                </c:pt>
                <c:pt idx="618">
                  <c:v>101.28756103515624</c:v>
                </c:pt>
                <c:pt idx="619">
                  <c:v>101.28809204101563</c:v>
                </c:pt>
                <c:pt idx="620">
                  <c:v>101.28759765625</c:v>
                </c:pt>
                <c:pt idx="621">
                  <c:v>101.28850708007812</c:v>
                </c:pt>
                <c:pt idx="622">
                  <c:v>101.28878173828124</c:v>
                </c:pt>
                <c:pt idx="623">
                  <c:v>101.28859863281249</c:v>
                </c:pt>
                <c:pt idx="624">
                  <c:v>101.28756713867188</c:v>
                </c:pt>
                <c:pt idx="625">
                  <c:v>101.28821411132813</c:v>
                </c:pt>
                <c:pt idx="626">
                  <c:v>101.28754272460938</c:v>
                </c:pt>
                <c:pt idx="627">
                  <c:v>101.28821411132813</c:v>
                </c:pt>
                <c:pt idx="628">
                  <c:v>101.2882568359375</c:v>
                </c:pt>
                <c:pt idx="629">
                  <c:v>101.28933105468749</c:v>
                </c:pt>
                <c:pt idx="630">
                  <c:v>101.28848876953126</c:v>
                </c:pt>
                <c:pt idx="631">
                  <c:v>101.28787841796876</c:v>
                </c:pt>
                <c:pt idx="632">
                  <c:v>101.28853759765624</c:v>
                </c:pt>
                <c:pt idx="633">
                  <c:v>101.2892578125</c:v>
                </c:pt>
                <c:pt idx="634">
                  <c:v>101.28975830078124</c:v>
                </c:pt>
                <c:pt idx="635">
                  <c:v>101.28905029296875</c:v>
                </c:pt>
                <c:pt idx="636">
                  <c:v>101.28960571289062</c:v>
                </c:pt>
                <c:pt idx="637">
                  <c:v>101.28970947265626</c:v>
                </c:pt>
                <c:pt idx="638">
                  <c:v>101.28927001953124</c:v>
                </c:pt>
                <c:pt idx="639">
                  <c:v>101.2885009765625</c:v>
                </c:pt>
                <c:pt idx="640">
                  <c:v>101.28829956054688</c:v>
                </c:pt>
                <c:pt idx="641">
                  <c:v>101.28789672851562</c:v>
                </c:pt>
                <c:pt idx="642">
                  <c:v>101.28776245117187</c:v>
                </c:pt>
                <c:pt idx="643">
                  <c:v>101.28811035156249</c:v>
                </c:pt>
                <c:pt idx="644">
                  <c:v>101.2884521484375</c:v>
                </c:pt>
                <c:pt idx="645">
                  <c:v>101.2892333984375</c:v>
                </c:pt>
                <c:pt idx="646">
                  <c:v>101.28925170898438</c:v>
                </c:pt>
                <c:pt idx="647">
                  <c:v>101.28807373046875</c:v>
                </c:pt>
                <c:pt idx="648">
                  <c:v>101.28848876953126</c:v>
                </c:pt>
                <c:pt idx="649">
                  <c:v>101.28926391601563</c:v>
                </c:pt>
                <c:pt idx="650">
                  <c:v>101.28878173828124</c:v>
                </c:pt>
                <c:pt idx="651">
                  <c:v>101.2888916015625</c:v>
                </c:pt>
                <c:pt idx="652">
                  <c:v>101.28896484374999</c:v>
                </c:pt>
                <c:pt idx="653">
                  <c:v>101.28853759765624</c:v>
                </c:pt>
                <c:pt idx="654">
                  <c:v>101.28817749023438</c:v>
                </c:pt>
                <c:pt idx="655">
                  <c:v>101.28806152343751</c:v>
                </c:pt>
                <c:pt idx="656">
                  <c:v>101.28876953125</c:v>
                </c:pt>
                <c:pt idx="657">
                  <c:v>101.28857421875</c:v>
                </c:pt>
                <c:pt idx="658">
                  <c:v>101.28846435546875</c:v>
                </c:pt>
                <c:pt idx="659">
                  <c:v>101.28804321289063</c:v>
                </c:pt>
                <c:pt idx="660">
                  <c:v>101.28781738281251</c:v>
                </c:pt>
                <c:pt idx="661">
                  <c:v>101.28804931640624</c:v>
                </c:pt>
                <c:pt idx="662">
                  <c:v>101.2875244140625</c:v>
                </c:pt>
                <c:pt idx="663">
                  <c:v>101.28763427734376</c:v>
                </c:pt>
                <c:pt idx="664">
                  <c:v>101.2869384765625</c:v>
                </c:pt>
                <c:pt idx="665">
                  <c:v>101.28739013671876</c:v>
                </c:pt>
                <c:pt idx="666">
                  <c:v>101.287841796875</c:v>
                </c:pt>
                <c:pt idx="667">
                  <c:v>101.2877197265625</c:v>
                </c:pt>
                <c:pt idx="668">
                  <c:v>101.28745117187501</c:v>
                </c:pt>
                <c:pt idx="669">
                  <c:v>101.2884033203125</c:v>
                </c:pt>
                <c:pt idx="670">
                  <c:v>101.28823852539063</c:v>
                </c:pt>
                <c:pt idx="671">
                  <c:v>101.28900146484375</c:v>
                </c:pt>
                <c:pt idx="672">
                  <c:v>101.28978881835937</c:v>
                </c:pt>
                <c:pt idx="673">
                  <c:v>101.28932495117188</c:v>
                </c:pt>
                <c:pt idx="674">
                  <c:v>101.28892822265625</c:v>
                </c:pt>
                <c:pt idx="675">
                  <c:v>101.28861694335937</c:v>
                </c:pt>
                <c:pt idx="676">
                  <c:v>101.28814086914062</c:v>
                </c:pt>
                <c:pt idx="677">
                  <c:v>101.28863525390625</c:v>
                </c:pt>
                <c:pt idx="678">
                  <c:v>101.28811645507813</c:v>
                </c:pt>
                <c:pt idx="679">
                  <c:v>101.28830566406251</c:v>
                </c:pt>
                <c:pt idx="680">
                  <c:v>101.28853759765624</c:v>
                </c:pt>
                <c:pt idx="681">
                  <c:v>101.2891845703125</c:v>
                </c:pt>
                <c:pt idx="682">
                  <c:v>101.2890625</c:v>
                </c:pt>
                <c:pt idx="683">
                  <c:v>101.28853149414063</c:v>
                </c:pt>
                <c:pt idx="684">
                  <c:v>101.28873901367187</c:v>
                </c:pt>
                <c:pt idx="685">
                  <c:v>101.28839721679688</c:v>
                </c:pt>
                <c:pt idx="686">
                  <c:v>101.28151855468749</c:v>
                </c:pt>
                <c:pt idx="687">
                  <c:v>101.28138427734375</c:v>
                </c:pt>
                <c:pt idx="688">
                  <c:v>101.2815673828125</c:v>
                </c:pt>
                <c:pt idx="689">
                  <c:v>101.28200683593749</c:v>
                </c:pt>
                <c:pt idx="690">
                  <c:v>101.28414306640624</c:v>
                </c:pt>
                <c:pt idx="691">
                  <c:v>101.28391113281251</c:v>
                </c:pt>
                <c:pt idx="692">
                  <c:v>101.2838134765625</c:v>
                </c:pt>
                <c:pt idx="693">
                  <c:v>101.28480834960938</c:v>
                </c:pt>
                <c:pt idx="694">
                  <c:v>101.28526611328125</c:v>
                </c:pt>
                <c:pt idx="695">
                  <c:v>101.28466796875</c:v>
                </c:pt>
                <c:pt idx="696">
                  <c:v>101.28482666015626</c:v>
                </c:pt>
                <c:pt idx="697">
                  <c:v>101.28490600585937</c:v>
                </c:pt>
                <c:pt idx="698">
                  <c:v>101.28505859374999</c:v>
                </c:pt>
                <c:pt idx="699">
                  <c:v>101.28485107421875</c:v>
                </c:pt>
                <c:pt idx="700">
                  <c:v>101.28411865234375</c:v>
                </c:pt>
                <c:pt idx="701">
                  <c:v>101.28291625976563</c:v>
                </c:pt>
                <c:pt idx="702">
                  <c:v>101.28395996093749</c:v>
                </c:pt>
                <c:pt idx="703">
                  <c:v>101.283251953125</c:v>
                </c:pt>
                <c:pt idx="704">
                  <c:v>101.28402099609374</c:v>
                </c:pt>
                <c:pt idx="705">
                  <c:v>101.28513183593751</c:v>
                </c:pt>
                <c:pt idx="706">
                  <c:v>101.28569946289062</c:v>
                </c:pt>
                <c:pt idx="707">
                  <c:v>101.285400390625</c:v>
                </c:pt>
                <c:pt idx="708">
                  <c:v>101.28534545898438</c:v>
                </c:pt>
                <c:pt idx="709">
                  <c:v>101.28601684570313</c:v>
                </c:pt>
                <c:pt idx="710">
                  <c:v>101.28648681640625</c:v>
                </c:pt>
                <c:pt idx="711">
                  <c:v>101.28532104492187</c:v>
                </c:pt>
                <c:pt idx="712">
                  <c:v>101.28518066406249</c:v>
                </c:pt>
                <c:pt idx="713">
                  <c:v>101.28495483398437</c:v>
                </c:pt>
                <c:pt idx="714">
                  <c:v>101.28521728515625</c:v>
                </c:pt>
                <c:pt idx="715">
                  <c:v>101.28534545898438</c:v>
                </c:pt>
                <c:pt idx="716">
                  <c:v>101.28591308593749</c:v>
                </c:pt>
                <c:pt idx="717">
                  <c:v>101.28598632812501</c:v>
                </c:pt>
                <c:pt idx="718">
                  <c:v>101.2865478515625</c:v>
                </c:pt>
                <c:pt idx="719">
                  <c:v>101.28688964843749</c:v>
                </c:pt>
                <c:pt idx="720">
                  <c:v>101.28702392578126</c:v>
                </c:pt>
                <c:pt idx="721">
                  <c:v>101.28766479492188</c:v>
                </c:pt>
                <c:pt idx="722">
                  <c:v>101.2873046875</c:v>
                </c:pt>
                <c:pt idx="723">
                  <c:v>101.28731079101563</c:v>
                </c:pt>
                <c:pt idx="724">
                  <c:v>101.28727416992187</c:v>
                </c:pt>
                <c:pt idx="725">
                  <c:v>101.28822631835938</c:v>
                </c:pt>
                <c:pt idx="726">
                  <c:v>101.28698120117187</c:v>
                </c:pt>
                <c:pt idx="727">
                  <c:v>101.28671875000001</c:v>
                </c:pt>
                <c:pt idx="728">
                  <c:v>101.28689575195313</c:v>
                </c:pt>
                <c:pt idx="729">
                  <c:v>101.28740844726562</c:v>
                </c:pt>
                <c:pt idx="730">
                  <c:v>101.28719482421874</c:v>
                </c:pt>
                <c:pt idx="731">
                  <c:v>101.287158203125</c:v>
                </c:pt>
                <c:pt idx="732">
                  <c:v>101.28665771484376</c:v>
                </c:pt>
                <c:pt idx="733">
                  <c:v>101.28668823242188</c:v>
                </c:pt>
                <c:pt idx="734">
                  <c:v>101.28668212890625</c:v>
                </c:pt>
                <c:pt idx="735">
                  <c:v>101.2857177734375</c:v>
                </c:pt>
                <c:pt idx="736">
                  <c:v>101.28649291992187</c:v>
                </c:pt>
                <c:pt idx="737">
                  <c:v>101.286083984375</c:v>
                </c:pt>
                <c:pt idx="738">
                  <c:v>101.28605346679687</c:v>
                </c:pt>
                <c:pt idx="739">
                  <c:v>101.28540649414063</c:v>
                </c:pt>
                <c:pt idx="740">
                  <c:v>101.28563842773437</c:v>
                </c:pt>
                <c:pt idx="741">
                  <c:v>101.28590087890625</c:v>
                </c:pt>
                <c:pt idx="742">
                  <c:v>101.28548583984374</c:v>
                </c:pt>
                <c:pt idx="743">
                  <c:v>101.2852294921875</c:v>
                </c:pt>
                <c:pt idx="744">
                  <c:v>101.28595581054688</c:v>
                </c:pt>
                <c:pt idx="745">
                  <c:v>101.286376953125</c:v>
                </c:pt>
                <c:pt idx="746">
                  <c:v>101.28638305664063</c:v>
                </c:pt>
                <c:pt idx="747">
                  <c:v>101.28617553710937</c:v>
                </c:pt>
                <c:pt idx="748">
                  <c:v>101.28546142578125</c:v>
                </c:pt>
                <c:pt idx="749">
                  <c:v>101.28529052734375</c:v>
                </c:pt>
                <c:pt idx="750">
                  <c:v>101.2855224609375</c:v>
                </c:pt>
                <c:pt idx="751">
                  <c:v>101.28541870117188</c:v>
                </c:pt>
                <c:pt idx="752">
                  <c:v>101.28652343749999</c:v>
                </c:pt>
                <c:pt idx="753">
                  <c:v>101.28640136718749</c:v>
                </c:pt>
                <c:pt idx="754">
                  <c:v>101.2873046875</c:v>
                </c:pt>
                <c:pt idx="755">
                  <c:v>101.28727416992187</c:v>
                </c:pt>
                <c:pt idx="756">
                  <c:v>101.28685302734375</c:v>
                </c:pt>
                <c:pt idx="757">
                  <c:v>101.28618774414062</c:v>
                </c:pt>
                <c:pt idx="758">
                  <c:v>101.28583984375</c:v>
                </c:pt>
                <c:pt idx="759">
                  <c:v>101.2859619140625</c:v>
                </c:pt>
                <c:pt idx="760">
                  <c:v>101.28591918945313</c:v>
                </c:pt>
                <c:pt idx="761">
                  <c:v>101.28627319335938</c:v>
                </c:pt>
                <c:pt idx="762">
                  <c:v>101.28646850585938</c:v>
                </c:pt>
                <c:pt idx="763">
                  <c:v>101.28633422851563</c:v>
                </c:pt>
                <c:pt idx="764">
                  <c:v>101.285693359375</c:v>
                </c:pt>
                <c:pt idx="765">
                  <c:v>101.28540649414063</c:v>
                </c:pt>
                <c:pt idx="766">
                  <c:v>101.28563232421875</c:v>
                </c:pt>
                <c:pt idx="767">
                  <c:v>101.286669921875</c:v>
                </c:pt>
                <c:pt idx="768">
                  <c:v>101.28636474609375</c:v>
                </c:pt>
                <c:pt idx="769">
                  <c:v>101.28685302734375</c:v>
                </c:pt>
                <c:pt idx="770">
                  <c:v>101.28614501953125</c:v>
                </c:pt>
                <c:pt idx="771">
                  <c:v>101.28529052734375</c:v>
                </c:pt>
                <c:pt idx="772">
                  <c:v>101.2859619140625</c:v>
                </c:pt>
                <c:pt idx="773">
                  <c:v>101.286865234375</c:v>
                </c:pt>
                <c:pt idx="774">
                  <c:v>101.28673095703125</c:v>
                </c:pt>
                <c:pt idx="775">
                  <c:v>101.28529663085938</c:v>
                </c:pt>
                <c:pt idx="776">
                  <c:v>101.28543701171876</c:v>
                </c:pt>
                <c:pt idx="777">
                  <c:v>101.28583984375</c:v>
                </c:pt>
                <c:pt idx="778">
                  <c:v>101.28638305664063</c:v>
                </c:pt>
                <c:pt idx="779">
                  <c:v>101.28768310546874</c:v>
                </c:pt>
                <c:pt idx="780">
                  <c:v>101.28683471679688</c:v>
                </c:pt>
                <c:pt idx="781">
                  <c:v>101.28676757812499</c:v>
                </c:pt>
                <c:pt idx="782">
                  <c:v>101.28552856445313</c:v>
                </c:pt>
                <c:pt idx="783">
                  <c:v>101.28500976562501</c:v>
                </c:pt>
                <c:pt idx="784">
                  <c:v>101.28525390625001</c:v>
                </c:pt>
                <c:pt idx="785">
                  <c:v>101.285107421875</c:v>
                </c:pt>
                <c:pt idx="786">
                  <c:v>101.2852294921875</c:v>
                </c:pt>
                <c:pt idx="787">
                  <c:v>101.28641357421876</c:v>
                </c:pt>
                <c:pt idx="788">
                  <c:v>101.28688964843749</c:v>
                </c:pt>
                <c:pt idx="789">
                  <c:v>101.28757934570312</c:v>
                </c:pt>
                <c:pt idx="790">
                  <c:v>101.28699340820313</c:v>
                </c:pt>
                <c:pt idx="791">
                  <c:v>101.28697509765625</c:v>
                </c:pt>
                <c:pt idx="792">
                  <c:v>101.28675537109375</c:v>
                </c:pt>
                <c:pt idx="793">
                  <c:v>101.28599243164062</c:v>
                </c:pt>
                <c:pt idx="794">
                  <c:v>101.28510131835938</c:v>
                </c:pt>
                <c:pt idx="795">
                  <c:v>101.286181640625</c:v>
                </c:pt>
                <c:pt idx="796">
                  <c:v>101.28583984375</c:v>
                </c:pt>
                <c:pt idx="797">
                  <c:v>101.28556518554687</c:v>
                </c:pt>
                <c:pt idx="798">
                  <c:v>101.2860107421875</c:v>
                </c:pt>
                <c:pt idx="799">
                  <c:v>101.286083984375</c:v>
                </c:pt>
                <c:pt idx="800">
                  <c:v>101.28548583984374</c:v>
                </c:pt>
                <c:pt idx="801">
                  <c:v>101.2852783203125</c:v>
                </c:pt>
                <c:pt idx="802">
                  <c:v>101.28548583984374</c:v>
                </c:pt>
                <c:pt idx="803">
                  <c:v>101.28554687499999</c:v>
                </c:pt>
                <c:pt idx="804">
                  <c:v>101.28678588867187</c:v>
                </c:pt>
                <c:pt idx="805">
                  <c:v>101.28690185546876</c:v>
                </c:pt>
                <c:pt idx="806">
                  <c:v>101.28748168945313</c:v>
                </c:pt>
                <c:pt idx="807">
                  <c:v>101.28663940429688</c:v>
                </c:pt>
                <c:pt idx="808">
                  <c:v>101.28627929687499</c:v>
                </c:pt>
                <c:pt idx="809">
                  <c:v>101.28623046875001</c:v>
                </c:pt>
                <c:pt idx="810">
                  <c:v>101.28682861328124</c:v>
                </c:pt>
                <c:pt idx="811">
                  <c:v>101.28674926757813</c:v>
                </c:pt>
                <c:pt idx="812">
                  <c:v>101.28677368164063</c:v>
                </c:pt>
                <c:pt idx="813">
                  <c:v>101.28642578125</c:v>
                </c:pt>
                <c:pt idx="814">
                  <c:v>101.28624877929687</c:v>
                </c:pt>
                <c:pt idx="815">
                  <c:v>101.28568725585937</c:v>
                </c:pt>
                <c:pt idx="816">
                  <c:v>101.28555908203126</c:v>
                </c:pt>
                <c:pt idx="817">
                  <c:v>101.28578491210938</c:v>
                </c:pt>
                <c:pt idx="818">
                  <c:v>101.28666381835937</c:v>
                </c:pt>
                <c:pt idx="819">
                  <c:v>101.28635253906251</c:v>
                </c:pt>
                <c:pt idx="820">
                  <c:v>101.28605346679687</c:v>
                </c:pt>
                <c:pt idx="821">
                  <c:v>101.28563232421875</c:v>
                </c:pt>
                <c:pt idx="822">
                  <c:v>101.28577270507813</c:v>
                </c:pt>
                <c:pt idx="823">
                  <c:v>101.28544921875</c:v>
                </c:pt>
                <c:pt idx="824">
                  <c:v>101.28469238281249</c:v>
                </c:pt>
                <c:pt idx="825">
                  <c:v>101.28472290039062</c:v>
                </c:pt>
                <c:pt idx="826">
                  <c:v>101.286376953125</c:v>
                </c:pt>
                <c:pt idx="827">
                  <c:v>101.28666381835937</c:v>
                </c:pt>
                <c:pt idx="828">
                  <c:v>101.28599853515625</c:v>
                </c:pt>
                <c:pt idx="829">
                  <c:v>101.28607177734375</c:v>
                </c:pt>
                <c:pt idx="830">
                  <c:v>101.2860107421875</c:v>
                </c:pt>
                <c:pt idx="831">
                  <c:v>101.28591918945313</c:v>
                </c:pt>
                <c:pt idx="832">
                  <c:v>101.2859375</c:v>
                </c:pt>
                <c:pt idx="833">
                  <c:v>101.28632202148438</c:v>
                </c:pt>
                <c:pt idx="834">
                  <c:v>101.28646240234374</c:v>
                </c:pt>
                <c:pt idx="835">
                  <c:v>101.28599243164062</c:v>
                </c:pt>
                <c:pt idx="836">
                  <c:v>101.28594970703125</c:v>
                </c:pt>
                <c:pt idx="837">
                  <c:v>101.28543701171876</c:v>
                </c:pt>
                <c:pt idx="838">
                  <c:v>101.28536987304688</c:v>
                </c:pt>
                <c:pt idx="839">
                  <c:v>101.2855224609375</c:v>
                </c:pt>
                <c:pt idx="840">
                  <c:v>101.28543701171876</c:v>
                </c:pt>
                <c:pt idx="841">
                  <c:v>101.28511962890624</c:v>
                </c:pt>
                <c:pt idx="842">
                  <c:v>101.28519287109376</c:v>
                </c:pt>
                <c:pt idx="843">
                  <c:v>101.28582763671875</c:v>
                </c:pt>
                <c:pt idx="844">
                  <c:v>101.28568115234376</c:v>
                </c:pt>
                <c:pt idx="845">
                  <c:v>101.28616333007813</c:v>
                </c:pt>
                <c:pt idx="846">
                  <c:v>101.28605346679687</c:v>
                </c:pt>
                <c:pt idx="847">
                  <c:v>101.28630981445312</c:v>
                </c:pt>
                <c:pt idx="848">
                  <c:v>101.28656616210938</c:v>
                </c:pt>
                <c:pt idx="849">
                  <c:v>101.28671875000001</c:v>
                </c:pt>
                <c:pt idx="850">
                  <c:v>101.2869140625</c:v>
                </c:pt>
                <c:pt idx="851">
                  <c:v>101.287060546875</c:v>
                </c:pt>
                <c:pt idx="852">
                  <c:v>101.28641967773437</c:v>
                </c:pt>
                <c:pt idx="853">
                  <c:v>101.28616943359376</c:v>
                </c:pt>
                <c:pt idx="854">
                  <c:v>101.28657836914063</c:v>
                </c:pt>
                <c:pt idx="855">
                  <c:v>101.2862548828125</c:v>
                </c:pt>
                <c:pt idx="856">
                  <c:v>101.2857177734375</c:v>
                </c:pt>
                <c:pt idx="857">
                  <c:v>101.2858154296875</c:v>
                </c:pt>
                <c:pt idx="858">
                  <c:v>101.28655395507812</c:v>
                </c:pt>
                <c:pt idx="859">
                  <c:v>101.28636474609375</c:v>
                </c:pt>
                <c:pt idx="860">
                  <c:v>101.28668823242188</c:v>
                </c:pt>
                <c:pt idx="861">
                  <c:v>101.28737792968749</c:v>
                </c:pt>
                <c:pt idx="862">
                  <c:v>101.28773193359375</c:v>
                </c:pt>
                <c:pt idx="863">
                  <c:v>101.28693237304688</c:v>
                </c:pt>
                <c:pt idx="864">
                  <c:v>101.28704833984375</c:v>
                </c:pt>
                <c:pt idx="865">
                  <c:v>101.28689575195313</c:v>
                </c:pt>
                <c:pt idx="866">
                  <c:v>101.28681640625</c:v>
                </c:pt>
                <c:pt idx="867">
                  <c:v>101.28684082031251</c:v>
                </c:pt>
                <c:pt idx="868">
                  <c:v>101.28732910156251</c:v>
                </c:pt>
                <c:pt idx="869">
                  <c:v>101.28712158203125</c:v>
                </c:pt>
                <c:pt idx="870">
                  <c:v>101.286376953125</c:v>
                </c:pt>
                <c:pt idx="871">
                  <c:v>101.2862060546875</c:v>
                </c:pt>
                <c:pt idx="872">
                  <c:v>101.2864990234375</c:v>
                </c:pt>
                <c:pt idx="873">
                  <c:v>101.286181640625</c:v>
                </c:pt>
                <c:pt idx="874">
                  <c:v>101.28707275390624</c:v>
                </c:pt>
                <c:pt idx="875">
                  <c:v>101.28706665039063</c:v>
                </c:pt>
                <c:pt idx="876">
                  <c:v>101.28715209960937</c:v>
                </c:pt>
                <c:pt idx="877">
                  <c:v>101.28670654296874</c:v>
                </c:pt>
                <c:pt idx="878">
                  <c:v>101.28539428710937</c:v>
                </c:pt>
                <c:pt idx="879">
                  <c:v>101.28607788085938</c:v>
                </c:pt>
                <c:pt idx="880">
                  <c:v>101.28698120117187</c:v>
                </c:pt>
                <c:pt idx="881">
                  <c:v>101.28756103515624</c:v>
                </c:pt>
                <c:pt idx="882">
                  <c:v>101.28803100585938</c:v>
                </c:pt>
                <c:pt idx="883">
                  <c:v>101.2867431640625</c:v>
                </c:pt>
                <c:pt idx="884">
                  <c:v>101.28710327148437</c:v>
                </c:pt>
                <c:pt idx="885">
                  <c:v>101.28826904296875</c:v>
                </c:pt>
                <c:pt idx="886">
                  <c:v>101.28785400390625</c:v>
                </c:pt>
                <c:pt idx="887">
                  <c:v>101.28757324218751</c:v>
                </c:pt>
                <c:pt idx="888">
                  <c:v>101.28792724609374</c:v>
                </c:pt>
                <c:pt idx="889">
                  <c:v>101.2874267578125</c:v>
                </c:pt>
                <c:pt idx="890">
                  <c:v>101.28739013671876</c:v>
                </c:pt>
                <c:pt idx="891">
                  <c:v>101.28661499023437</c:v>
                </c:pt>
                <c:pt idx="892">
                  <c:v>101.28659057617188</c:v>
                </c:pt>
                <c:pt idx="893">
                  <c:v>101.28692626953125</c:v>
                </c:pt>
                <c:pt idx="894">
                  <c:v>101.2871826171875</c:v>
                </c:pt>
                <c:pt idx="895">
                  <c:v>101.28701782226563</c:v>
                </c:pt>
                <c:pt idx="896">
                  <c:v>101.287060546875</c:v>
                </c:pt>
                <c:pt idx="897">
                  <c:v>101.28616943359376</c:v>
                </c:pt>
                <c:pt idx="898">
                  <c:v>101.28595581054688</c:v>
                </c:pt>
                <c:pt idx="899">
                  <c:v>101.28610839843751</c:v>
                </c:pt>
                <c:pt idx="900">
                  <c:v>101.2865478515625</c:v>
                </c:pt>
                <c:pt idx="901">
                  <c:v>101.28726196289063</c:v>
                </c:pt>
                <c:pt idx="902">
                  <c:v>101.2870361328125</c:v>
                </c:pt>
                <c:pt idx="903">
                  <c:v>101.2867919921875</c:v>
                </c:pt>
                <c:pt idx="904">
                  <c:v>101.2872314453125</c:v>
                </c:pt>
                <c:pt idx="905">
                  <c:v>101.288818359375</c:v>
                </c:pt>
                <c:pt idx="906">
                  <c:v>101.28793945312501</c:v>
                </c:pt>
                <c:pt idx="907">
                  <c:v>101.28765258789062</c:v>
                </c:pt>
                <c:pt idx="908">
                  <c:v>101.28800048828126</c:v>
                </c:pt>
                <c:pt idx="909">
                  <c:v>101.28785400390625</c:v>
                </c:pt>
                <c:pt idx="910">
                  <c:v>101.28727416992187</c:v>
                </c:pt>
                <c:pt idx="911">
                  <c:v>101.28712768554688</c:v>
                </c:pt>
                <c:pt idx="912">
                  <c:v>101.2872314453125</c:v>
                </c:pt>
                <c:pt idx="913">
                  <c:v>101.286572265625</c:v>
                </c:pt>
                <c:pt idx="914">
                  <c:v>101.28643798828125</c:v>
                </c:pt>
                <c:pt idx="915">
                  <c:v>101.28651123046875</c:v>
                </c:pt>
                <c:pt idx="916">
                  <c:v>101.28739013671876</c:v>
                </c:pt>
                <c:pt idx="917">
                  <c:v>101.28638916015625</c:v>
                </c:pt>
                <c:pt idx="918">
                  <c:v>101.28624267578125</c:v>
                </c:pt>
                <c:pt idx="919">
                  <c:v>101.28565063476563</c:v>
                </c:pt>
                <c:pt idx="920">
                  <c:v>101.28617553710937</c:v>
                </c:pt>
                <c:pt idx="921">
                  <c:v>101.28657836914063</c:v>
                </c:pt>
                <c:pt idx="922">
                  <c:v>101.28732299804688</c:v>
                </c:pt>
                <c:pt idx="923">
                  <c:v>101.28802490234375</c:v>
                </c:pt>
                <c:pt idx="924">
                  <c:v>101.28768920898438</c:v>
                </c:pt>
                <c:pt idx="925">
                  <c:v>101.28782348632812</c:v>
                </c:pt>
                <c:pt idx="926">
                  <c:v>101.28707275390624</c:v>
                </c:pt>
                <c:pt idx="927">
                  <c:v>101.28774414062499</c:v>
                </c:pt>
                <c:pt idx="928">
                  <c:v>101.28853759765624</c:v>
                </c:pt>
                <c:pt idx="929">
                  <c:v>101.28798828124999</c:v>
                </c:pt>
                <c:pt idx="930">
                  <c:v>101.2879638671875</c:v>
                </c:pt>
                <c:pt idx="931">
                  <c:v>101.28731079101563</c:v>
                </c:pt>
                <c:pt idx="932">
                  <c:v>101.28748779296875</c:v>
                </c:pt>
                <c:pt idx="933">
                  <c:v>101.28792724609374</c:v>
                </c:pt>
                <c:pt idx="934">
                  <c:v>101.28769531250001</c:v>
                </c:pt>
                <c:pt idx="935">
                  <c:v>101.28787231445313</c:v>
                </c:pt>
                <c:pt idx="936">
                  <c:v>101.28743896484374</c:v>
                </c:pt>
                <c:pt idx="937">
                  <c:v>101.28708496093751</c:v>
                </c:pt>
                <c:pt idx="938">
                  <c:v>101.28728637695312</c:v>
                </c:pt>
                <c:pt idx="939">
                  <c:v>101.28646240234374</c:v>
                </c:pt>
                <c:pt idx="940">
                  <c:v>101.28618774414062</c:v>
                </c:pt>
                <c:pt idx="941">
                  <c:v>101.28649291992187</c:v>
                </c:pt>
                <c:pt idx="942">
                  <c:v>101.28673706054687</c:v>
                </c:pt>
                <c:pt idx="943">
                  <c:v>101.28652343749999</c:v>
                </c:pt>
                <c:pt idx="944">
                  <c:v>101.28590087890625</c:v>
                </c:pt>
                <c:pt idx="945">
                  <c:v>101.28635253906251</c:v>
                </c:pt>
                <c:pt idx="946">
                  <c:v>101.28759765625</c:v>
                </c:pt>
                <c:pt idx="947">
                  <c:v>101.28738403320313</c:v>
                </c:pt>
                <c:pt idx="948">
                  <c:v>101.28681640625</c:v>
                </c:pt>
                <c:pt idx="949">
                  <c:v>101.28682250976563</c:v>
                </c:pt>
                <c:pt idx="950">
                  <c:v>101.2861328125</c:v>
                </c:pt>
                <c:pt idx="951">
                  <c:v>101.28687133789063</c:v>
                </c:pt>
                <c:pt idx="952">
                  <c:v>101.286572265625</c:v>
                </c:pt>
                <c:pt idx="953">
                  <c:v>101.28609008789063</c:v>
                </c:pt>
                <c:pt idx="954">
                  <c:v>101.28635864257812</c:v>
                </c:pt>
                <c:pt idx="955">
                  <c:v>101.28594970703125</c:v>
                </c:pt>
                <c:pt idx="956">
                  <c:v>101.28609008789063</c:v>
                </c:pt>
                <c:pt idx="957">
                  <c:v>101.28644409179688</c:v>
                </c:pt>
                <c:pt idx="958">
                  <c:v>101.28584594726563</c:v>
                </c:pt>
                <c:pt idx="959">
                  <c:v>101.28595581054688</c:v>
                </c:pt>
                <c:pt idx="960">
                  <c:v>101.28583374023438</c:v>
                </c:pt>
                <c:pt idx="961">
                  <c:v>101.28616333007813</c:v>
                </c:pt>
                <c:pt idx="962">
                  <c:v>101.28621826171874</c:v>
                </c:pt>
                <c:pt idx="963">
                  <c:v>101.28665771484376</c:v>
                </c:pt>
                <c:pt idx="964">
                  <c:v>101.28658447265624</c:v>
                </c:pt>
                <c:pt idx="965">
                  <c:v>101.28719482421874</c:v>
                </c:pt>
                <c:pt idx="966">
                  <c:v>101.28729248046875</c:v>
                </c:pt>
                <c:pt idx="967">
                  <c:v>101.28721923828125</c:v>
                </c:pt>
                <c:pt idx="968">
                  <c:v>101.28742065429688</c:v>
                </c:pt>
                <c:pt idx="969">
                  <c:v>101.28736572265625</c:v>
                </c:pt>
                <c:pt idx="970">
                  <c:v>101.28693237304688</c:v>
                </c:pt>
                <c:pt idx="971">
                  <c:v>101.28643798828125</c:v>
                </c:pt>
                <c:pt idx="972">
                  <c:v>101.28614501953125</c:v>
                </c:pt>
                <c:pt idx="973">
                  <c:v>101.28616943359376</c:v>
                </c:pt>
                <c:pt idx="974">
                  <c:v>101.28643798828125</c:v>
                </c:pt>
                <c:pt idx="975">
                  <c:v>101.28739013671876</c:v>
                </c:pt>
                <c:pt idx="976">
                  <c:v>101.28715209960937</c:v>
                </c:pt>
                <c:pt idx="977">
                  <c:v>101.2864501953125</c:v>
                </c:pt>
                <c:pt idx="978">
                  <c:v>101.28641357421876</c:v>
                </c:pt>
                <c:pt idx="979">
                  <c:v>101.28677978515626</c:v>
                </c:pt>
                <c:pt idx="980">
                  <c:v>101.2869384765625</c:v>
                </c:pt>
                <c:pt idx="981">
                  <c:v>101.28681640625</c:v>
                </c:pt>
                <c:pt idx="982">
                  <c:v>101.28659057617188</c:v>
                </c:pt>
                <c:pt idx="983">
                  <c:v>101.28646850585938</c:v>
                </c:pt>
                <c:pt idx="984">
                  <c:v>101.28645629882813</c:v>
                </c:pt>
                <c:pt idx="985">
                  <c:v>101.286669921875</c:v>
                </c:pt>
                <c:pt idx="986">
                  <c:v>101.28665161132813</c:v>
                </c:pt>
                <c:pt idx="987">
                  <c:v>101.2867431640625</c:v>
                </c:pt>
                <c:pt idx="988">
                  <c:v>101.28627929687499</c:v>
                </c:pt>
                <c:pt idx="989">
                  <c:v>101.28621826171874</c:v>
                </c:pt>
                <c:pt idx="990">
                  <c:v>101.28562622070312</c:v>
                </c:pt>
                <c:pt idx="991">
                  <c:v>101.28591918945313</c:v>
                </c:pt>
                <c:pt idx="992">
                  <c:v>101.28670654296874</c:v>
                </c:pt>
                <c:pt idx="993">
                  <c:v>101.28642578125</c:v>
                </c:pt>
                <c:pt idx="994">
                  <c:v>101.2857177734375</c:v>
                </c:pt>
                <c:pt idx="995">
                  <c:v>101.28572387695313</c:v>
                </c:pt>
                <c:pt idx="996">
                  <c:v>101.28574829101562</c:v>
                </c:pt>
                <c:pt idx="997">
                  <c:v>101.286376953125</c:v>
                </c:pt>
                <c:pt idx="998">
                  <c:v>101.28652343749999</c:v>
                </c:pt>
                <c:pt idx="999">
                  <c:v>101.28631591796875</c:v>
                </c:pt>
                <c:pt idx="1000">
                  <c:v>101.28685302734375</c:v>
                </c:pt>
                <c:pt idx="1001">
                  <c:v>101.28742065429688</c:v>
                </c:pt>
                <c:pt idx="1002">
                  <c:v>101.28746337890625</c:v>
                </c:pt>
                <c:pt idx="1003">
                  <c:v>101.28748779296875</c:v>
                </c:pt>
                <c:pt idx="1004">
                  <c:v>101.28585205078124</c:v>
                </c:pt>
                <c:pt idx="1005">
                  <c:v>101.28610839843751</c:v>
                </c:pt>
                <c:pt idx="1006">
                  <c:v>101.28668212890625</c:v>
                </c:pt>
                <c:pt idx="1007">
                  <c:v>101.28699340820313</c:v>
                </c:pt>
                <c:pt idx="1008">
                  <c:v>101.28676757812499</c:v>
                </c:pt>
                <c:pt idx="1009">
                  <c:v>101.2874267578125</c:v>
                </c:pt>
                <c:pt idx="1010">
                  <c:v>101.28719482421874</c:v>
                </c:pt>
                <c:pt idx="1011">
                  <c:v>101.287158203125</c:v>
                </c:pt>
                <c:pt idx="1012">
                  <c:v>101.28671875000001</c:v>
                </c:pt>
                <c:pt idx="1013">
                  <c:v>101.2784912109375</c:v>
                </c:pt>
                <c:pt idx="1014">
                  <c:v>101.2798583984375</c:v>
                </c:pt>
                <c:pt idx="1015">
                  <c:v>101.28001098632812</c:v>
                </c:pt>
                <c:pt idx="1016">
                  <c:v>101.2801025390625</c:v>
                </c:pt>
                <c:pt idx="1017">
                  <c:v>101.2796142578125</c:v>
                </c:pt>
                <c:pt idx="1018">
                  <c:v>101.27936401367188</c:v>
                </c:pt>
                <c:pt idx="1019">
                  <c:v>101.280029296875</c:v>
                </c:pt>
                <c:pt idx="1020">
                  <c:v>101.28070678710938</c:v>
                </c:pt>
                <c:pt idx="1021">
                  <c:v>101.28102416992188</c:v>
                </c:pt>
                <c:pt idx="1022">
                  <c:v>101.281005859375</c:v>
                </c:pt>
                <c:pt idx="1023">
                  <c:v>101.28145751953124</c:v>
                </c:pt>
                <c:pt idx="1024">
                  <c:v>101.28201904296876</c:v>
                </c:pt>
                <c:pt idx="1025">
                  <c:v>101.28305053710938</c:v>
                </c:pt>
                <c:pt idx="1026">
                  <c:v>101.28233032226562</c:v>
                </c:pt>
                <c:pt idx="1027">
                  <c:v>101.282666015625</c:v>
                </c:pt>
                <c:pt idx="1028">
                  <c:v>101.28232421875001</c:v>
                </c:pt>
                <c:pt idx="1029">
                  <c:v>101.28233032226562</c:v>
                </c:pt>
                <c:pt idx="1030">
                  <c:v>101.28137817382813</c:v>
                </c:pt>
                <c:pt idx="1031">
                  <c:v>101.28188476562499</c:v>
                </c:pt>
                <c:pt idx="1032">
                  <c:v>101.28203735351562</c:v>
                </c:pt>
                <c:pt idx="1033">
                  <c:v>101.28243408203124</c:v>
                </c:pt>
                <c:pt idx="1034">
                  <c:v>101.28251953125</c:v>
                </c:pt>
                <c:pt idx="1035">
                  <c:v>101.28243408203124</c:v>
                </c:pt>
                <c:pt idx="1036">
                  <c:v>101.28298339843749</c:v>
                </c:pt>
                <c:pt idx="1037">
                  <c:v>101.28255615234374</c:v>
                </c:pt>
                <c:pt idx="1038">
                  <c:v>101.28314208984375</c:v>
                </c:pt>
                <c:pt idx="1039">
                  <c:v>101.28273925781249</c:v>
                </c:pt>
                <c:pt idx="1040">
                  <c:v>101.28284912109375</c:v>
                </c:pt>
                <c:pt idx="1041">
                  <c:v>101.28201293945313</c:v>
                </c:pt>
                <c:pt idx="1042">
                  <c:v>101.28276977539062</c:v>
                </c:pt>
                <c:pt idx="1043">
                  <c:v>101.282470703125</c:v>
                </c:pt>
                <c:pt idx="1044">
                  <c:v>101.28217163085938</c:v>
                </c:pt>
                <c:pt idx="1045">
                  <c:v>101.28164062499999</c:v>
                </c:pt>
                <c:pt idx="1046">
                  <c:v>101.28234252929687</c:v>
                </c:pt>
                <c:pt idx="1047">
                  <c:v>101.28173217773437</c:v>
                </c:pt>
                <c:pt idx="1048">
                  <c:v>101.28163452148438</c:v>
                </c:pt>
                <c:pt idx="1049">
                  <c:v>101.28245239257812</c:v>
                </c:pt>
                <c:pt idx="1050">
                  <c:v>101.28287353515626</c:v>
                </c:pt>
                <c:pt idx="1051">
                  <c:v>101.28363037109375</c:v>
                </c:pt>
                <c:pt idx="1052">
                  <c:v>101.28319091796875</c:v>
                </c:pt>
                <c:pt idx="1053">
                  <c:v>101.28309936523438</c:v>
                </c:pt>
                <c:pt idx="1054">
                  <c:v>101.28303833007813</c:v>
                </c:pt>
                <c:pt idx="1055">
                  <c:v>101.283203125</c:v>
                </c:pt>
                <c:pt idx="1056">
                  <c:v>101.28245239257812</c:v>
                </c:pt>
                <c:pt idx="1057">
                  <c:v>101.2822998046875</c:v>
                </c:pt>
                <c:pt idx="1058">
                  <c:v>101.28232421875001</c:v>
                </c:pt>
                <c:pt idx="1059">
                  <c:v>101.28231811523438</c:v>
                </c:pt>
                <c:pt idx="1060">
                  <c:v>101.28267822265624</c:v>
                </c:pt>
                <c:pt idx="1061">
                  <c:v>101.28307495117187</c:v>
                </c:pt>
                <c:pt idx="1062">
                  <c:v>101.28252563476562</c:v>
                </c:pt>
                <c:pt idx="1063">
                  <c:v>101.28272094726563</c:v>
                </c:pt>
                <c:pt idx="1064">
                  <c:v>101.28187255859375</c:v>
                </c:pt>
                <c:pt idx="1065">
                  <c:v>101.28142700195312</c:v>
                </c:pt>
                <c:pt idx="1066">
                  <c:v>101.28122558593751</c:v>
                </c:pt>
                <c:pt idx="1067">
                  <c:v>101.28114013671875</c:v>
                </c:pt>
                <c:pt idx="1068">
                  <c:v>101.28153076171876</c:v>
                </c:pt>
                <c:pt idx="1069">
                  <c:v>101.28114013671875</c:v>
                </c:pt>
                <c:pt idx="1070">
                  <c:v>101.28163452148438</c:v>
                </c:pt>
                <c:pt idx="1071">
                  <c:v>101.2813232421875</c:v>
                </c:pt>
                <c:pt idx="1072">
                  <c:v>101.28176269531249</c:v>
                </c:pt>
                <c:pt idx="1073">
                  <c:v>101.28236083984375</c:v>
                </c:pt>
                <c:pt idx="1074">
                  <c:v>101.28202514648437</c:v>
                </c:pt>
                <c:pt idx="1075">
                  <c:v>101.28260498046875</c:v>
                </c:pt>
                <c:pt idx="1076">
                  <c:v>101.2835205078125</c:v>
                </c:pt>
                <c:pt idx="1077">
                  <c:v>101.28394775390625</c:v>
                </c:pt>
                <c:pt idx="1078">
                  <c:v>101.28347778320313</c:v>
                </c:pt>
                <c:pt idx="1079">
                  <c:v>101.28367919921875</c:v>
                </c:pt>
                <c:pt idx="1080">
                  <c:v>101.28317871093751</c:v>
                </c:pt>
                <c:pt idx="1081">
                  <c:v>101.28281860351562</c:v>
                </c:pt>
                <c:pt idx="1082">
                  <c:v>101.28299560546876</c:v>
                </c:pt>
                <c:pt idx="1083">
                  <c:v>101.28289184570312</c:v>
                </c:pt>
                <c:pt idx="1084">
                  <c:v>101.28203735351562</c:v>
                </c:pt>
                <c:pt idx="1085">
                  <c:v>101.28234252929687</c:v>
                </c:pt>
                <c:pt idx="1086">
                  <c:v>101.28282470703125</c:v>
                </c:pt>
                <c:pt idx="1087">
                  <c:v>101.28276977539062</c:v>
                </c:pt>
                <c:pt idx="1088">
                  <c:v>101.283251953125</c:v>
                </c:pt>
                <c:pt idx="1089">
                  <c:v>101.28303833007813</c:v>
                </c:pt>
                <c:pt idx="1090">
                  <c:v>101.28285522460938</c:v>
                </c:pt>
                <c:pt idx="1091">
                  <c:v>101.28281250000001</c:v>
                </c:pt>
                <c:pt idx="1092">
                  <c:v>101.28275146484376</c:v>
                </c:pt>
                <c:pt idx="1093">
                  <c:v>101.28250732421876</c:v>
                </c:pt>
                <c:pt idx="1094">
                  <c:v>101.28189697265626</c:v>
                </c:pt>
                <c:pt idx="1095">
                  <c:v>101.28173828125</c:v>
                </c:pt>
                <c:pt idx="1096">
                  <c:v>101.2822265625</c:v>
                </c:pt>
                <c:pt idx="1097">
                  <c:v>101.28221435546875</c:v>
                </c:pt>
                <c:pt idx="1098">
                  <c:v>101.28292846679688</c:v>
                </c:pt>
                <c:pt idx="1099">
                  <c:v>101.28244018554688</c:v>
                </c:pt>
                <c:pt idx="1100">
                  <c:v>101.28224487304688</c:v>
                </c:pt>
                <c:pt idx="1101">
                  <c:v>101.28176269531249</c:v>
                </c:pt>
                <c:pt idx="1102">
                  <c:v>101.28218383789063</c:v>
                </c:pt>
                <c:pt idx="1103">
                  <c:v>101.2819091796875</c:v>
                </c:pt>
                <c:pt idx="1104">
                  <c:v>101.28280029296874</c:v>
                </c:pt>
                <c:pt idx="1105">
                  <c:v>101.28366699218751</c:v>
                </c:pt>
                <c:pt idx="1106">
                  <c:v>101.28353271484374</c:v>
                </c:pt>
                <c:pt idx="1107">
                  <c:v>101.28270263671875</c:v>
                </c:pt>
                <c:pt idx="1108">
                  <c:v>101.28262939453126</c:v>
                </c:pt>
                <c:pt idx="1109">
                  <c:v>101.28317260742188</c:v>
                </c:pt>
                <c:pt idx="1110">
                  <c:v>101.28371582031249</c:v>
                </c:pt>
                <c:pt idx="1111">
                  <c:v>101.283642578125</c:v>
                </c:pt>
                <c:pt idx="1112">
                  <c:v>101.283447265625</c:v>
                </c:pt>
                <c:pt idx="1113">
                  <c:v>101.2838623046875</c:v>
                </c:pt>
                <c:pt idx="1114">
                  <c:v>101.28298339843749</c:v>
                </c:pt>
                <c:pt idx="1115">
                  <c:v>101.28292846679688</c:v>
                </c:pt>
                <c:pt idx="1116">
                  <c:v>101.2823974609375</c:v>
                </c:pt>
                <c:pt idx="1117">
                  <c:v>101.28184204101562</c:v>
                </c:pt>
                <c:pt idx="1118">
                  <c:v>101.28196411132812</c:v>
                </c:pt>
                <c:pt idx="1119">
                  <c:v>101.28299560546876</c:v>
                </c:pt>
                <c:pt idx="1120">
                  <c:v>101.282421875</c:v>
                </c:pt>
                <c:pt idx="1121">
                  <c:v>101.28267822265624</c:v>
                </c:pt>
                <c:pt idx="1122">
                  <c:v>101.28256225585938</c:v>
                </c:pt>
                <c:pt idx="1123">
                  <c:v>101.281494140625</c:v>
                </c:pt>
                <c:pt idx="1124">
                  <c:v>101.28308715820313</c:v>
                </c:pt>
                <c:pt idx="1125">
                  <c:v>101.283251953125</c:v>
                </c:pt>
                <c:pt idx="1126">
                  <c:v>101.282958984375</c:v>
                </c:pt>
                <c:pt idx="1127">
                  <c:v>101.28302001953125</c:v>
                </c:pt>
                <c:pt idx="1128">
                  <c:v>101.28206176757813</c:v>
                </c:pt>
                <c:pt idx="1129">
                  <c:v>101.28274536132813</c:v>
                </c:pt>
                <c:pt idx="1130">
                  <c:v>101.28242797851563</c:v>
                </c:pt>
                <c:pt idx="1131">
                  <c:v>101.28391113281251</c:v>
                </c:pt>
                <c:pt idx="1132">
                  <c:v>101.283203125</c:v>
                </c:pt>
                <c:pt idx="1133">
                  <c:v>101.28303833007813</c:v>
                </c:pt>
                <c:pt idx="1134">
                  <c:v>101.28341064453124</c:v>
                </c:pt>
                <c:pt idx="1135">
                  <c:v>101.28275146484376</c:v>
                </c:pt>
                <c:pt idx="1136">
                  <c:v>101.28321533203125</c:v>
                </c:pt>
                <c:pt idx="1137">
                  <c:v>101.28367919921875</c:v>
                </c:pt>
                <c:pt idx="1138">
                  <c:v>101.28287353515626</c:v>
                </c:pt>
                <c:pt idx="1139">
                  <c:v>101.28158569335938</c:v>
                </c:pt>
                <c:pt idx="1140">
                  <c:v>101.28211669921875</c:v>
                </c:pt>
                <c:pt idx="1141">
                  <c:v>101.28364868164063</c:v>
                </c:pt>
                <c:pt idx="1142">
                  <c:v>101.28243408203124</c:v>
                </c:pt>
                <c:pt idx="1143">
                  <c:v>101.28249511718749</c:v>
                </c:pt>
                <c:pt idx="1144">
                  <c:v>101.28150634765625</c:v>
                </c:pt>
                <c:pt idx="1145">
                  <c:v>101.28178100585937</c:v>
                </c:pt>
                <c:pt idx="1146">
                  <c:v>101.28182373046874</c:v>
                </c:pt>
                <c:pt idx="1147">
                  <c:v>101.28251953125</c:v>
                </c:pt>
                <c:pt idx="1148">
                  <c:v>101.28209228515625</c:v>
                </c:pt>
                <c:pt idx="1149">
                  <c:v>101.28224487304688</c:v>
                </c:pt>
                <c:pt idx="1150">
                  <c:v>101.28255615234374</c:v>
                </c:pt>
                <c:pt idx="1151">
                  <c:v>101.28246459960937</c:v>
                </c:pt>
                <c:pt idx="1152">
                  <c:v>101.28217163085938</c:v>
                </c:pt>
                <c:pt idx="1153">
                  <c:v>101.2821533203125</c:v>
                </c:pt>
                <c:pt idx="1154">
                  <c:v>101.28319091796875</c:v>
                </c:pt>
                <c:pt idx="1155">
                  <c:v>101.28366699218751</c:v>
                </c:pt>
                <c:pt idx="1156">
                  <c:v>101.2833984375</c:v>
                </c:pt>
                <c:pt idx="1157">
                  <c:v>101.28354492187501</c:v>
                </c:pt>
                <c:pt idx="1158">
                  <c:v>101.28217163085938</c:v>
                </c:pt>
                <c:pt idx="1159">
                  <c:v>101.28249511718749</c:v>
                </c:pt>
                <c:pt idx="1160">
                  <c:v>101.28273315429688</c:v>
                </c:pt>
                <c:pt idx="1161">
                  <c:v>101.28220825195312</c:v>
                </c:pt>
                <c:pt idx="1162">
                  <c:v>101.28146362304688</c:v>
                </c:pt>
                <c:pt idx="1163">
                  <c:v>101.28116455078126</c:v>
                </c:pt>
                <c:pt idx="1164">
                  <c:v>101.28261718749999</c:v>
                </c:pt>
                <c:pt idx="1165">
                  <c:v>101.2826416015625</c:v>
                </c:pt>
                <c:pt idx="1166">
                  <c:v>101.281982421875</c:v>
                </c:pt>
                <c:pt idx="1167">
                  <c:v>101.2820556640625</c:v>
                </c:pt>
                <c:pt idx="1168">
                  <c:v>101.282958984375</c:v>
                </c:pt>
                <c:pt idx="1169">
                  <c:v>101.282958984375</c:v>
                </c:pt>
                <c:pt idx="1170">
                  <c:v>101.28341064453124</c:v>
                </c:pt>
                <c:pt idx="1171">
                  <c:v>101.28182373046874</c:v>
                </c:pt>
                <c:pt idx="1172">
                  <c:v>101.28115234374999</c:v>
                </c:pt>
                <c:pt idx="1173">
                  <c:v>101.28193359375</c:v>
                </c:pt>
                <c:pt idx="1174">
                  <c:v>101.28240356445312</c:v>
                </c:pt>
                <c:pt idx="1175">
                  <c:v>101.28218994140624</c:v>
                </c:pt>
                <c:pt idx="1176">
                  <c:v>101.28203735351562</c:v>
                </c:pt>
                <c:pt idx="1177">
                  <c:v>101.28281250000001</c:v>
                </c:pt>
                <c:pt idx="1178">
                  <c:v>101.2828369140625</c:v>
                </c:pt>
                <c:pt idx="1179">
                  <c:v>101.28289184570312</c:v>
                </c:pt>
                <c:pt idx="1180">
                  <c:v>101.28282470703125</c:v>
                </c:pt>
                <c:pt idx="1181">
                  <c:v>101.28237304687499</c:v>
                </c:pt>
                <c:pt idx="1182">
                  <c:v>101.281689453125</c:v>
                </c:pt>
                <c:pt idx="1183">
                  <c:v>101.28146972656251</c:v>
                </c:pt>
                <c:pt idx="1184">
                  <c:v>101.28143310546875</c:v>
                </c:pt>
                <c:pt idx="1185">
                  <c:v>101.28186645507813</c:v>
                </c:pt>
                <c:pt idx="1186">
                  <c:v>101.28286132812499</c:v>
                </c:pt>
                <c:pt idx="1187">
                  <c:v>101.28347167968749</c:v>
                </c:pt>
                <c:pt idx="1188">
                  <c:v>101.28334350585938</c:v>
                </c:pt>
                <c:pt idx="1189">
                  <c:v>101.2833251953125</c:v>
                </c:pt>
                <c:pt idx="1190">
                  <c:v>101.28240356445312</c:v>
                </c:pt>
                <c:pt idx="1191">
                  <c:v>101.28342285156251</c:v>
                </c:pt>
                <c:pt idx="1192">
                  <c:v>101.28226318359376</c:v>
                </c:pt>
                <c:pt idx="1193">
                  <c:v>101.28252563476562</c:v>
                </c:pt>
                <c:pt idx="1194">
                  <c:v>101.28226318359376</c:v>
                </c:pt>
                <c:pt idx="1195">
                  <c:v>101.28183593750001</c:v>
                </c:pt>
                <c:pt idx="1196">
                  <c:v>101.28237915039063</c:v>
                </c:pt>
                <c:pt idx="1197">
                  <c:v>101.28175659179688</c:v>
                </c:pt>
                <c:pt idx="1198">
                  <c:v>101.28177490234376</c:v>
                </c:pt>
                <c:pt idx="1199">
                  <c:v>101.28289184570312</c:v>
                </c:pt>
                <c:pt idx="1200">
                  <c:v>101.283251953125</c:v>
                </c:pt>
                <c:pt idx="1201">
                  <c:v>101.28311767578126</c:v>
                </c:pt>
                <c:pt idx="1202">
                  <c:v>101.28391723632812</c:v>
                </c:pt>
                <c:pt idx="1203">
                  <c:v>101.28387451171875</c:v>
                </c:pt>
                <c:pt idx="1204">
                  <c:v>101.28458862304687</c:v>
                </c:pt>
                <c:pt idx="1205">
                  <c:v>101.28548583984374</c:v>
                </c:pt>
                <c:pt idx="1206">
                  <c:v>101.28421020507813</c:v>
                </c:pt>
                <c:pt idx="1207">
                  <c:v>101.28392333984375</c:v>
                </c:pt>
                <c:pt idx="1208">
                  <c:v>101.28311157226563</c:v>
                </c:pt>
                <c:pt idx="1209">
                  <c:v>101.28217163085938</c:v>
                </c:pt>
                <c:pt idx="1210">
                  <c:v>101.28177490234376</c:v>
                </c:pt>
                <c:pt idx="1211">
                  <c:v>101.28146972656251</c:v>
                </c:pt>
                <c:pt idx="1212">
                  <c:v>101.282177734375</c:v>
                </c:pt>
                <c:pt idx="1213">
                  <c:v>101.28264770507812</c:v>
                </c:pt>
                <c:pt idx="1214">
                  <c:v>101.28354492187501</c:v>
                </c:pt>
                <c:pt idx="1215">
                  <c:v>101.28388061523438</c:v>
                </c:pt>
                <c:pt idx="1216">
                  <c:v>101.28346557617188</c:v>
                </c:pt>
                <c:pt idx="1217">
                  <c:v>101.28350219726562</c:v>
                </c:pt>
                <c:pt idx="1218">
                  <c:v>101.284130859375</c:v>
                </c:pt>
                <c:pt idx="1219">
                  <c:v>101.28395385742188</c:v>
                </c:pt>
                <c:pt idx="1220">
                  <c:v>101.28347167968749</c:v>
                </c:pt>
                <c:pt idx="1221">
                  <c:v>101.2831298828125</c:v>
                </c:pt>
                <c:pt idx="1222">
                  <c:v>101.28284912109375</c:v>
                </c:pt>
                <c:pt idx="1223">
                  <c:v>101.28284301757813</c:v>
                </c:pt>
                <c:pt idx="1224">
                  <c:v>101.28237304687499</c:v>
                </c:pt>
                <c:pt idx="1225">
                  <c:v>101.28218994140624</c:v>
                </c:pt>
                <c:pt idx="1226">
                  <c:v>101.28277587890625</c:v>
                </c:pt>
                <c:pt idx="1227">
                  <c:v>101.28267822265624</c:v>
                </c:pt>
                <c:pt idx="1228">
                  <c:v>101.28258056640625</c:v>
                </c:pt>
                <c:pt idx="1229">
                  <c:v>101.2826416015625</c:v>
                </c:pt>
                <c:pt idx="1230">
                  <c:v>101.28257446289062</c:v>
                </c:pt>
                <c:pt idx="1231">
                  <c:v>101.28265991210938</c:v>
                </c:pt>
                <c:pt idx="1232">
                  <c:v>101.28309326171875</c:v>
                </c:pt>
                <c:pt idx="1233">
                  <c:v>101.28267822265624</c:v>
                </c:pt>
                <c:pt idx="1234">
                  <c:v>101.28280029296874</c:v>
                </c:pt>
                <c:pt idx="1235">
                  <c:v>101.28261108398438</c:v>
                </c:pt>
                <c:pt idx="1236">
                  <c:v>101.28320922851563</c:v>
                </c:pt>
                <c:pt idx="1237">
                  <c:v>101.28238525390626</c:v>
                </c:pt>
                <c:pt idx="1238">
                  <c:v>101.2822998046875</c:v>
                </c:pt>
                <c:pt idx="1239">
                  <c:v>101.28314208984375</c:v>
                </c:pt>
                <c:pt idx="1240">
                  <c:v>101.28261718749999</c:v>
                </c:pt>
                <c:pt idx="1241">
                  <c:v>101.283154296875</c:v>
                </c:pt>
                <c:pt idx="1242">
                  <c:v>101.28324584960937</c:v>
                </c:pt>
                <c:pt idx="1243">
                  <c:v>101.28253173828125</c:v>
                </c:pt>
                <c:pt idx="1244">
                  <c:v>101.2813720703125</c:v>
                </c:pt>
                <c:pt idx="1245">
                  <c:v>101.28273315429688</c:v>
                </c:pt>
                <c:pt idx="1246">
                  <c:v>101.28236694335938</c:v>
                </c:pt>
                <c:pt idx="1247">
                  <c:v>101.28231201171874</c:v>
                </c:pt>
                <c:pt idx="1248">
                  <c:v>101.28234252929687</c:v>
                </c:pt>
                <c:pt idx="1249">
                  <c:v>101.2821044921875</c:v>
                </c:pt>
                <c:pt idx="1250">
                  <c:v>101.28255615234374</c:v>
                </c:pt>
                <c:pt idx="1251">
                  <c:v>101.28292846679688</c:v>
                </c:pt>
                <c:pt idx="1252">
                  <c:v>101.282958984375</c:v>
                </c:pt>
                <c:pt idx="1253">
                  <c:v>101.28348388671876</c:v>
                </c:pt>
                <c:pt idx="1254">
                  <c:v>101.28394165039063</c:v>
                </c:pt>
                <c:pt idx="1255">
                  <c:v>101.28331909179687</c:v>
                </c:pt>
                <c:pt idx="1256">
                  <c:v>101.28278198242188</c:v>
                </c:pt>
                <c:pt idx="1257">
                  <c:v>101.28323974609376</c:v>
                </c:pt>
                <c:pt idx="1258">
                  <c:v>101.282666015625</c:v>
                </c:pt>
                <c:pt idx="1259">
                  <c:v>101.28267211914063</c:v>
                </c:pt>
                <c:pt idx="1260">
                  <c:v>101.28213500976563</c:v>
                </c:pt>
                <c:pt idx="1261">
                  <c:v>101.28286132812499</c:v>
                </c:pt>
                <c:pt idx="1262">
                  <c:v>101.28327026367188</c:v>
                </c:pt>
                <c:pt idx="1263">
                  <c:v>101.283642578125</c:v>
                </c:pt>
                <c:pt idx="1264">
                  <c:v>101.28330078125001</c:v>
                </c:pt>
                <c:pt idx="1265">
                  <c:v>101.28323364257813</c:v>
                </c:pt>
                <c:pt idx="1266">
                  <c:v>101.28228149414062</c:v>
                </c:pt>
                <c:pt idx="1267">
                  <c:v>101.28303833007813</c:v>
                </c:pt>
                <c:pt idx="1268">
                  <c:v>101.28279418945313</c:v>
                </c:pt>
                <c:pt idx="1269">
                  <c:v>101.28262939453126</c:v>
                </c:pt>
                <c:pt idx="1270">
                  <c:v>101.28413696289063</c:v>
                </c:pt>
                <c:pt idx="1271">
                  <c:v>101.28356323242187</c:v>
                </c:pt>
                <c:pt idx="1272">
                  <c:v>101.28312377929687</c:v>
                </c:pt>
                <c:pt idx="1273">
                  <c:v>101.28275756835937</c:v>
                </c:pt>
                <c:pt idx="1274">
                  <c:v>101.2832763671875</c:v>
                </c:pt>
                <c:pt idx="1275">
                  <c:v>101.28333740234375</c:v>
                </c:pt>
                <c:pt idx="1276">
                  <c:v>101.28349609375</c:v>
                </c:pt>
                <c:pt idx="1277">
                  <c:v>101.28365478515624</c:v>
                </c:pt>
                <c:pt idx="1278">
                  <c:v>101.28310546874999</c:v>
                </c:pt>
                <c:pt idx="1279">
                  <c:v>101.28322753906249</c:v>
                </c:pt>
                <c:pt idx="1280">
                  <c:v>101.28323364257813</c:v>
                </c:pt>
                <c:pt idx="1281">
                  <c:v>101.28355102539062</c:v>
                </c:pt>
                <c:pt idx="1282">
                  <c:v>101.28323974609376</c:v>
                </c:pt>
                <c:pt idx="1283">
                  <c:v>101.28338623046875</c:v>
                </c:pt>
                <c:pt idx="1284">
                  <c:v>101.28429565429687</c:v>
                </c:pt>
                <c:pt idx="1285">
                  <c:v>101.28371582031249</c:v>
                </c:pt>
                <c:pt idx="1286">
                  <c:v>101.2841064453125</c:v>
                </c:pt>
                <c:pt idx="1287">
                  <c:v>101.28280639648438</c:v>
                </c:pt>
                <c:pt idx="1288">
                  <c:v>101.28353271484374</c:v>
                </c:pt>
                <c:pt idx="1289">
                  <c:v>101.28416748046875</c:v>
                </c:pt>
                <c:pt idx="1290">
                  <c:v>101.28416137695312</c:v>
                </c:pt>
                <c:pt idx="1291">
                  <c:v>101.28374633789062</c:v>
                </c:pt>
                <c:pt idx="1292">
                  <c:v>101.28374633789062</c:v>
                </c:pt>
                <c:pt idx="1293">
                  <c:v>101.28431396484375</c:v>
                </c:pt>
                <c:pt idx="1294">
                  <c:v>101.28536987304688</c:v>
                </c:pt>
                <c:pt idx="1295">
                  <c:v>101.28483276367187</c:v>
                </c:pt>
                <c:pt idx="1296">
                  <c:v>101.283935546875</c:v>
                </c:pt>
                <c:pt idx="1297">
                  <c:v>101.28365478515624</c:v>
                </c:pt>
                <c:pt idx="1298">
                  <c:v>101.28282470703125</c:v>
                </c:pt>
                <c:pt idx="1299">
                  <c:v>101.28204956054688</c:v>
                </c:pt>
                <c:pt idx="1300">
                  <c:v>101.28218994140624</c:v>
                </c:pt>
                <c:pt idx="1301">
                  <c:v>101.28187255859375</c:v>
                </c:pt>
                <c:pt idx="1302">
                  <c:v>101.2811767578125</c:v>
                </c:pt>
                <c:pt idx="1303">
                  <c:v>101.28134765625001</c:v>
                </c:pt>
                <c:pt idx="1304">
                  <c:v>101.28176879882813</c:v>
                </c:pt>
                <c:pt idx="1305">
                  <c:v>101.28245849609375</c:v>
                </c:pt>
                <c:pt idx="1306">
                  <c:v>101.2830078125</c:v>
                </c:pt>
                <c:pt idx="1307">
                  <c:v>101.28371582031249</c:v>
                </c:pt>
                <c:pt idx="1308">
                  <c:v>101.28400268554688</c:v>
                </c:pt>
                <c:pt idx="1309">
                  <c:v>101.283251953125</c:v>
                </c:pt>
                <c:pt idx="1310">
                  <c:v>101.282958984375</c:v>
                </c:pt>
                <c:pt idx="1311">
                  <c:v>101.28433837890626</c:v>
                </c:pt>
                <c:pt idx="1312">
                  <c:v>101.2749755859375</c:v>
                </c:pt>
                <c:pt idx="1313">
                  <c:v>101.27490234375</c:v>
                </c:pt>
                <c:pt idx="1314">
                  <c:v>101.27523803710938</c:v>
                </c:pt>
                <c:pt idx="1315">
                  <c:v>101.275634765625</c:v>
                </c:pt>
                <c:pt idx="1316">
                  <c:v>101.27513427734375</c:v>
                </c:pt>
                <c:pt idx="1317">
                  <c:v>101.2764892578125</c:v>
                </c:pt>
                <c:pt idx="1318">
                  <c:v>101.2772216796875</c:v>
                </c:pt>
                <c:pt idx="1319">
                  <c:v>101.27833251953125</c:v>
                </c:pt>
                <c:pt idx="1320">
                  <c:v>101.27847900390626</c:v>
                </c:pt>
                <c:pt idx="1321">
                  <c:v>101.27829589843751</c:v>
                </c:pt>
                <c:pt idx="1322">
                  <c:v>101.27798461914063</c:v>
                </c:pt>
                <c:pt idx="1323">
                  <c:v>101.27839965820313</c:v>
                </c:pt>
                <c:pt idx="1324">
                  <c:v>101.28019409179687</c:v>
                </c:pt>
                <c:pt idx="1325">
                  <c:v>101.27916870117187</c:v>
                </c:pt>
                <c:pt idx="1326">
                  <c:v>101.27909545898437</c:v>
                </c:pt>
                <c:pt idx="1327">
                  <c:v>101.27957153320313</c:v>
                </c:pt>
                <c:pt idx="1328">
                  <c:v>101.27987060546874</c:v>
                </c:pt>
                <c:pt idx="1329">
                  <c:v>101.27957763671876</c:v>
                </c:pt>
                <c:pt idx="1330">
                  <c:v>101.27933959960937</c:v>
                </c:pt>
                <c:pt idx="1331">
                  <c:v>101.27918701171875</c:v>
                </c:pt>
                <c:pt idx="1332">
                  <c:v>101.27835693359376</c:v>
                </c:pt>
                <c:pt idx="1333">
                  <c:v>101.2784423828125</c:v>
                </c:pt>
                <c:pt idx="1334">
                  <c:v>101.27854614257812</c:v>
                </c:pt>
                <c:pt idx="1335">
                  <c:v>101.2783935546875</c:v>
                </c:pt>
                <c:pt idx="1336">
                  <c:v>101.2794677734375</c:v>
                </c:pt>
                <c:pt idx="1337">
                  <c:v>101.279345703125</c:v>
                </c:pt>
                <c:pt idx="1338">
                  <c:v>101.279833984375</c:v>
                </c:pt>
                <c:pt idx="1339">
                  <c:v>101.28117065429687</c:v>
                </c:pt>
                <c:pt idx="1340">
                  <c:v>101.28038940429687</c:v>
                </c:pt>
                <c:pt idx="1341">
                  <c:v>101.27955932617188</c:v>
                </c:pt>
                <c:pt idx="1342">
                  <c:v>101.27977294921875</c:v>
                </c:pt>
                <c:pt idx="1343">
                  <c:v>101.27898559570312</c:v>
                </c:pt>
                <c:pt idx="1344">
                  <c:v>101.27919921874999</c:v>
                </c:pt>
                <c:pt idx="1345">
                  <c:v>101.28018188476563</c:v>
                </c:pt>
                <c:pt idx="1346">
                  <c:v>101.27972412109375</c:v>
                </c:pt>
                <c:pt idx="1347">
                  <c:v>101.27943115234375</c:v>
                </c:pt>
                <c:pt idx="1348">
                  <c:v>101.27930297851563</c:v>
                </c:pt>
                <c:pt idx="1349">
                  <c:v>101.27945556640626</c:v>
                </c:pt>
                <c:pt idx="1350">
                  <c:v>101.27968749999999</c:v>
                </c:pt>
                <c:pt idx="1351">
                  <c:v>101.27970581054687</c:v>
                </c:pt>
                <c:pt idx="1352">
                  <c:v>101.2802001953125</c:v>
                </c:pt>
                <c:pt idx="1353">
                  <c:v>101.27973022460938</c:v>
                </c:pt>
                <c:pt idx="1354">
                  <c:v>101.28040161132813</c:v>
                </c:pt>
                <c:pt idx="1355">
                  <c:v>101.28074951171875</c:v>
                </c:pt>
                <c:pt idx="1356">
                  <c:v>101.28029174804688</c:v>
                </c:pt>
                <c:pt idx="1357">
                  <c:v>101.27966918945313</c:v>
                </c:pt>
                <c:pt idx="1358">
                  <c:v>101.280712890625</c:v>
                </c:pt>
                <c:pt idx="1359">
                  <c:v>101.27996826171875</c:v>
                </c:pt>
                <c:pt idx="1360">
                  <c:v>101.27979736328125</c:v>
                </c:pt>
                <c:pt idx="1361">
                  <c:v>101.279345703125</c:v>
                </c:pt>
                <c:pt idx="1362">
                  <c:v>101.27951660156251</c:v>
                </c:pt>
                <c:pt idx="1363">
                  <c:v>101.27958984375</c:v>
                </c:pt>
                <c:pt idx="1364">
                  <c:v>101.27843017578125</c:v>
                </c:pt>
                <c:pt idx="1365">
                  <c:v>101.27809448242188</c:v>
                </c:pt>
                <c:pt idx="1366">
                  <c:v>101.27783203125</c:v>
                </c:pt>
                <c:pt idx="1367">
                  <c:v>101.2791748046875</c:v>
                </c:pt>
                <c:pt idx="1368">
                  <c:v>101.27927246093751</c:v>
                </c:pt>
                <c:pt idx="1369">
                  <c:v>101.27985229492188</c:v>
                </c:pt>
                <c:pt idx="1370">
                  <c:v>101.279736328125</c:v>
                </c:pt>
                <c:pt idx="1371">
                  <c:v>101.27938842773438</c:v>
                </c:pt>
                <c:pt idx="1372">
                  <c:v>101.27853393554688</c:v>
                </c:pt>
                <c:pt idx="1373">
                  <c:v>101.27850341796875</c:v>
                </c:pt>
                <c:pt idx="1374">
                  <c:v>101.27921752929687</c:v>
                </c:pt>
                <c:pt idx="1375">
                  <c:v>101.27899169921875</c:v>
                </c:pt>
                <c:pt idx="1376">
                  <c:v>101.27965087890625</c:v>
                </c:pt>
                <c:pt idx="1377">
                  <c:v>101.28045654296875</c:v>
                </c:pt>
                <c:pt idx="1378">
                  <c:v>101.27954711914063</c:v>
                </c:pt>
                <c:pt idx="1379">
                  <c:v>101.27984619140625</c:v>
                </c:pt>
                <c:pt idx="1380">
                  <c:v>101.27940063476562</c:v>
                </c:pt>
                <c:pt idx="1381">
                  <c:v>101.2793701171875</c:v>
                </c:pt>
                <c:pt idx="1382">
                  <c:v>101.27987670898438</c:v>
                </c:pt>
                <c:pt idx="1383">
                  <c:v>101.2809326171875</c:v>
                </c:pt>
                <c:pt idx="1384">
                  <c:v>101.28016967773438</c:v>
                </c:pt>
                <c:pt idx="1385">
                  <c:v>101.2801025390625</c:v>
                </c:pt>
                <c:pt idx="1386">
                  <c:v>101.2796630859375</c:v>
                </c:pt>
                <c:pt idx="1387">
                  <c:v>101.27938232421874</c:v>
                </c:pt>
                <c:pt idx="1388">
                  <c:v>101.27936401367188</c:v>
                </c:pt>
                <c:pt idx="1389">
                  <c:v>101.27940063476562</c:v>
                </c:pt>
                <c:pt idx="1390">
                  <c:v>101.27908935546876</c:v>
                </c:pt>
                <c:pt idx="1391">
                  <c:v>101.27954711914063</c:v>
                </c:pt>
                <c:pt idx="1392">
                  <c:v>101.27684326171875</c:v>
                </c:pt>
                <c:pt idx="1393">
                  <c:v>101.27805175781251</c:v>
                </c:pt>
                <c:pt idx="1394">
                  <c:v>101.2760498046875</c:v>
                </c:pt>
                <c:pt idx="1395">
                  <c:v>101.27686157226563</c:v>
                </c:pt>
                <c:pt idx="1396">
                  <c:v>101.27814331054688</c:v>
                </c:pt>
                <c:pt idx="1397">
                  <c:v>101.27858276367188</c:v>
                </c:pt>
                <c:pt idx="1398">
                  <c:v>101.27923583984375</c:v>
                </c:pt>
                <c:pt idx="1399">
                  <c:v>101.27996826171875</c:v>
                </c:pt>
                <c:pt idx="1400">
                  <c:v>101.27951660156251</c:v>
                </c:pt>
                <c:pt idx="1401">
                  <c:v>101.27943115234375</c:v>
                </c:pt>
                <c:pt idx="1402">
                  <c:v>101.27954711914063</c:v>
                </c:pt>
                <c:pt idx="1403">
                  <c:v>101.27957763671876</c:v>
                </c:pt>
                <c:pt idx="1404">
                  <c:v>101.28061523437501</c:v>
                </c:pt>
                <c:pt idx="1405">
                  <c:v>101.281201171875</c:v>
                </c:pt>
                <c:pt idx="1406">
                  <c:v>101.27969360351563</c:v>
                </c:pt>
                <c:pt idx="1407">
                  <c:v>101.27977294921875</c:v>
                </c:pt>
                <c:pt idx="1408">
                  <c:v>101.27909545898437</c:v>
                </c:pt>
                <c:pt idx="1409">
                  <c:v>101.27932739257813</c:v>
                </c:pt>
                <c:pt idx="1410">
                  <c:v>101.27956542968749</c:v>
                </c:pt>
                <c:pt idx="1411">
                  <c:v>101.2798583984375</c:v>
                </c:pt>
                <c:pt idx="1412">
                  <c:v>101.27978515625</c:v>
                </c:pt>
                <c:pt idx="1413">
                  <c:v>101.27886352539062</c:v>
                </c:pt>
                <c:pt idx="1414">
                  <c:v>101.27839965820313</c:v>
                </c:pt>
                <c:pt idx="1415">
                  <c:v>101.27864990234374</c:v>
                </c:pt>
                <c:pt idx="1416">
                  <c:v>101.27894897460938</c:v>
                </c:pt>
                <c:pt idx="1417">
                  <c:v>101.27959594726562</c:v>
                </c:pt>
                <c:pt idx="1418">
                  <c:v>101.2791015625</c:v>
                </c:pt>
                <c:pt idx="1419">
                  <c:v>101.27891845703125</c:v>
                </c:pt>
                <c:pt idx="1420">
                  <c:v>101.27974853515624</c:v>
                </c:pt>
                <c:pt idx="1421">
                  <c:v>101.27957153320313</c:v>
                </c:pt>
                <c:pt idx="1422">
                  <c:v>101.27967529296875</c:v>
                </c:pt>
                <c:pt idx="1423">
                  <c:v>101.27960815429688</c:v>
                </c:pt>
                <c:pt idx="1424">
                  <c:v>101.28000488281251</c:v>
                </c:pt>
                <c:pt idx="1425">
                  <c:v>101.27974853515624</c:v>
                </c:pt>
                <c:pt idx="1426">
                  <c:v>101.27987670898438</c:v>
                </c:pt>
                <c:pt idx="1427">
                  <c:v>101.27988281250001</c:v>
                </c:pt>
                <c:pt idx="1428">
                  <c:v>101.28052978515625</c:v>
                </c:pt>
                <c:pt idx="1429">
                  <c:v>101.28153686523437</c:v>
                </c:pt>
                <c:pt idx="1430">
                  <c:v>101.28146362304688</c:v>
                </c:pt>
                <c:pt idx="1431">
                  <c:v>101.28131713867188</c:v>
                </c:pt>
                <c:pt idx="1432">
                  <c:v>101.28146362304688</c:v>
                </c:pt>
                <c:pt idx="1433">
                  <c:v>101.28064575195313</c:v>
                </c:pt>
                <c:pt idx="1434">
                  <c:v>101.28101806640625</c:v>
                </c:pt>
                <c:pt idx="1435">
                  <c:v>101.28031005859376</c:v>
                </c:pt>
                <c:pt idx="1436">
                  <c:v>101.28049926757812</c:v>
                </c:pt>
                <c:pt idx="1437">
                  <c:v>101.27911987304688</c:v>
                </c:pt>
                <c:pt idx="1438">
                  <c:v>101.27938232421874</c:v>
                </c:pt>
                <c:pt idx="1439">
                  <c:v>101.28019409179687</c:v>
                </c:pt>
                <c:pt idx="1440">
                  <c:v>101.28078002929688</c:v>
                </c:pt>
                <c:pt idx="1441">
                  <c:v>101.28013916015625</c:v>
                </c:pt>
                <c:pt idx="1442">
                  <c:v>101.28048706054688</c:v>
                </c:pt>
                <c:pt idx="1443">
                  <c:v>101.28021850585938</c:v>
                </c:pt>
                <c:pt idx="1444">
                  <c:v>101.27980346679688</c:v>
                </c:pt>
                <c:pt idx="1445">
                  <c:v>101.2809326171875</c:v>
                </c:pt>
                <c:pt idx="1446">
                  <c:v>101.28062133789062</c:v>
                </c:pt>
                <c:pt idx="1447">
                  <c:v>101.28098144531251</c:v>
                </c:pt>
                <c:pt idx="1448">
                  <c:v>101.27988891601562</c:v>
                </c:pt>
                <c:pt idx="1449">
                  <c:v>101.28041992187499</c:v>
                </c:pt>
                <c:pt idx="1450">
                  <c:v>101.28013305664062</c:v>
                </c:pt>
                <c:pt idx="1451">
                  <c:v>101.27904052734375</c:v>
                </c:pt>
                <c:pt idx="1452">
                  <c:v>101.27952880859375</c:v>
                </c:pt>
                <c:pt idx="1453">
                  <c:v>101.27925415039063</c:v>
                </c:pt>
                <c:pt idx="1454">
                  <c:v>101.27936401367188</c:v>
                </c:pt>
                <c:pt idx="1455">
                  <c:v>101.27968139648438</c:v>
                </c:pt>
                <c:pt idx="1456">
                  <c:v>101.27915039062501</c:v>
                </c:pt>
                <c:pt idx="1457">
                  <c:v>101.27877197265624</c:v>
                </c:pt>
                <c:pt idx="1458">
                  <c:v>101.27972412109375</c:v>
                </c:pt>
                <c:pt idx="1459">
                  <c:v>101.27906494140625</c:v>
                </c:pt>
                <c:pt idx="1460">
                  <c:v>101.27888793945313</c:v>
                </c:pt>
                <c:pt idx="1461">
                  <c:v>101.27874145507812</c:v>
                </c:pt>
                <c:pt idx="1462">
                  <c:v>101.27927246093751</c:v>
                </c:pt>
                <c:pt idx="1463">
                  <c:v>101.27943115234375</c:v>
                </c:pt>
                <c:pt idx="1464">
                  <c:v>101.27963256835938</c:v>
                </c:pt>
                <c:pt idx="1465">
                  <c:v>101.28065185546875</c:v>
                </c:pt>
                <c:pt idx="1466">
                  <c:v>101.28001098632812</c:v>
                </c:pt>
                <c:pt idx="1467">
                  <c:v>101.28072509765624</c:v>
                </c:pt>
                <c:pt idx="1468">
                  <c:v>101.27977294921875</c:v>
                </c:pt>
                <c:pt idx="1469">
                  <c:v>101.28069458007812</c:v>
                </c:pt>
                <c:pt idx="1470">
                  <c:v>101.28099365234375</c:v>
                </c:pt>
                <c:pt idx="1471">
                  <c:v>101.28221435546875</c:v>
                </c:pt>
                <c:pt idx="1472">
                  <c:v>101.2808837890625</c:v>
                </c:pt>
                <c:pt idx="1473">
                  <c:v>101.28085327148438</c:v>
                </c:pt>
                <c:pt idx="1474">
                  <c:v>101.28110351562501</c:v>
                </c:pt>
                <c:pt idx="1475">
                  <c:v>101.28057861328125</c:v>
                </c:pt>
                <c:pt idx="1476">
                  <c:v>101.28050537109375</c:v>
                </c:pt>
                <c:pt idx="1477">
                  <c:v>101.28093872070312</c:v>
                </c:pt>
                <c:pt idx="1478">
                  <c:v>101.28087158203125</c:v>
                </c:pt>
                <c:pt idx="1479">
                  <c:v>101.28040161132813</c:v>
                </c:pt>
                <c:pt idx="1480">
                  <c:v>101.28037719726562</c:v>
                </c:pt>
                <c:pt idx="1481">
                  <c:v>101.28067016601563</c:v>
                </c:pt>
                <c:pt idx="1482">
                  <c:v>101.28065185546875</c:v>
                </c:pt>
                <c:pt idx="1483">
                  <c:v>101.28072509765624</c:v>
                </c:pt>
                <c:pt idx="1484">
                  <c:v>101.28029174804688</c:v>
                </c:pt>
                <c:pt idx="1485">
                  <c:v>101.28031005859376</c:v>
                </c:pt>
                <c:pt idx="1486">
                  <c:v>101.2802734375</c:v>
                </c:pt>
                <c:pt idx="1487">
                  <c:v>101.28036499023438</c:v>
                </c:pt>
                <c:pt idx="1488">
                  <c:v>101.2797119140625</c:v>
                </c:pt>
                <c:pt idx="1489">
                  <c:v>101.28084106445313</c:v>
                </c:pt>
                <c:pt idx="1490">
                  <c:v>101.28206787109374</c:v>
                </c:pt>
                <c:pt idx="1491">
                  <c:v>101.28151855468749</c:v>
                </c:pt>
                <c:pt idx="1492">
                  <c:v>101.2802734375</c:v>
                </c:pt>
                <c:pt idx="1493">
                  <c:v>101.28018798828126</c:v>
                </c:pt>
                <c:pt idx="1494">
                  <c:v>101.28065185546875</c:v>
                </c:pt>
                <c:pt idx="1495">
                  <c:v>101.28091430664063</c:v>
                </c:pt>
                <c:pt idx="1496">
                  <c:v>101.28121948242188</c:v>
                </c:pt>
                <c:pt idx="1497">
                  <c:v>101.28098754882812</c:v>
                </c:pt>
                <c:pt idx="1498">
                  <c:v>101.28082275390625</c:v>
                </c:pt>
                <c:pt idx="1499">
                  <c:v>101.28008422851562</c:v>
                </c:pt>
                <c:pt idx="1500">
                  <c:v>101.28071899414063</c:v>
                </c:pt>
                <c:pt idx="1501">
                  <c:v>101.28152465820313</c:v>
                </c:pt>
                <c:pt idx="1502">
                  <c:v>101.28071899414063</c:v>
                </c:pt>
                <c:pt idx="1503">
                  <c:v>101.27952270507812</c:v>
                </c:pt>
                <c:pt idx="1504">
                  <c:v>101.28040771484375</c:v>
                </c:pt>
                <c:pt idx="1505">
                  <c:v>101.28009033203125</c:v>
                </c:pt>
                <c:pt idx="1506">
                  <c:v>101.28012695312501</c:v>
                </c:pt>
                <c:pt idx="1507">
                  <c:v>101.27993164062499</c:v>
                </c:pt>
                <c:pt idx="1508">
                  <c:v>101.27973022460938</c:v>
                </c:pt>
                <c:pt idx="1509">
                  <c:v>101.28024902343751</c:v>
                </c:pt>
                <c:pt idx="1510">
                  <c:v>101.28057250976562</c:v>
                </c:pt>
                <c:pt idx="1511">
                  <c:v>101.27919921874999</c:v>
                </c:pt>
                <c:pt idx="1512">
                  <c:v>101.27950439453124</c:v>
                </c:pt>
                <c:pt idx="1513">
                  <c:v>101.28009033203125</c:v>
                </c:pt>
                <c:pt idx="1514">
                  <c:v>101.28001098632812</c:v>
                </c:pt>
                <c:pt idx="1515">
                  <c:v>101.28006591796876</c:v>
                </c:pt>
                <c:pt idx="1516">
                  <c:v>101.27918090820313</c:v>
                </c:pt>
                <c:pt idx="1517">
                  <c:v>101.28018188476563</c:v>
                </c:pt>
                <c:pt idx="1518">
                  <c:v>101.2803955078125</c:v>
                </c:pt>
                <c:pt idx="1519">
                  <c:v>101.27935791015625</c:v>
                </c:pt>
                <c:pt idx="1520">
                  <c:v>101.28014526367187</c:v>
                </c:pt>
                <c:pt idx="1521">
                  <c:v>101.2802734375</c:v>
                </c:pt>
                <c:pt idx="1522">
                  <c:v>101.27994384765626</c:v>
                </c:pt>
                <c:pt idx="1523">
                  <c:v>101.28013305664062</c:v>
                </c:pt>
                <c:pt idx="1524">
                  <c:v>101.280224609375</c:v>
                </c:pt>
                <c:pt idx="1525">
                  <c:v>101.27991943359375</c:v>
                </c:pt>
                <c:pt idx="1526">
                  <c:v>101.28014526367187</c:v>
                </c:pt>
                <c:pt idx="1527">
                  <c:v>101.28121948242188</c:v>
                </c:pt>
                <c:pt idx="1528">
                  <c:v>101.28163452148438</c:v>
                </c:pt>
                <c:pt idx="1529">
                  <c:v>101.28088989257813</c:v>
                </c:pt>
                <c:pt idx="1530">
                  <c:v>101.28046875</c:v>
                </c:pt>
                <c:pt idx="1531">
                  <c:v>101.28092041015626</c:v>
                </c:pt>
                <c:pt idx="1532">
                  <c:v>101.2799072265625</c:v>
                </c:pt>
                <c:pt idx="1533">
                  <c:v>101.279248046875</c:v>
                </c:pt>
                <c:pt idx="1534">
                  <c:v>101.27956542968749</c:v>
                </c:pt>
                <c:pt idx="1535">
                  <c:v>101.28033447265625</c:v>
                </c:pt>
                <c:pt idx="1536">
                  <c:v>101.28038330078125</c:v>
                </c:pt>
                <c:pt idx="1537">
                  <c:v>101.28035888671874</c:v>
                </c:pt>
                <c:pt idx="1538">
                  <c:v>101.28062744140625</c:v>
                </c:pt>
                <c:pt idx="1539">
                  <c:v>101.281298828125</c:v>
                </c:pt>
                <c:pt idx="1540">
                  <c:v>101.28045043945312</c:v>
                </c:pt>
                <c:pt idx="1541">
                  <c:v>101.280322265625</c:v>
                </c:pt>
                <c:pt idx="1542">
                  <c:v>101.28046875</c:v>
                </c:pt>
                <c:pt idx="1543">
                  <c:v>101.28043212890626</c:v>
                </c:pt>
                <c:pt idx="1544">
                  <c:v>101.27944335937499</c:v>
                </c:pt>
                <c:pt idx="1545">
                  <c:v>101.27940673828125</c:v>
                </c:pt>
                <c:pt idx="1546">
                  <c:v>101.27896728515626</c:v>
                </c:pt>
                <c:pt idx="1547">
                  <c:v>101.27871704101563</c:v>
                </c:pt>
                <c:pt idx="1548">
                  <c:v>101.27890625000001</c:v>
                </c:pt>
                <c:pt idx="1549">
                  <c:v>101.2789306640625</c:v>
                </c:pt>
                <c:pt idx="1550">
                  <c:v>101.27896728515626</c:v>
                </c:pt>
                <c:pt idx="1551">
                  <c:v>101.27899169921875</c:v>
                </c:pt>
                <c:pt idx="1552">
                  <c:v>101.27940063476562</c:v>
                </c:pt>
                <c:pt idx="1553">
                  <c:v>101.28005371093749</c:v>
                </c:pt>
                <c:pt idx="1554">
                  <c:v>101.28000488281251</c:v>
                </c:pt>
                <c:pt idx="1555">
                  <c:v>101.27959594726562</c:v>
                </c:pt>
                <c:pt idx="1556">
                  <c:v>101.28018798828126</c:v>
                </c:pt>
                <c:pt idx="1557">
                  <c:v>101.28004760742188</c:v>
                </c:pt>
                <c:pt idx="1558">
                  <c:v>101.27996215820312</c:v>
                </c:pt>
                <c:pt idx="1559">
                  <c:v>101.27963256835938</c:v>
                </c:pt>
                <c:pt idx="1560">
                  <c:v>101.27980346679688</c:v>
                </c:pt>
                <c:pt idx="1561">
                  <c:v>101.27942504882813</c:v>
                </c:pt>
                <c:pt idx="1562">
                  <c:v>101.27881469726563</c:v>
                </c:pt>
                <c:pt idx="1563">
                  <c:v>101.278076171875</c:v>
                </c:pt>
                <c:pt idx="1564">
                  <c:v>101.27908325195313</c:v>
                </c:pt>
                <c:pt idx="1565">
                  <c:v>101.27932739257813</c:v>
                </c:pt>
                <c:pt idx="1566">
                  <c:v>101.27864990234374</c:v>
                </c:pt>
                <c:pt idx="1567">
                  <c:v>101.27825927734375</c:v>
                </c:pt>
                <c:pt idx="1568">
                  <c:v>101.27887573242188</c:v>
                </c:pt>
                <c:pt idx="1569">
                  <c:v>101.27985229492188</c:v>
                </c:pt>
                <c:pt idx="1570">
                  <c:v>101.27943115234375</c:v>
                </c:pt>
                <c:pt idx="1571">
                  <c:v>101.27977294921875</c:v>
                </c:pt>
                <c:pt idx="1572">
                  <c:v>101.27958374023437</c:v>
                </c:pt>
                <c:pt idx="1573">
                  <c:v>101.27855224609375</c:v>
                </c:pt>
                <c:pt idx="1574">
                  <c:v>101.27869873046875</c:v>
                </c:pt>
                <c:pt idx="1575">
                  <c:v>101.27828979492188</c:v>
                </c:pt>
                <c:pt idx="1576">
                  <c:v>101.27942504882813</c:v>
                </c:pt>
                <c:pt idx="1577">
                  <c:v>101.27927246093751</c:v>
                </c:pt>
                <c:pt idx="1578">
                  <c:v>101.27911376953125</c:v>
                </c:pt>
                <c:pt idx="1579">
                  <c:v>101.2786376953125</c:v>
                </c:pt>
                <c:pt idx="1580">
                  <c:v>101.27840576171874</c:v>
                </c:pt>
                <c:pt idx="1581">
                  <c:v>101.27919311523438</c:v>
                </c:pt>
                <c:pt idx="1582">
                  <c:v>101.27943115234375</c:v>
                </c:pt>
                <c:pt idx="1583">
                  <c:v>101.27849731445312</c:v>
                </c:pt>
                <c:pt idx="1584">
                  <c:v>101.278515625</c:v>
                </c:pt>
                <c:pt idx="1585">
                  <c:v>101.27815551757813</c:v>
                </c:pt>
                <c:pt idx="1586">
                  <c:v>101.27783203125</c:v>
                </c:pt>
                <c:pt idx="1587">
                  <c:v>101.27830810546875</c:v>
                </c:pt>
                <c:pt idx="1588">
                  <c:v>101.27915039062501</c:v>
                </c:pt>
                <c:pt idx="1589">
                  <c:v>101.27933959960937</c:v>
                </c:pt>
                <c:pt idx="1590">
                  <c:v>101.27899780273438</c:v>
                </c:pt>
                <c:pt idx="1591">
                  <c:v>101.27967529296875</c:v>
                </c:pt>
                <c:pt idx="1592">
                  <c:v>101.27952270507812</c:v>
                </c:pt>
                <c:pt idx="1593">
                  <c:v>101.28005371093749</c:v>
                </c:pt>
                <c:pt idx="1594">
                  <c:v>101.27987060546874</c:v>
                </c:pt>
                <c:pt idx="1595">
                  <c:v>101.27996826171875</c:v>
                </c:pt>
                <c:pt idx="1596">
                  <c:v>101.2799560546875</c:v>
                </c:pt>
                <c:pt idx="1597">
                  <c:v>101.27982177734376</c:v>
                </c:pt>
                <c:pt idx="1598">
                  <c:v>101.28024291992188</c:v>
                </c:pt>
                <c:pt idx="1599">
                  <c:v>101.28013305664062</c:v>
                </c:pt>
                <c:pt idx="1600">
                  <c:v>101.27954711914063</c:v>
                </c:pt>
                <c:pt idx="1601">
                  <c:v>101.2789794921875</c:v>
                </c:pt>
                <c:pt idx="1602">
                  <c:v>101.27894287109375</c:v>
                </c:pt>
                <c:pt idx="1603">
                  <c:v>101.27907714843749</c:v>
                </c:pt>
                <c:pt idx="1604">
                  <c:v>101.27892456054687</c:v>
                </c:pt>
                <c:pt idx="1605">
                  <c:v>101.27907104492188</c:v>
                </c:pt>
                <c:pt idx="1606">
                  <c:v>101.28013305664062</c:v>
                </c:pt>
                <c:pt idx="1607">
                  <c:v>101.28068237304687</c:v>
                </c:pt>
                <c:pt idx="1608">
                  <c:v>101.28087768554687</c:v>
                </c:pt>
                <c:pt idx="1609">
                  <c:v>101.28029174804688</c:v>
                </c:pt>
                <c:pt idx="1610">
                  <c:v>101.27894287109375</c:v>
                </c:pt>
                <c:pt idx="1611">
                  <c:v>101.27907714843749</c:v>
                </c:pt>
                <c:pt idx="1612">
                  <c:v>101.27841796875001</c:v>
                </c:pt>
                <c:pt idx="1613">
                  <c:v>101.27891235351562</c:v>
                </c:pt>
                <c:pt idx="1614">
                  <c:v>101.27999877929688</c:v>
                </c:pt>
              </c:numCache>
            </c:numRef>
          </c:yVal>
          <c:smooth val="0"/>
          <c:extLst>
            <c:ext xmlns:c16="http://schemas.microsoft.com/office/drawing/2014/chart" uri="{C3380CC4-5D6E-409C-BE32-E72D297353CC}">
              <c16:uniqueId val="{00000000-1749-4922-B9AA-B4D77EE25320}"/>
            </c:ext>
          </c:extLst>
        </c:ser>
        <c:dLbls>
          <c:showLegendKey val="0"/>
          <c:showVal val="0"/>
          <c:showCatName val="0"/>
          <c:showSerName val="0"/>
          <c:showPercent val="0"/>
          <c:showBubbleSize val="0"/>
        </c:dLbls>
        <c:axId val="769569128"/>
        <c:axId val="769573392"/>
      </c:scatterChart>
      <c:valAx>
        <c:axId val="769569128"/>
        <c:scaling>
          <c:orientation val="minMax"/>
          <c:max val="7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9573392"/>
        <c:crosses val="autoZero"/>
        <c:crossBetween val="midCat"/>
      </c:valAx>
      <c:valAx>
        <c:axId val="769573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95691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Data'!$H$1</c:f>
              <c:strCache>
                <c:ptCount val="1"/>
                <c:pt idx="0">
                  <c:v>iPhone</c:v>
                </c:pt>
              </c:strCache>
            </c:strRef>
          </c:tx>
          <c:spPr>
            <a:ln w="25400" cap="rnd">
              <a:solidFill>
                <a:schemeClr val="accent1"/>
              </a:solidFill>
              <a:round/>
            </a:ln>
            <a:effectLst/>
          </c:spPr>
          <c:marker>
            <c:symbol val="none"/>
          </c:marker>
          <c:xVal>
            <c:numRef>
              <c:f>'Raw Data'!$G$2:$G$4640</c:f>
              <c:numCache>
                <c:formatCode>General</c:formatCode>
                <c:ptCount val="4639"/>
                <c:pt idx="0">
                  <c:v>0</c:v>
                </c:pt>
                <c:pt idx="1">
                  <c:v>1.0187159999914002</c:v>
                </c:pt>
                <c:pt idx="2">
                  <c:v>2.0374299999966752</c:v>
                </c:pt>
                <c:pt idx="3">
                  <c:v>3.0560509999922942</c:v>
                </c:pt>
                <c:pt idx="4">
                  <c:v>4.074601000000257</c:v>
                </c:pt>
                <c:pt idx="5">
                  <c:v>5.0931639999907929</c:v>
                </c:pt>
                <c:pt idx="6">
                  <c:v>5.2509719999798108</c:v>
                </c:pt>
                <c:pt idx="7">
                  <c:v>6.1939259999780916</c:v>
                </c:pt>
                <c:pt idx="8">
                  <c:v>7.1366759999946225</c:v>
                </c:pt>
                <c:pt idx="9">
                  <c:v>8.0794099999766331</c:v>
                </c:pt>
                <c:pt idx="10">
                  <c:v>9.0222749999957159</c:v>
                </c:pt>
                <c:pt idx="11">
                  <c:v>9.965091999998549</c:v>
                </c:pt>
                <c:pt idx="12">
                  <c:v>10.907894999982091</c:v>
                </c:pt>
                <c:pt idx="13">
                  <c:v>11.850631999986945</c:v>
                </c:pt>
                <c:pt idx="14">
                  <c:v>12.793358999973862</c:v>
                </c:pt>
                <c:pt idx="15">
                  <c:v>13.736098999972455</c:v>
                </c:pt>
                <c:pt idx="16">
                  <c:v>14.678808999975445</c:v>
                </c:pt>
                <c:pt idx="17">
                  <c:v>15.621511999983341</c:v>
                </c:pt>
                <c:pt idx="18">
                  <c:v>16.564319999975851</c:v>
                </c:pt>
                <c:pt idx="19">
                  <c:v>17.507008999993559</c:v>
                </c:pt>
                <c:pt idx="20">
                  <c:v>18.449607999995351</c:v>
                </c:pt>
                <c:pt idx="21">
                  <c:v>19.39216899999883</c:v>
                </c:pt>
                <c:pt idx="22">
                  <c:v>20.334753999981331</c:v>
                </c:pt>
                <c:pt idx="23">
                  <c:v>21.277336999977706</c:v>
                </c:pt>
                <c:pt idx="24">
                  <c:v>22.219978999986779</c:v>
                </c:pt>
                <c:pt idx="25">
                  <c:v>23.162763999978779</c:v>
                </c:pt>
                <c:pt idx="26">
                  <c:v>24.105810999986716</c:v>
                </c:pt>
                <c:pt idx="27">
                  <c:v>25.048794999980601</c:v>
                </c:pt>
                <c:pt idx="28">
                  <c:v>25.991784999991069</c:v>
                </c:pt>
                <c:pt idx="29">
                  <c:v>26.934746999992058</c:v>
                </c:pt>
                <c:pt idx="30">
                  <c:v>27.877684999984922</c:v>
                </c:pt>
                <c:pt idx="31">
                  <c:v>28.820625999971526</c:v>
                </c:pt>
                <c:pt idx="32">
                  <c:v>29.763479999994161</c:v>
                </c:pt>
                <c:pt idx="33">
                  <c:v>30.706287999986671</c:v>
                </c:pt>
                <c:pt idx="34">
                  <c:v>31.648946999979671</c:v>
                </c:pt>
                <c:pt idx="35">
                  <c:v>32.591313999990234</c:v>
                </c:pt>
                <c:pt idx="36">
                  <c:v>33.53367099998286</c:v>
                </c:pt>
                <c:pt idx="37">
                  <c:v>34.476073999976506</c:v>
                </c:pt>
                <c:pt idx="38">
                  <c:v>35.418495999998413</c:v>
                </c:pt>
                <c:pt idx="39">
                  <c:v>36.361036999995122</c:v>
                </c:pt>
                <c:pt idx="40">
                  <c:v>37.303447999991477</c:v>
                </c:pt>
                <c:pt idx="41">
                  <c:v>38.245801999990363</c:v>
                </c:pt>
                <c:pt idx="42">
                  <c:v>39.188205999991624</c:v>
                </c:pt>
                <c:pt idx="43">
                  <c:v>40.130742999986978</c:v>
                </c:pt>
                <c:pt idx="44">
                  <c:v>41.073290999978781</c:v>
                </c:pt>
                <c:pt idx="45">
                  <c:v>42.0158029999875</c:v>
                </c:pt>
                <c:pt idx="46">
                  <c:v>42.958319999976084</c:v>
                </c:pt>
                <c:pt idx="47">
                  <c:v>43.900807999976678</c:v>
                </c:pt>
                <c:pt idx="48">
                  <c:v>44.843413999973563</c:v>
                </c:pt>
                <c:pt idx="49">
                  <c:v>45.785819999990053</c:v>
                </c:pt>
                <c:pt idx="50">
                  <c:v>46.728313999978127</c:v>
                </c:pt>
                <c:pt idx="51">
                  <c:v>47.6707779999997</c:v>
                </c:pt>
                <c:pt idx="52">
                  <c:v>48.613220999977784</c:v>
                </c:pt>
                <c:pt idx="53">
                  <c:v>49.555628999980399</c:v>
                </c:pt>
                <c:pt idx="54">
                  <c:v>50.497979999985546</c:v>
                </c:pt>
                <c:pt idx="55">
                  <c:v>51.440352999983588</c:v>
                </c:pt>
                <c:pt idx="56">
                  <c:v>52.382654999993974</c:v>
                </c:pt>
                <c:pt idx="57">
                  <c:v>53.325050999992527</c:v>
                </c:pt>
                <c:pt idx="58">
                  <c:v>54.267439999995986</c:v>
                </c:pt>
                <c:pt idx="59">
                  <c:v>55.209896999993362</c:v>
                </c:pt>
                <c:pt idx="60">
                  <c:v>56.15219499997329</c:v>
                </c:pt>
                <c:pt idx="61">
                  <c:v>57.09459799999604</c:v>
                </c:pt>
                <c:pt idx="62">
                  <c:v>58.037019999988843</c:v>
                </c:pt>
                <c:pt idx="63">
                  <c:v>58.979450999991968</c:v>
                </c:pt>
                <c:pt idx="64">
                  <c:v>59.921811999985948</c:v>
                </c:pt>
                <c:pt idx="65">
                  <c:v>60.864162999991095</c:v>
                </c:pt>
                <c:pt idx="66">
                  <c:v>61.806532999995397</c:v>
                </c:pt>
                <c:pt idx="67">
                  <c:v>62.748884999979055</c:v>
                </c:pt>
                <c:pt idx="68">
                  <c:v>63.691270999988774</c:v>
                </c:pt>
                <c:pt idx="69">
                  <c:v>64.633592999976827</c:v>
                </c:pt>
                <c:pt idx="70">
                  <c:v>65.575940999988234</c:v>
                </c:pt>
                <c:pt idx="71">
                  <c:v>66.518319999973755</c:v>
                </c:pt>
                <c:pt idx="72">
                  <c:v>67.460693999979412</c:v>
                </c:pt>
                <c:pt idx="73">
                  <c:v>68.403071999986423</c:v>
                </c:pt>
                <c:pt idx="74">
                  <c:v>69.34547199998633</c:v>
                </c:pt>
                <c:pt idx="75">
                  <c:v>70.287877999973716</c:v>
                </c:pt>
                <c:pt idx="76">
                  <c:v>71.230211999994935</c:v>
                </c:pt>
                <c:pt idx="77">
                  <c:v>72.172523999994155</c:v>
                </c:pt>
                <c:pt idx="78">
                  <c:v>73.114850999991177</c:v>
                </c:pt>
                <c:pt idx="79">
                  <c:v>74.057156999973813</c:v>
                </c:pt>
                <c:pt idx="80">
                  <c:v>74.999423999979626</c:v>
                </c:pt>
                <c:pt idx="81">
                  <c:v>75.941711999999825</c:v>
                </c:pt>
                <c:pt idx="82">
                  <c:v>76.883940999978222</c:v>
                </c:pt>
                <c:pt idx="83">
                  <c:v>77.826164999976754</c:v>
                </c:pt>
                <c:pt idx="84">
                  <c:v>78.768251999979839</c:v>
                </c:pt>
                <c:pt idx="85">
                  <c:v>79.710467999975663</c:v>
                </c:pt>
                <c:pt idx="86">
                  <c:v>80.652694999997038</c:v>
                </c:pt>
                <c:pt idx="87">
                  <c:v>81.594944999989821</c:v>
                </c:pt>
                <c:pt idx="88">
                  <c:v>82.537214999989374</c:v>
                </c:pt>
                <c:pt idx="89">
                  <c:v>83.479503999988083</c:v>
                </c:pt>
                <c:pt idx="90">
                  <c:v>84.421768999978667</c:v>
                </c:pt>
                <c:pt idx="91">
                  <c:v>85.364034999976866</c:v>
                </c:pt>
                <c:pt idx="92">
                  <c:v>86.306309999985388</c:v>
                </c:pt>
                <c:pt idx="93">
                  <c:v>87.248602999985451</c:v>
                </c:pt>
                <c:pt idx="94">
                  <c:v>88.190855999971973</c:v>
                </c:pt>
                <c:pt idx="95">
                  <c:v>89.133145999978296</c:v>
                </c:pt>
                <c:pt idx="96">
                  <c:v>90.075481999985641</c:v>
                </c:pt>
                <c:pt idx="97">
                  <c:v>91.017766999982996</c:v>
                </c:pt>
                <c:pt idx="98">
                  <c:v>91.960013999982039</c:v>
                </c:pt>
                <c:pt idx="99">
                  <c:v>92.902312999998685</c:v>
                </c:pt>
                <c:pt idx="100">
                  <c:v>93.844499999977415</c:v>
                </c:pt>
                <c:pt idx="101">
                  <c:v>94.786695999995572</c:v>
                </c:pt>
                <c:pt idx="102">
                  <c:v>95.728870999999344</c:v>
                </c:pt>
                <c:pt idx="103">
                  <c:v>96.671050999982981</c:v>
                </c:pt>
                <c:pt idx="104">
                  <c:v>97.613215999997919</c:v>
                </c:pt>
                <c:pt idx="105">
                  <c:v>98.555429000000004</c:v>
                </c:pt>
                <c:pt idx="106">
                  <c:v>99.497648999997182</c:v>
                </c:pt>
                <c:pt idx="107">
                  <c:v>100.43971399997827</c:v>
                </c:pt>
                <c:pt idx="108">
                  <c:v>101.38180899998406</c:v>
                </c:pt>
                <c:pt idx="109">
                  <c:v>102.32383599999594</c:v>
                </c:pt>
                <c:pt idx="110">
                  <c:v>103.26577399999951</c:v>
                </c:pt>
                <c:pt idx="111">
                  <c:v>104.20761499999207</c:v>
                </c:pt>
                <c:pt idx="112">
                  <c:v>105.14972699998179</c:v>
                </c:pt>
                <c:pt idx="113">
                  <c:v>106.09188799999538</c:v>
                </c:pt>
                <c:pt idx="114">
                  <c:v>107.03413299997919</c:v>
                </c:pt>
                <c:pt idx="115">
                  <c:v>107.97627299997839</c:v>
                </c:pt>
                <c:pt idx="116">
                  <c:v>108.91852799998014</c:v>
                </c:pt>
                <c:pt idx="117">
                  <c:v>109.86083399999188</c:v>
                </c:pt>
                <c:pt idx="118">
                  <c:v>110.80310599997756</c:v>
                </c:pt>
                <c:pt idx="119">
                  <c:v>111.74530399998184</c:v>
                </c:pt>
                <c:pt idx="120">
                  <c:v>112.68738499999745</c:v>
                </c:pt>
                <c:pt idx="121">
                  <c:v>113.62949299998581</c:v>
                </c:pt>
                <c:pt idx="122">
                  <c:v>114.57173299998976</c:v>
                </c:pt>
                <c:pt idx="123">
                  <c:v>115.51384899998084</c:v>
                </c:pt>
                <c:pt idx="124">
                  <c:v>116.45591299998341</c:v>
                </c:pt>
                <c:pt idx="125">
                  <c:v>117.39783299999544</c:v>
                </c:pt>
                <c:pt idx="126">
                  <c:v>118.33985699998448</c:v>
                </c:pt>
                <c:pt idx="127">
                  <c:v>119.28180399999837</c:v>
                </c:pt>
                <c:pt idx="128">
                  <c:v>120.22377499999129</c:v>
                </c:pt>
                <c:pt idx="129">
                  <c:v>121.1657749999722</c:v>
                </c:pt>
                <c:pt idx="130">
                  <c:v>122.10762099997373</c:v>
                </c:pt>
                <c:pt idx="131">
                  <c:v>123.04959199999576</c:v>
                </c:pt>
                <c:pt idx="132">
                  <c:v>123.99152199999662</c:v>
                </c:pt>
                <c:pt idx="133">
                  <c:v>124.93337099999189</c:v>
                </c:pt>
                <c:pt idx="134">
                  <c:v>125.87515899998834</c:v>
                </c:pt>
                <c:pt idx="135">
                  <c:v>126.81698899998446</c:v>
                </c:pt>
                <c:pt idx="136">
                  <c:v>127.75888399998075</c:v>
                </c:pt>
                <c:pt idx="137">
                  <c:v>128.7008199999982</c:v>
                </c:pt>
                <c:pt idx="138">
                  <c:v>129.64275199998519</c:v>
                </c:pt>
                <c:pt idx="139">
                  <c:v>130.58459699997911</c:v>
                </c:pt>
                <c:pt idx="140">
                  <c:v>131.52642799998284</c:v>
                </c:pt>
                <c:pt idx="141">
                  <c:v>132.46831699999166</c:v>
                </c:pt>
                <c:pt idx="142">
                  <c:v>133.4101419999788</c:v>
                </c:pt>
                <c:pt idx="143">
                  <c:v>134.35192499999539</c:v>
                </c:pt>
                <c:pt idx="144">
                  <c:v>135.29381899998407</c:v>
                </c:pt>
                <c:pt idx="145">
                  <c:v>136.23569699999643</c:v>
                </c:pt>
                <c:pt idx="146">
                  <c:v>137.17756999999983</c:v>
                </c:pt>
                <c:pt idx="147">
                  <c:v>138.11943999998039</c:v>
                </c:pt>
                <c:pt idx="148">
                  <c:v>139.06132599999546</c:v>
                </c:pt>
                <c:pt idx="149">
                  <c:v>140.00319599997601</c:v>
                </c:pt>
                <c:pt idx="150">
                  <c:v>140.9450609999767</c:v>
                </c:pt>
                <c:pt idx="151">
                  <c:v>141.88688799997908</c:v>
                </c:pt>
                <c:pt idx="152">
                  <c:v>142.82878599999822</c:v>
                </c:pt>
                <c:pt idx="153">
                  <c:v>143.77067399999942</c:v>
                </c:pt>
                <c:pt idx="154">
                  <c:v>144.71266399999149</c:v>
                </c:pt>
                <c:pt idx="155">
                  <c:v>145.65450399997644</c:v>
                </c:pt>
                <c:pt idx="156">
                  <c:v>146.59634699998423</c:v>
                </c:pt>
                <c:pt idx="157">
                  <c:v>147.53822399998899</c:v>
                </c:pt>
                <c:pt idx="158">
                  <c:v>148.48006499998155</c:v>
                </c:pt>
                <c:pt idx="159">
                  <c:v>149.42196299997158</c:v>
                </c:pt>
                <c:pt idx="160">
                  <c:v>150.36382400000002</c:v>
                </c:pt>
                <c:pt idx="161">
                  <c:v>151.30559399997583</c:v>
                </c:pt>
                <c:pt idx="162">
                  <c:v>152.24737199998344</c:v>
                </c:pt>
                <c:pt idx="163">
                  <c:v>153.18919599999208</c:v>
                </c:pt>
                <c:pt idx="164">
                  <c:v>154.13122499999008</c:v>
                </c:pt>
                <c:pt idx="165">
                  <c:v>155.07325099999434</c:v>
                </c:pt>
                <c:pt idx="166">
                  <c:v>156.0153359999822</c:v>
                </c:pt>
                <c:pt idx="167">
                  <c:v>156.95734799999627</c:v>
                </c:pt>
                <c:pt idx="168">
                  <c:v>157.89926299999934</c:v>
                </c:pt>
                <c:pt idx="169">
                  <c:v>158.84115499997279</c:v>
                </c:pt>
                <c:pt idx="170">
                  <c:v>159.78306799998973</c:v>
                </c:pt>
                <c:pt idx="171">
                  <c:v>160.72484899999108</c:v>
                </c:pt>
                <c:pt idx="172">
                  <c:v>161.6666789999872</c:v>
                </c:pt>
                <c:pt idx="173">
                  <c:v>162.60845899998094</c:v>
                </c:pt>
                <c:pt idx="174">
                  <c:v>163.55039799999213</c:v>
                </c:pt>
                <c:pt idx="175">
                  <c:v>164.49238199999672</c:v>
                </c:pt>
                <c:pt idx="176">
                  <c:v>165.43436699997983</c:v>
                </c:pt>
                <c:pt idx="177">
                  <c:v>166.37636799999746</c:v>
                </c:pt>
                <c:pt idx="178">
                  <c:v>167.3183259999787</c:v>
                </c:pt>
                <c:pt idx="179">
                  <c:v>168.26025599997956</c:v>
                </c:pt>
                <c:pt idx="180">
                  <c:v>169.20221499999752</c:v>
                </c:pt>
                <c:pt idx="181">
                  <c:v>170.14412899999297</c:v>
                </c:pt>
                <c:pt idx="182">
                  <c:v>171.08606299999519</c:v>
                </c:pt>
                <c:pt idx="183">
                  <c:v>172.02801699997508</c:v>
                </c:pt>
                <c:pt idx="184">
                  <c:v>172.96989599999506</c:v>
                </c:pt>
                <c:pt idx="185">
                  <c:v>173.91187899999204</c:v>
                </c:pt>
                <c:pt idx="186">
                  <c:v>174.85372199999983</c:v>
                </c:pt>
                <c:pt idx="187">
                  <c:v>175.79559699998936</c:v>
                </c:pt>
                <c:pt idx="188">
                  <c:v>176.73747699998785</c:v>
                </c:pt>
                <c:pt idx="189">
                  <c:v>177.67929599998752</c:v>
                </c:pt>
                <c:pt idx="190">
                  <c:v>178.6210939999728</c:v>
                </c:pt>
                <c:pt idx="191">
                  <c:v>179.56297699999413</c:v>
                </c:pt>
                <c:pt idx="192">
                  <c:v>180.5048479999823</c:v>
                </c:pt>
                <c:pt idx="193">
                  <c:v>181.44670799997402</c:v>
                </c:pt>
                <c:pt idx="194">
                  <c:v>182.3886389999825</c:v>
                </c:pt>
                <c:pt idx="195">
                  <c:v>183.33054699999047</c:v>
                </c:pt>
                <c:pt idx="196">
                  <c:v>184.2723479999986</c:v>
                </c:pt>
                <c:pt idx="197">
                  <c:v>185.21419099997729</c:v>
                </c:pt>
                <c:pt idx="198">
                  <c:v>186.1559019999986</c:v>
                </c:pt>
                <c:pt idx="199">
                  <c:v>187.09761399999843</c:v>
                </c:pt>
                <c:pt idx="200">
                  <c:v>188.03948299997137</c:v>
                </c:pt>
                <c:pt idx="201">
                  <c:v>188.98125399998389</c:v>
                </c:pt>
                <c:pt idx="202">
                  <c:v>189.92307099999744</c:v>
                </c:pt>
                <c:pt idx="203">
                  <c:v>190.86492399999406</c:v>
                </c:pt>
                <c:pt idx="204">
                  <c:v>191.80677999998443</c:v>
                </c:pt>
                <c:pt idx="205">
                  <c:v>192.74866699997801</c:v>
                </c:pt>
                <c:pt idx="206">
                  <c:v>193.69052299999748</c:v>
                </c:pt>
                <c:pt idx="207">
                  <c:v>194.63243699999293</c:v>
                </c:pt>
                <c:pt idx="208">
                  <c:v>195.57437199997366</c:v>
                </c:pt>
                <c:pt idx="209">
                  <c:v>196.51631499998621</c:v>
                </c:pt>
                <c:pt idx="210">
                  <c:v>197.45822099997895</c:v>
                </c:pt>
                <c:pt idx="211">
                  <c:v>198.4001499999722</c:v>
                </c:pt>
                <c:pt idx="212">
                  <c:v>199.3420449999976</c:v>
                </c:pt>
                <c:pt idx="213">
                  <c:v>200.28395099999034</c:v>
                </c:pt>
                <c:pt idx="214">
                  <c:v>201.22583899999154</c:v>
                </c:pt>
                <c:pt idx="215">
                  <c:v>202.16772899997886</c:v>
                </c:pt>
                <c:pt idx="216">
                  <c:v>203.10961699998006</c:v>
                </c:pt>
                <c:pt idx="217">
                  <c:v>204.05132799997227</c:v>
                </c:pt>
                <c:pt idx="218">
                  <c:v>204.99319099998684</c:v>
                </c:pt>
                <c:pt idx="219">
                  <c:v>205.93507899998804</c:v>
                </c:pt>
                <c:pt idx="220">
                  <c:v>206.87694499999634</c:v>
                </c:pt>
                <c:pt idx="221">
                  <c:v>207.81881299999077</c:v>
                </c:pt>
                <c:pt idx="222">
                  <c:v>208.76057899999432</c:v>
                </c:pt>
                <c:pt idx="223">
                  <c:v>209.70234199997503</c:v>
                </c:pt>
                <c:pt idx="224">
                  <c:v>210.64414499999839</c:v>
                </c:pt>
                <c:pt idx="225">
                  <c:v>211.58599899997353</c:v>
                </c:pt>
                <c:pt idx="226">
                  <c:v>212.5277959999803</c:v>
                </c:pt>
                <c:pt idx="227">
                  <c:v>213.46962599997642</c:v>
                </c:pt>
                <c:pt idx="228">
                  <c:v>214.41135099998792</c:v>
                </c:pt>
                <c:pt idx="229">
                  <c:v>215.35309099999722</c:v>
                </c:pt>
                <c:pt idx="230">
                  <c:v>216.29475599998841</c:v>
                </c:pt>
                <c:pt idx="231">
                  <c:v>217.23656099999789</c:v>
                </c:pt>
                <c:pt idx="232">
                  <c:v>218.17822799997521</c:v>
                </c:pt>
                <c:pt idx="233">
                  <c:v>219.11978799998178</c:v>
                </c:pt>
                <c:pt idx="234">
                  <c:v>220.06136999998125</c:v>
                </c:pt>
                <c:pt idx="235">
                  <c:v>221.00297299999511</c:v>
                </c:pt>
                <c:pt idx="236">
                  <c:v>221.94450999997207</c:v>
                </c:pt>
                <c:pt idx="237">
                  <c:v>222.88611899997341</c:v>
                </c:pt>
                <c:pt idx="238">
                  <c:v>223.82769799997914</c:v>
                </c:pt>
                <c:pt idx="239">
                  <c:v>224.76925099999062</c:v>
                </c:pt>
                <c:pt idx="240">
                  <c:v>225.71091899997555</c:v>
                </c:pt>
                <c:pt idx="241">
                  <c:v>226.65259499999229</c:v>
                </c:pt>
                <c:pt idx="242">
                  <c:v>227.59427999999025</c:v>
                </c:pt>
                <c:pt idx="243">
                  <c:v>228.53607299999567</c:v>
                </c:pt>
                <c:pt idx="244">
                  <c:v>229.47779799997807</c:v>
                </c:pt>
                <c:pt idx="245">
                  <c:v>230.41964599999483</c:v>
                </c:pt>
                <c:pt idx="246">
                  <c:v>231.36157899998943</c:v>
                </c:pt>
                <c:pt idx="247">
                  <c:v>232.30346999998437</c:v>
                </c:pt>
                <c:pt idx="248">
                  <c:v>233.24528299999656</c:v>
                </c:pt>
                <c:pt idx="249">
                  <c:v>234.18701499997405</c:v>
                </c:pt>
                <c:pt idx="250">
                  <c:v>235.12878399997135</c:v>
                </c:pt>
                <c:pt idx="251">
                  <c:v>236.0704829999886</c:v>
                </c:pt>
                <c:pt idx="252">
                  <c:v>237.01203999997233</c:v>
                </c:pt>
                <c:pt idx="253">
                  <c:v>237.95358799997484</c:v>
                </c:pt>
                <c:pt idx="254">
                  <c:v>238.89511099999072</c:v>
                </c:pt>
                <c:pt idx="255">
                  <c:v>239.83660199999576</c:v>
                </c:pt>
                <c:pt idx="256">
                  <c:v>240.77816499999608</c:v>
                </c:pt>
                <c:pt idx="257">
                  <c:v>241.71975499999826</c:v>
                </c:pt>
                <c:pt idx="258">
                  <c:v>242.66134799999418</c:v>
                </c:pt>
                <c:pt idx="259">
                  <c:v>243.60293499997351</c:v>
                </c:pt>
                <c:pt idx="260">
                  <c:v>244.54460299998755</c:v>
                </c:pt>
                <c:pt idx="261">
                  <c:v>245.48628599999938</c:v>
                </c:pt>
                <c:pt idx="262">
                  <c:v>246.42789199997787</c:v>
                </c:pt>
                <c:pt idx="263">
                  <c:v>247.36956999998074</c:v>
                </c:pt>
                <c:pt idx="264">
                  <c:v>248.31126799999038</c:v>
                </c:pt>
                <c:pt idx="265">
                  <c:v>249.25289699999848</c:v>
                </c:pt>
                <c:pt idx="266">
                  <c:v>250.19445499998983</c:v>
                </c:pt>
                <c:pt idx="267">
                  <c:v>251.13590399999521</c:v>
                </c:pt>
                <c:pt idx="268">
                  <c:v>252.07741699999315</c:v>
                </c:pt>
                <c:pt idx="269">
                  <c:v>253.01891399998567</c:v>
                </c:pt>
                <c:pt idx="270">
                  <c:v>253.96052499997313</c:v>
                </c:pt>
                <c:pt idx="271">
                  <c:v>254.90211599998293</c:v>
                </c:pt>
                <c:pt idx="272">
                  <c:v>255.84358899999643</c:v>
                </c:pt>
                <c:pt idx="273">
                  <c:v>256.78511499997694</c:v>
                </c:pt>
                <c:pt idx="274">
                  <c:v>257.72658799999044</c:v>
                </c:pt>
                <c:pt idx="275">
                  <c:v>258.66817499999888</c:v>
                </c:pt>
                <c:pt idx="276">
                  <c:v>259.60979999997653</c:v>
                </c:pt>
                <c:pt idx="277">
                  <c:v>260.55152199999429</c:v>
                </c:pt>
                <c:pt idx="278">
                  <c:v>261.49316799998633</c:v>
                </c:pt>
                <c:pt idx="279">
                  <c:v>262.43480899999849</c:v>
                </c:pt>
                <c:pt idx="280">
                  <c:v>263.37634499999695</c:v>
                </c:pt>
                <c:pt idx="281">
                  <c:v>264.31781099998625</c:v>
                </c:pt>
                <c:pt idx="282">
                  <c:v>265.25915699999314</c:v>
                </c:pt>
                <c:pt idx="283">
                  <c:v>266.20054199997685</c:v>
                </c:pt>
                <c:pt idx="284">
                  <c:v>267.14188999999897</c:v>
                </c:pt>
                <c:pt idx="285">
                  <c:v>268.08323299998301</c:v>
                </c:pt>
                <c:pt idx="286">
                  <c:v>269.02452799997991</c:v>
                </c:pt>
                <c:pt idx="287">
                  <c:v>269.96582399998442</c:v>
                </c:pt>
                <c:pt idx="288">
                  <c:v>270.90708299999824</c:v>
                </c:pt>
                <c:pt idx="289">
                  <c:v>271.84838199999649</c:v>
                </c:pt>
                <c:pt idx="290">
                  <c:v>272.78973499999847</c:v>
                </c:pt>
                <c:pt idx="291">
                  <c:v>273.73113699999521</c:v>
                </c:pt>
                <c:pt idx="292">
                  <c:v>274.67269899998792</c:v>
                </c:pt>
                <c:pt idx="293">
                  <c:v>275.61405999999261</c:v>
                </c:pt>
                <c:pt idx="294">
                  <c:v>276.55542999997851</c:v>
                </c:pt>
                <c:pt idx="295">
                  <c:v>277.4969909999927</c:v>
                </c:pt>
                <c:pt idx="296">
                  <c:v>278.43857899997965</c:v>
                </c:pt>
                <c:pt idx="297">
                  <c:v>279.3801809999859</c:v>
                </c:pt>
                <c:pt idx="298">
                  <c:v>280.3217729999742</c:v>
                </c:pt>
                <c:pt idx="299">
                  <c:v>281.26340299998992</c:v>
                </c:pt>
                <c:pt idx="300">
                  <c:v>282.20503799998551</c:v>
                </c:pt>
                <c:pt idx="301">
                  <c:v>283.14664699998684</c:v>
                </c:pt>
                <c:pt idx="302">
                  <c:v>284.08824999997159</c:v>
                </c:pt>
                <c:pt idx="303">
                  <c:v>285.02981099998578</c:v>
                </c:pt>
                <c:pt idx="304">
                  <c:v>285.97139999998035</c:v>
                </c:pt>
                <c:pt idx="305">
                  <c:v>286.91288799999165</c:v>
                </c:pt>
                <c:pt idx="306">
                  <c:v>287.85439899997436</c:v>
                </c:pt>
                <c:pt idx="307">
                  <c:v>288.79587599998922</c:v>
                </c:pt>
                <c:pt idx="308">
                  <c:v>289.7374139999738</c:v>
                </c:pt>
                <c:pt idx="309">
                  <c:v>290.67893499997444</c:v>
                </c:pt>
                <c:pt idx="310">
                  <c:v>291.62044299999252</c:v>
                </c:pt>
                <c:pt idx="311">
                  <c:v>292.56196799999452</c:v>
                </c:pt>
                <c:pt idx="312">
                  <c:v>293.50342599998112</c:v>
                </c:pt>
                <c:pt idx="313">
                  <c:v>294.44490899998345</c:v>
                </c:pt>
                <c:pt idx="314">
                  <c:v>295.38635799998883</c:v>
                </c:pt>
                <c:pt idx="315">
                  <c:v>296.32779499999015</c:v>
                </c:pt>
                <c:pt idx="316">
                  <c:v>297.26921099997708</c:v>
                </c:pt>
                <c:pt idx="317">
                  <c:v>298.21076299998094</c:v>
                </c:pt>
                <c:pt idx="318">
                  <c:v>299.15219899997464</c:v>
                </c:pt>
                <c:pt idx="319">
                  <c:v>300.09356399998069</c:v>
                </c:pt>
                <c:pt idx="320">
                  <c:v>301.03502499999013</c:v>
                </c:pt>
                <c:pt idx="321">
                  <c:v>301.97646499998518</c:v>
                </c:pt>
                <c:pt idx="322">
                  <c:v>302.91791499999817</c:v>
                </c:pt>
                <c:pt idx="323">
                  <c:v>303.85934299998917</c:v>
                </c:pt>
                <c:pt idx="324">
                  <c:v>304.80074699997203</c:v>
                </c:pt>
                <c:pt idx="325">
                  <c:v>305.74198299998534</c:v>
                </c:pt>
                <c:pt idx="326">
                  <c:v>306.68326599997818</c:v>
                </c:pt>
                <c:pt idx="327">
                  <c:v>307.62460399998236</c:v>
                </c:pt>
                <c:pt idx="328">
                  <c:v>308.5660359999747</c:v>
                </c:pt>
                <c:pt idx="329">
                  <c:v>309.50747599999886</c:v>
                </c:pt>
                <c:pt idx="330">
                  <c:v>310.44893199999933</c:v>
                </c:pt>
                <c:pt idx="331">
                  <c:v>311.39032699997188</c:v>
                </c:pt>
                <c:pt idx="332">
                  <c:v>312.33179899997776</c:v>
                </c:pt>
                <c:pt idx="333">
                  <c:v>313.27322399997502</c:v>
                </c:pt>
                <c:pt idx="334">
                  <c:v>314.21460899998783</c:v>
                </c:pt>
                <c:pt idx="335">
                  <c:v>315.15588899998693</c:v>
                </c:pt>
                <c:pt idx="336">
                  <c:v>316.09721999999601</c:v>
                </c:pt>
                <c:pt idx="337">
                  <c:v>317.0385589999787</c:v>
                </c:pt>
                <c:pt idx="338">
                  <c:v>317.97990399997798</c:v>
                </c:pt>
                <c:pt idx="339">
                  <c:v>318.92122799999197</c:v>
                </c:pt>
                <c:pt idx="340">
                  <c:v>319.86250999997719</c:v>
                </c:pt>
                <c:pt idx="341">
                  <c:v>320.8038499999966</c:v>
                </c:pt>
                <c:pt idx="342">
                  <c:v>321.74512499998673</c:v>
                </c:pt>
                <c:pt idx="343">
                  <c:v>322.68633799999952</c:v>
                </c:pt>
                <c:pt idx="344">
                  <c:v>323.62767399998847</c:v>
                </c:pt>
                <c:pt idx="345">
                  <c:v>324.56900099999621</c:v>
                </c:pt>
                <c:pt idx="346">
                  <c:v>325.51028199997381</c:v>
                </c:pt>
                <c:pt idx="347">
                  <c:v>326.45161599997664</c:v>
                </c:pt>
                <c:pt idx="348">
                  <c:v>327.39301399997203</c:v>
                </c:pt>
                <c:pt idx="349">
                  <c:v>328.33442999998806</c:v>
                </c:pt>
                <c:pt idx="350">
                  <c:v>329.27578999998514</c:v>
                </c:pt>
                <c:pt idx="351">
                  <c:v>330.21713699999964</c:v>
                </c:pt>
                <c:pt idx="352">
                  <c:v>331.1585329999798</c:v>
                </c:pt>
                <c:pt idx="353">
                  <c:v>332.09990899998229</c:v>
                </c:pt>
                <c:pt idx="354">
                  <c:v>333.04124599997886</c:v>
                </c:pt>
                <c:pt idx="355">
                  <c:v>333.98265099999844</c:v>
                </c:pt>
                <c:pt idx="356">
                  <c:v>334.92400799997267</c:v>
                </c:pt>
                <c:pt idx="357">
                  <c:v>335.86542799999006</c:v>
                </c:pt>
                <c:pt idx="358">
                  <c:v>336.80685799999628</c:v>
                </c:pt>
                <c:pt idx="359">
                  <c:v>337.74818699999014</c:v>
                </c:pt>
                <c:pt idx="360">
                  <c:v>338.68951699999161</c:v>
                </c:pt>
                <c:pt idx="361">
                  <c:v>339.63088899999275</c:v>
                </c:pt>
                <c:pt idx="362">
                  <c:v>340.5723359999829</c:v>
                </c:pt>
                <c:pt idx="363">
                  <c:v>341.51376199998776</c:v>
                </c:pt>
                <c:pt idx="364">
                  <c:v>342.45517399997334</c:v>
                </c:pt>
                <c:pt idx="365">
                  <c:v>343.396539999987</c:v>
                </c:pt>
                <c:pt idx="366">
                  <c:v>344.33785799998441</c:v>
                </c:pt>
                <c:pt idx="367">
                  <c:v>345.27916499998537</c:v>
                </c:pt>
                <c:pt idx="368">
                  <c:v>346.22052299999632</c:v>
                </c:pt>
                <c:pt idx="369">
                  <c:v>347.16189599997597</c:v>
                </c:pt>
                <c:pt idx="370">
                  <c:v>348.10328099998878</c:v>
                </c:pt>
                <c:pt idx="371">
                  <c:v>349.04447799999616</c:v>
                </c:pt>
                <c:pt idx="372">
                  <c:v>349.98565399998915</c:v>
                </c:pt>
                <c:pt idx="373">
                  <c:v>350.92678999999771</c:v>
                </c:pt>
                <c:pt idx="374">
                  <c:v>351.86799799997243</c:v>
                </c:pt>
                <c:pt idx="375">
                  <c:v>352.80917499997304</c:v>
                </c:pt>
                <c:pt idx="376">
                  <c:v>353.75028999999631</c:v>
                </c:pt>
                <c:pt idx="377">
                  <c:v>354.69153599999845</c:v>
                </c:pt>
                <c:pt idx="378">
                  <c:v>355.63273199999821</c:v>
                </c:pt>
                <c:pt idx="379">
                  <c:v>356.57400899997447</c:v>
                </c:pt>
                <c:pt idx="380">
                  <c:v>357.51518199997372</c:v>
                </c:pt>
                <c:pt idx="381">
                  <c:v>358.45639199999277</c:v>
                </c:pt>
                <c:pt idx="382">
                  <c:v>359.39749399997527</c:v>
                </c:pt>
                <c:pt idx="383">
                  <c:v>360.33858899999177</c:v>
                </c:pt>
                <c:pt idx="384">
                  <c:v>361.27966299999389</c:v>
                </c:pt>
                <c:pt idx="385">
                  <c:v>362.22076799999923</c:v>
                </c:pt>
                <c:pt idx="386">
                  <c:v>363.16183699999237</c:v>
                </c:pt>
                <c:pt idx="387">
                  <c:v>364.10290099997655</c:v>
                </c:pt>
                <c:pt idx="388">
                  <c:v>365.04396899999119</c:v>
                </c:pt>
                <c:pt idx="389">
                  <c:v>365.98502999998163</c:v>
                </c:pt>
                <c:pt idx="390">
                  <c:v>366.92610199999763</c:v>
                </c:pt>
                <c:pt idx="391">
                  <c:v>367.86713799997233</c:v>
                </c:pt>
                <c:pt idx="392">
                  <c:v>368.80816299997969</c:v>
                </c:pt>
                <c:pt idx="393">
                  <c:v>369.74940399997286</c:v>
                </c:pt>
                <c:pt idx="394">
                  <c:v>370.69046399998479</c:v>
                </c:pt>
                <c:pt idx="395">
                  <c:v>371.63146599999163</c:v>
                </c:pt>
                <c:pt idx="396">
                  <c:v>372.57250099998782</c:v>
                </c:pt>
                <c:pt idx="397">
                  <c:v>373.51354199997149</c:v>
                </c:pt>
                <c:pt idx="398">
                  <c:v>374.45460800000001</c:v>
                </c:pt>
                <c:pt idx="399">
                  <c:v>375.39573499999824</c:v>
                </c:pt>
                <c:pt idx="400">
                  <c:v>376.33691399998497</c:v>
                </c:pt>
                <c:pt idx="401">
                  <c:v>377.27812899998389</c:v>
                </c:pt>
                <c:pt idx="402">
                  <c:v>378.21930699999211</c:v>
                </c:pt>
                <c:pt idx="403">
                  <c:v>379.16054599999916</c:v>
                </c:pt>
                <c:pt idx="404">
                  <c:v>380.10166699998081</c:v>
                </c:pt>
                <c:pt idx="405">
                  <c:v>381.04278799999156</c:v>
                </c:pt>
                <c:pt idx="406">
                  <c:v>381.9838859999727</c:v>
                </c:pt>
                <c:pt idx="407">
                  <c:v>382.92494499997701</c:v>
                </c:pt>
                <c:pt idx="408">
                  <c:v>383.86614599998575</c:v>
                </c:pt>
                <c:pt idx="409">
                  <c:v>384.80734699999448</c:v>
                </c:pt>
                <c:pt idx="410">
                  <c:v>385.74847099999897</c:v>
                </c:pt>
                <c:pt idx="411">
                  <c:v>386.68968599999789</c:v>
                </c:pt>
                <c:pt idx="412">
                  <c:v>387.63095299998531</c:v>
                </c:pt>
                <c:pt idx="413">
                  <c:v>388.57214699999895</c:v>
                </c:pt>
                <c:pt idx="414">
                  <c:v>389.51338599997689</c:v>
                </c:pt>
                <c:pt idx="415">
                  <c:v>390.45461399998749</c:v>
                </c:pt>
                <c:pt idx="416">
                  <c:v>391.39587499998743</c:v>
                </c:pt>
                <c:pt idx="417">
                  <c:v>392.33719299998484</c:v>
                </c:pt>
                <c:pt idx="418">
                  <c:v>393.27845999997226</c:v>
                </c:pt>
                <c:pt idx="419">
                  <c:v>394.21966299999622</c:v>
                </c:pt>
                <c:pt idx="420">
                  <c:v>395.16085999997449</c:v>
                </c:pt>
                <c:pt idx="421">
                  <c:v>396.10205499999574</c:v>
                </c:pt>
                <c:pt idx="422">
                  <c:v>397.04335100000026</c:v>
                </c:pt>
                <c:pt idx="423">
                  <c:v>397.98463399999309</c:v>
                </c:pt>
                <c:pt idx="424">
                  <c:v>398.92590599998948</c:v>
                </c:pt>
                <c:pt idx="425">
                  <c:v>399.86710899998434</c:v>
                </c:pt>
                <c:pt idx="426">
                  <c:v>400.80835299997125</c:v>
                </c:pt>
                <c:pt idx="427">
                  <c:v>401.74966799997492</c:v>
                </c:pt>
                <c:pt idx="428">
                  <c:v>402.69092999998247</c:v>
                </c:pt>
                <c:pt idx="429">
                  <c:v>403.63230800000019</c:v>
                </c:pt>
                <c:pt idx="430">
                  <c:v>404.57351399998879</c:v>
                </c:pt>
                <c:pt idx="431">
                  <c:v>405.51454499998363</c:v>
                </c:pt>
                <c:pt idx="432">
                  <c:v>406.45563699997729</c:v>
                </c:pt>
                <c:pt idx="433">
                  <c:v>407.39659599997685</c:v>
                </c:pt>
                <c:pt idx="434">
                  <c:v>408.3375089999754</c:v>
                </c:pt>
                <c:pt idx="435">
                  <c:v>409.27854699999443</c:v>
                </c:pt>
                <c:pt idx="436">
                  <c:v>410.21946799999569</c:v>
                </c:pt>
                <c:pt idx="437">
                  <c:v>411.16036299997359</c:v>
                </c:pt>
                <c:pt idx="438">
                  <c:v>412.10136699999566</c:v>
                </c:pt>
                <c:pt idx="439">
                  <c:v>413.04248499998357</c:v>
                </c:pt>
                <c:pt idx="440">
                  <c:v>413.98355099998298</c:v>
                </c:pt>
                <c:pt idx="441">
                  <c:v>414.9245659999724</c:v>
                </c:pt>
                <c:pt idx="442">
                  <c:v>415.86557499997434</c:v>
                </c:pt>
                <c:pt idx="443">
                  <c:v>416.80658599999151</c:v>
                </c:pt>
                <c:pt idx="444">
                  <c:v>417.7475469999772</c:v>
                </c:pt>
                <c:pt idx="445">
                  <c:v>418.68856299997424</c:v>
                </c:pt>
                <c:pt idx="446">
                  <c:v>419.6295959999843</c:v>
                </c:pt>
                <c:pt idx="447">
                  <c:v>420.57061399999657</c:v>
                </c:pt>
                <c:pt idx="448">
                  <c:v>421.51157699999749</c:v>
                </c:pt>
                <c:pt idx="449">
                  <c:v>422.4525249999715</c:v>
                </c:pt>
                <c:pt idx="450">
                  <c:v>423.39345899998443</c:v>
                </c:pt>
                <c:pt idx="451">
                  <c:v>424.3344629999774</c:v>
                </c:pt>
                <c:pt idx="452">
                  <c:v>425.27543499998865</c:v>
                </c:pt>
                <c:pt idx="453">
                  <c:v>426.21638999998686</c:v>
                </c:pt>
                <c:pt idx="454">
                  <c:v>427.15735699998913</c:v>
                </c:pt>
                <c:pt idx="455">
                  <c:v>428.0983159999887</c:v>
                </c:pt>
                <c:pt idx="456">
                  <c:v>429.03932399998303</c:v>
                </c:pt>
                <c:pt idx="457">
                  <c:v>429.98029799998039</c:v>
                </c:pt>
                <c:pt idx="458">
                  <c:v>430.92118899998604</c:v>
                </c:pt>
                <c:pt idx="459">
                  <c:v>431.86216099999729</c:v>
                </c:pt>
                <c:pt idx="460">
                  <c:v>432.80315999998129</c:v>
                </c:pt>
                <c:pt idx="461">
                  <c:v>433.74407299997984</c:v>
                </c:pt>
                <c:pt idx="462">
                  <c:v>434.6849949999887</c:v>
                </c:pt>
                <c:pt idx="463">
                  <c:v>435.62590399998589</c:v>
                </c:pt>
                <c:pt idx="464">
                  <c:v>436.5667699999758</c:v>
                </c:pt>
                <c:pt idx="465">
                  <c:v>437.50759599998128</c:v>
                </c:pt>
                <c:pt idx="466">
                  <c:v>438.4484329999832</c:v>
                </c:pt>
                <c:pt idx="467">
                  <c:v>439.38935599999968</c:v>
                </c:pt>
                <c:pt idx="468">
                  <c:v>440.3301709999796</c:v>
                </c:pt>
                <c:pt idx="469">
                  <c:v>441.2710579999839</c:v>
                </c:pt>
                <c:pt idx="470">
                  <c:v>442.21197299999767</c:v>
                </c:pt>
                <c:pt idx="471">
                  <c:v>443.15283599999384</c:v>
                </c:pt>
                <c:pt idx="472">
                  <c:v>444.09373899997445</c:v>
                </c:pt>
                <c:pt idx="473">
                  <c:v>445.03455699997721</c:v>
                </c:pt>
                <c:pt idx="474">
                  <c:v>445.97537199998624</c:v>
                </c:pt>
                <c:pt idx="475">
                  <c:v>446.91619399999036</c:v>
                </c:pt>
                <c:pt idx="476">
                  <c:v>447.85701999999583</c:v>
                </c:pt>
                <c:pt idx="477">
                  <c:v>448.79790399997728</c:v>
                </c:pt>
                <c:pt idx="478">
                  <c:v>449.73882599998615</c:v>
                </c:pt>
                <c:pt idx="479">
                  <c:v>450.67965399997775</c:v>
                </c:pt>
                <c:pt idx="480">
                  <c:v>451.62040499999421</c:v>
                </c:pt>
                <c:pt idx="481">
                  <c:v>452.56120999998529</c:v>
                </c:pt>
                <c:pt idx="482">
                  <c:v>453.50196599998162</c:v>
                </c:pt>
                <c:pt idx="483">
                  <c:v>454.44274999998743</c:v>
                </c:pt>
                <c:pt idx="484">
                  <c:v>455.38357199999155</c:v>
                </c:pt>
                <c:pt idx="485">
                  <c:v>456.32448599999771</c:v>
                </c:pt>
                <c:pt idx="486">
                  <c:v>457.26529199999641</c:v>
                </c:pt>
                <c:pt idx="487">
                  <c:v>458.20604699998512</c:v>
                </c:pt>
                <c:pt idx="488">
                  <c:v>459.14686099998653</c:v>
                </c:pt>
                <c:pt idx="489">
                  <c:v>460.08767999999691</c:v>
                </c:pt>
                <c:pt idx="490">
                  <c:v>461.02858199999901</c:v>
                </c:pt>
                <c:pt idx="491">
                  <c:v>461.96941499999957</c:v>
                </c:pt>
                <c:pt idx="492">
                  <c:v>462.91028399998322</c:v>
                </c:pt>
                <c:pt idx="493">
                  <c:v>463.85117099998752</c:v>
                </c:pt>
                <c:pt idx="494">
                  <c:v>464.7920199999935</c:v>
                </c:pt>
                <c:pt idx="495">
                  <c:v>465.73287099998561</c:v>
                </c:pt>
                <c:pt idx="496">
                  <c:v>466.67362099999445</c:v>
                </c:pt>
                <c:pt idx="497">
                  <c:v>467.61438299997826</c:v>
                </c:pt>
                <c:pt idx="498">
                  <c:v>468.55515399997239</c:v>
                </c:pt>
                <c:pt idx="499">
                  <c:v>469.49598799998057</c:v>
                </c:pt>
                <c:pt idx="500">
                  <c:v>470.43682299999637</c:v>
                </c:pt>
                <c:pt idx="501">
                  <c:v>471.37760999999591</c:v>
                </c:pt>
                <c:pt idx="502">
                  <c:v>472.31842099997448</c:v>
                </c:pt>
                <c:pt idx="503">
                  <c:v>473.25926399999298</c:v>
                </c:pt>
                <c:pt idx="504">
                  <c:v>474.20005699998001</c:v>
                </c:pt>
                <c:pt idx="505">
                  <c:v>475.14089299997431</c:v>
                </c:pt>
                <c:pt idx="506">
                  <c:v>476.08164899999974</c:v>
                </c:pt>
                <c:pt idx="507">
                  <c:v>477.02254599999287</c:v>
                </c:pt>
                <c:pt idx="508">
                  <c:v>477.96339799999259</c:v>
                </c:pt>
                <c:pt idx="509">
                  <c:v>478.90428799999063</c:v>
                </c:pt>
                <c:pt idx="510">
                  <c:v>479.84513899998274</c:v>
                </c:pt>
                <c:pt idx="511">
                  <c:v>480.78612399997655</c:v>
                </c:pt>
                <c:pt idx="512">
                  <c:v>481.72692099999404</c:v>
                </c:pt>
                <c:pt idx="513">
                  <c:v>482.6677319999726</c:v>
                </c:pt>
                <c:pt idx="514">
                  <c:v>483.60853999998653</c:v>
                </c:pt>
                <c:pt idx="515">
                  <c:v>484.54940399999032</c:v>
                </c:pt>
                <c:pt idx="516">
                  <c:v>485.49023499997566</c:v>
                </c:pt>
                <c:pt idx="517">
                  <c:v>486.4310219999752</c:v>
                </c:pt>
                <c:pt idx="518">
                  <c:v>487.37175399999251</c:v>
                </c:pt>
                <c:pt idx="519">
                  <c:v>488.31252299997141</c:v>
                </c:pt>
                <c:pt idx="520">
                  <c:v>489.25321899997653</c:v>
                </c:pt>
                <c:pt idx="521">
                  <c:v>490.19392299998435</c:v>
                </c:pt>
                <c:pt idx="522">
                  <c:v>491.13468299998203</c:v>
                </c:pt>
                <c:pt idx="523">
                  <c:v>492.07538499997463</c:v>
                </c:pt>
                <c:pt idx="524">
                  <c:v>493.01615199999651</c:v>
                </c:pt>
                <c:pt idx="525">
                  <c:v>493.95682699998724</c:v>
                </c:pt>
                <c:pt idx="526">
                  <c:v>494.89746599999489</c:v>
                </c:pt>
                <c:pt idx="527">
                  <c:v>495.83811399998376</c:v>
                </c:pt>
                <c:pt idx="528">
                  <c:v>496.77877499998431</c:v>
                </c:pt>
                <c:pt idx="529">
                  <c:v>497.71939199999906</c:v>
                </c:pt>
                <c:pt idx="530">
                  <c:v>498.66004999997676</c:v>
                </c:pt>
                <c:pt idx="531">
                  <c:v>499.60066699999152</c:v>
                </c:pt>
                <c:pt idx="532">
                  <c:v>500.54136599999038</c:v>
                </c:pt>
                <c:pt idx="533">
                  <c:v>501.48205799999414</c:v>
                </c:pt>
                <c:pt idx="534">
                  <c:v>502.42274899999029</c:v>
                </c:pt>
                <c:pt idx="535">
                  <c:v>503.36338799999794</c:v>
                </c:pt>
                <c:pt idx="536">
                  <c:v>504.30398399999831</c:v>
                </c:pt>
                <c:pt idx="537">
                  <c:v>505.24455999999191</c:v>
                </c:pt>
                <c:pt idx="538">
                  <c:v>506.18525699997554</c:v>
                </c:pt>
                <c:pt idx="539">
                  <c:v>507.12593599999673</c:v>
                </c:pt>
                <c:pt idx="540">
                  <c:v>508.06650699998136</c:v>
                </c:pt>
                <c:pt idx="541">
                  <c:v>509.00702199997613</c:v>
                </c:pt>
                <c:pt idx="542">
                  <c:v>509.94757699998445</c:v>
                </c:pt>
                <c:pt idx="543">
                  <c:v>510.88815999997314</c:v>
                </c:pt>
                <c:pt idx="544">
                  <c:v>511.8289329999825</c:v>
                </c:pt>
                <c:pt idx="545">
                  <c:v>512.76962199999252</c:v>
                </c:pt>
                <c:pt idx="546">
                  <c:v>513.71024299997953</c:v>
                </c:pt>
                <c:pt idx="547">
                  <c:v>514.6508759999997</c:v>
                </c:pt>
                <c:pt idx="548">
                  <c:v>515.59166599999298</c:v>
                </c:pt>
                <c:pt idx="549">
                  <c:v>516.53240699999151</c:v>
                </c:pt>
                <c:pt idx="550">
                  <c:v>517.47315099998377</c:v>
                </c:pt>
                <c:pt idx="551">
                  <c:v>518.41387399999076</c:v>
                </c:pt>
                <c:pt idx="552">
                  <c:v>519.35463499999605</c:v>
                </c:pt>
                <c:pt idx="553">
                  <c:v>520.29533099997207</c:v>
                </c:pt>
                <c:pt idx="554">
                  <c:v>521.23598699999275</c:v>
                </c:pt>
                <c:pt idx="555">
                  <c:v>522.17672799999127</c:v>
                </c:pt>
                <c:pt idx="556">
                  <c:v>523.11745799999335</c:v>
                </c:pt>
                <c:pt idx="557">
                  <c:v>524.05813599997782</c:v>
                </c:pt>
                <c:pt idx="558">
                  <c:v>524.99877299999935</c:v>
                </c:pt>
                <c:pt idx="559">
                  <c:v>525.93945999999414</c:v>
                </c:pt>
                <c:pt idx="560">
                  <c:v>526.88028999997186</c:v>
                </c:pt>
                <c:pt idx="561">
                  <c:v>527.82119699998293</c:v>
                </c:pt>
                <c:pt idx="562">
                  <c:v>528.76197399999364</c:v>
                </c:pt>
                <c:pt idx="563">
                  <c:v>529.70274099998642</c:v>
                </c:pt>
                <c:pt idx="564">
                  <c:v>530.64358099998208</c:v>
                </c:pt>
                <c:pt idx="565">
                  <c:v>531.58440699998755</c:v>
                </c:pt>
                <c:pt idx="566">
                  <c:v>532.5250979999837</c:v>
                </c:pt>
                <c:pt idx="567">
                  <c:v>533.4655779999739</c:v>
                </c:pt>
                <c:pt idx="568">
                  <c:v>534.40628099997411</c:v>
                </c:pt>
                <c:pt idx="569">
                  <c:v>535.34693899998092</c:v>
                </c:pt>
                <c:pt idx="570">
                  <c:v>536.28771099998266</c:v>
                </c:pt>
                <c:pt idx="571">
                  <c:v>537.22848799999338</c:v>
                </c:pt>
                <c:pt idx="572">
                  <c:v>538.16923799997312</c:v>
                </c:pt>
                <c:pt idx="573">
                  <c:v>539.10995099999127</c:v>
                </c:pt>
                <c:pt idx="574">
                  <c:v>540.0506479999749</c:v>
                </c:pt>
                <c:pt idx="575">
                  <c:v>540.99125699998694</c:v>
                </c:pt>
                <c:pt idx="576">
                  <c:v>541.93192399997497</c:v>
                </c:pt>
                <c:pt idx="577">
                  <c:v>542.872583999997</c:v>
                </c:pt>
                <c:pt idx="578">
                  <c:v>543.81326599998283</c:v>
                </c:pt>
                <c:pt idx="579">
                  <c:v>544.75398299997323</c:v>
                </c:pt>
                <c:pt idx="580">
                  <c:v>545.69461899998714</c:v>
                </c:pt>
                <c:pt idx="581">
                  <c:v>546.63524999999208</c:v>
                </c:pt>
                <c:pt idx="582">
                  <c:v>547.57586799998535</c:v>
                </c:pt>
                <c:pt idx="583">
                  <c:v>548.51647299999604</c:v>
                </c:pt>
                <c:pt idx="584">
                  <c:v>549.45707499998389</c:v>
                </c:pt>
                <c:pt idx="585">
                  <c:v>550.39768999998341</c:v>
                </c:pt>
                <c:pt idx="586">
                  <c:v>551.33836799999699</c:v>
                </c:pt>
                <c:pt idx="587">
                  <c:v>552.27905699997791</c:v>
                </c:pt>
                <c:pt idx="588">
                  <c:v>553.21967899997253</c:v>
                </c:pt>
                <c:pt idx="589">
                  <c:v>554.16044999999576</c:v>
                </c:pt>
                <c:pt idx="590">
                  <c:v>555.10119499999564</c:v>
                </c:pt>
                <c:pt idx="591">
                  <c:v>556.04188199999044</c:v>
                </c:pt>
                <c:pt idx="592">
                  <c:v>556.98257899997407</c:v>
                </c:pt>
                <c:pt idx="593">
                  <c:v>557.92334799998207</c:v>
                </c:pt>
                <c:pt idx="594">
                  <c:v>558.86413799997536</c:v>
                </c:pt>
                <c:pt idx="595">
                  <c:v>559.8049989999854</c:v>
                </c:pt>
                <c:pt idx="596">
                  <c:v>560.74582499999087</c:v>
                </c:pt>
                <c:pt idx="597">
                  <c:v>561.68663799998467</c:v>
                </c:pt>
                <c:pt idx="598">
                  <c:v>562.62747899998794</c:v>
                </c:pt>
                <c:pt idx="599">
                  <c:v>563.56821299999137</c:v>
                </c:pt>
                <c:pt idx="600">
                  <c:v>564.50887799999327</c:v>
                </c:pt>
                <c:pt idx="601">
                  <c:v>565.44953799998621</c:v>
                </c:pt>
                <c:pt idx="602">
                  <c:v>566.3902399999788</c:v>
                </c:pt>
                <c:pt idx="603">
                  <c:v>567.33093499997631</c:v>
                </c:pt>
                <c:pt idx="604">
                  <c:v>568.27174499997636</c:v>
                </c:pt>
                <c:pt idx="605">
                  <c:v>569.21248099999502</c:v>
                </c:pt>
                <c:pt idx="606">
                  <c:v>570.15313799999421</c:v>
                </c:pt>
                <c:pt idx="607">
                  <c:v>571.09370499997749</c:v>
                </c:pt>
                <c:pt idx="608">
                  <c:v>572.03422099997988</c:v>
                </c:pt>
                <c:pt idx="609">
                  <c:v>572.97466099998564</c:v>
                </c:pt>
                <c:pt idx="610">
                  <c:v>573.91513999999734</c:v>
                </c:pt>
                <c:pt idx="611">
                  <c:v>574.85557199997129</c:v>
                </c:pt>
                <c:pt idx="612">
                  <c:v>575.79591699998127</c:v>
                </c:pt>
                <c:pt idx="613">
                  <c:v>576.73630199997569</c:v>
                </c:pt>
                <c:pt idx="614">
                  <c:v>577.67677399999229</c:v>
                </c:pt>
                <c:pt idx="615">
                  <c:v>578.61728899998707</c:v>
                </c:pt>
                <c:pt idx="616">
                  <c:v>579.55769599997438</c:v>
                </c:pt>
                <c:pt idx="617">
                  <c:v>580.49811499999487</c:v>
                </c:pt>
                <c:pt idx="618">
                  <c:v>581.43848999997135</c:v>
                </c:pt>
                <c:pt idx="619">
                  <c:v>582.37876199997845</c:v>
                </c:pt>
                <c:pt idx="620">
                  <c:v>583.3191339999903</c:v>
                </c:pt>
                <c:pt idx="621">
                  <c:v>584.25950799998827</c:v>
                </c:pt>
                <c:pt idx="622">
                  <c:v>585.19990399997914</c:v>
                </c:pt>
                <c:pt idx="623">
                  <c:v>586.14025699999183</c:v>
                </c:pt>
                <c:pt idx="624">
                  <c:v>587.08067799999844</c:v>
                </c:pt>
                <c:pt idx="625">
                  <c:v>588.02101599998423</c:v>
                </c:pt>
                <c:pt idx="626">
                  <c:v>588.96142999999574</c:v>
                </c:pt>
                <c:pt idx="627">
                  <c:v>589.90179099998204</c:v>
                </c:pt>
                <c:pt idx="628">
                  <c:v>590.84208899998339</c:v>
                </c:pt>
                <c:pt idx="629">
                  <c:v>591.78246799999033</c:v>
                </c:pt>
                <c:pt idx="630">
                  <c:v>592.72290499997325</c:v>
                </c:pt>
                <c:pt idx="631">
                  <c:v>593.66345899997395</c:v>
                </c:pt>
                <c:pt idx="632">
                  <c:v>594.60390899999766</c:v>
                </c:pt>
                <c:pt idx="633">
                  <c:v>595.54436499997973</c:v>
                </c:pt>
                <c:pt idx="634">
                  <c:v>596.48471699998481</c:v>
                </c:pt>
                <c:pt idx="635">
                  <c:v>597.42505399999209</c:v>
                </c:pt>
                <c:pt idx="636">
                  <c:v>598.36542299998109</c:v>
                </c:pt>
                <c:pt idx="637">
                  <c:v>599.3058659999806</c:v>
                </c:pt>
                <c:pt idx="638">
                  <c:v>600.24639699998079</c:v>
                </c:pt>
                <c:pt idx="639">
                  <c:v>601.18693399999756</c:v>
                </c:pt>
                <c:pt idx="640">
                  <c:v>602.12740099997609</c:v>
                </c:pt>
                <c:pt idx="641">
                  <c:v>603.06787699999404</c:v>
                </c:pt>
                <c:pt idx="642">
                  <c:v>604.00844099998358</c:v>
                </c:pt>
                <c:pt idx="643">
                  <c:v>604.94895599997835</c:v>
                </c:pt>
                <c:pt idx="644">
                  <c:v>605.88950299998396</c:v>
                </c:pt>
                <c:pt idx="645">
                  <c:v>606.83008699998027</c:v>
                </c:pt>
                <c:pt idx="646">
                  <c:v>607.77066999999806</c:v>
                </c:pt>
                <c:pt idx="647">
                  <c:v>608.71129899998778</c:v>
                </c:pt>
                <c:pt idx="648">
                  <c:v>609.6518029999861</c:v>
                </c:pt>
                <c:pt idx="649">
                  <c:v>610.59236999999848</c:v>
                </c:pt>
                <c:pt idx="650">
                  <c:v>611.53308899997501</c:v>
                </c:pt>
                <c:pt idx="651">
                  <c:v>612.47369799998705</c:v>
                </c:pt>
                <c:pt idx="652">
                  <c:v>613.41431399999419</c:v>
                </c:pt>
                <c:pt idx="653">
                  <c:v>614.35496699999203</c:v>
                </c:pt>
                <c:pt idx="654">
                  <c:v>615.29559199998039</c:v>
                </c:pt>
                <c:pt idx="655">
                  <c:v>616.23620899999514</c:v>
                </c:pt>
                <c:pt idx="656">
                  <c:v>617.17688299997826</c:v>
                </c:pt>
                <c:pt idx="657">
                  <c:v>618.1174249999749</c:v>
                </c:pt>
                <c:pt idx="658">
                  <c:v>619.05797099997289</c:v>
                </c:pt>
                <c:pt idx="659">
                  <c:v>619.99847699998645</c:v>
                </c:pt>
                <c:pt idx="660">
                  <c:v>620.93895899999188</c:v>
                </c:pt>
                <c:pt idx="661">
                  <c:v>621.8794249999919</c:v>
                </c:pt>
                <c:pt idx="662">
                  <c:v>622.81998999998905</c:v>
                </c:pt>
                <c:pt idx="663">
                  <c:v>623.76043599998229</c:v>
                </c:pt>
                <c:pt idx="664">
                  <c:v>624.70089999999618</c:v>
                </c:pt>
                <c:pt idx="665">
                  <c:v>625.64142799997353</c:v>
                </c:pt>
                <c:pt idx="666">
                  <c:v>626.58193999997457</c:v>
                </c:pt>
                <c:pt idx="667">
                  <c:v>627.52248699998017</c:v>
                </c:pt>
                <c:pt idx="668">
                  <c:v>628.4629539999878</c:v>
                </c:pt>
                <c:pt idx="669">
                  <c:v>629.40342999997665</c:v>
                </c:pt>
                <c:pt idx="670">
                  <c:v>630.3439579999831</c:v>
                </c:pt>
                <c:pt idx="671">
                  <c:v>631.28434899999411</c:v>
                </c:pt>
                <c:pt idx="672">
                  <c:v>632.2248579999723</c:v>
                </c:pt>
                <c:pt idx="673">
                  <c:v>633.16548699999112</c:v>
                </c:pt>
                <c:pt idx="674">
                  <c:v>634.10598499997286</c:v>
                </c:pt>
                <c:pt idx="675">
                  <c:v>635.04666199997882</c:v>
                </c:pt>
                <c:pt idx="676">
                  <c:v>635.98725199999171</c:v>
                </c:pt>
                <c:pt idx="677">
                  <c:v>636.92778199998429</c:v>
                </c:pt>
                <c:pt idx="678">
                  <c:v>637.86825799997314</c:v>
                </c:pt>
                <c:pt idx="679">
                  <c:v>638.80863599997247</c:v>
                </c:pt>
                <c:pt idx="680">
                  <c:v>639.74905199999921</c:v>
                </c:pt>
                <c:pt idx="681">
                  <c:v>640.68950999999652</c:v>
                </c:pt>
                <c:pt idx="682">
                  <c:v>641.63003399997251</c:v>
                </c:pt>
                <c:pt idx="683">
                  <c:v>642.57057799998438</c:v>
                </c:pt>
                <c:pt idx="684">
                  <c:v>643.51112899999134</c:v>
                </c:pt>
                <c:pt idx="685">
                  <c:v>644.45151999997324</c:v>
                </c:pt>
                <c:pt idx="686">
                  <c:v>645.39184199998272</c:v>
                </c:pt>
                <c:pt idx="687">
                  <c:v>646.33232199997292</c:v>
                </c:pt>
                <c:pt idx="688">
                  <c:v>647.27281899997615</c:v>
                </c:pt>
                <c:pt idx="689">
                  <c:v>648.21329199997126</c:v>
                </c:pt>
                <c:pt idx="690">
                  <c:v>649.153833999997</c:v>
                </c:pt>
                <c:pt idx="691">
                  <c:v>650.09442699997453</c:v>
                </c:pt>
                <c:pt idx="692">
                  <c:v>651.03500299999723</c:v>
                </c:pt>
                <c:pt idx="693">
                  <c:v>651.9756659999839</c:v>
                </c:pt>
                <c:pt idx="694">
                  <c:v>652.91625999999815</c:v>
                </c:pt>
                <c:pt idx="695">
                  <c:v>653.85690599997179</c:v>
                </c:pt>
                <c:pt idx="696">
                  <c:v>654.7975199999928</c:v>
                </c:pt>
                <c:pt idx="697">
                  <c:v>655.73815099999774</c:v>
                </c:pt>
                <c:pt idx="698">
                  <c:v>656.67877499997849</c:v>
                </c:pt>
                <c:pt idx="699">
                  <c:v>657.61946599997464</c:v>
                </c:pt>
                <c:pt idx="700">
                  <c:v>658.56005699999514</c:v>
                </c:pt>
                <c:pt idx="701">
                  <c:v>659.50048999997671</c:v>
                </c:pt>
                <c:pt idx="702">
                  <c:v>660.44102699999348</c:v>
                </c:pt>
                <c:pt idx="703">
                  <c:v>661.38160499997321</c:v>
                </c:pt>
                <c:pt idx="704">
                  <c:v>662.32219099998474</c:v>
                </c:pt>
                <c:pt idx="705">
                  <c:v>663.26275299998815</c:v>
                </c:pt>
                <c:pt idx="706">
                  <c:v>664.20331899999292</c:v>
                </c:pt>
                <c:pt idx="707">
                  <c:v>665.14383099999395</c:v>
                </c:pt>
                <c:pt idx="708">
                  <c:v>666.08434599998873</c:v>
                </c:pt>
                <c:pt idx="709">
                  <c:v>667.02487199997995</c:v>
                </c:pt>
                <c:pt idx="710">
                  <c:v>667.96542499997304</c:v>
                </c:pt>
                <c:pt idx="711">
                  <c:v>668.90591599998879</c:v>
                </c:pt>
                <c:pt idx="712">
                  <c:v>669.84650599997258</c:v>
                </c:pt>
                <c:pt idx="713">
                  <c:v>670.78714399997261</c:v>
                </c:pt>
                <c:pt idx="714">
                  <c:v>671.72775099999853</c:v>
                </c:pt>
                <c:pt idx="715">
                  <c:v>672.66842599998927</c:v>
                </c:pt>
                <c:pt idx="716">
                  <c:v>673.60903799999505</c:v>
                </c:pt>
                <c:pt idx="717">
                  <c:v>674.54968699999154</c:v>
                </c:pt>
                <c:pt idx="718">
                  <c:v>675.49038299999665</c:v>
                </c:pt>
                <c:pt idx="719">
                  <c:v>676.43100599999889</c:v>
                </c:pt>
                <c:pt idx="720">
                  <c:v>677.37163199999486</c:v>
                </c:pt>
                <c:pt idx="721">
                  <c:v>678.31236399998306</c:v>
                </c:pt>
                <c:pt idx="722">
                  <c:v>679.25300999998581</c:v>
                </c:pt>
                <c:pt idx="723">
                  <c:v>680.19357699999819</c:v>
                </c:pt>
                <c:pt idx="724">
                  <c:v>681.13412099998095</c:v>
                </c:pt>
                <c:pt idx="725">
                  <c:v>682.07463799999095</c:v>
                </c:pt>
                <c:pt idx="726">
                  <c:v>683.01506599999266</c:v>
                </c:pt>
                <c:pt idx="727">
                  <c:v>683.95555899999454</c:v>
                </c:pt>
                <c:pt idx="728">
                  <c:v>684.89607599997544</c:v>
                </c:pt>
                <c:pt idx="729">
                  <c:v>685.83662799999001</c:v>
                </c:pt>
                <c:pt idx="730">
                  <c:v>686.77715499998885</c:v>
                </c:pt>
                <c:pt idx="731">
                  <c:v>687.71754699997837</c:v>
                </c:pt>
                <c:pt idx="732">
                  <c:v>688.65800999998464</c:v>
                </c:pt>
                <c:pt idx="733">
                  <c:v>689.5984269999899</c:v>
                </c:pt>
                <c:pt idx="734">
                  <c:v>690.53887199997553</c:v>
                </c:pt>
                <c:pt idx="735">
                  <c:v>691.47935199999483</c:v>
                </c:pt>
                <c:pt idx="736">
                  <c:v>692.41970499997842</c:v>
                </c:pt>
                <c:pt idx="737">
                  <c:v>693.36002099997131</c:v>
                </c:pt>
                <c:pt idx="738">
                  <c:v>694.30040999999619</c:v>
                </c:pt>
                <c:pt idx="739">
                  <c:v>695.24075799999991</c:v>
                </c:pt>
                <c:pt idx="740">
                  <c:v>696.18119499998284</c:v>
                </c:pt>
                <c:pt idx="741">
                  <c:v>697.12148999999044</c:v>
                </c:pt>
                <c:pt idx="742">
                  <c:v>698.0617809999967</c:v>
                </c:pt>
                <c:pt idx="743">
                  <c:v>699.0021049999923</c:v>
                </c:pt>
                <c:pt idx="744">
                  <c:v>699.94240899998113</c:v>
                </c:pt>
                <c:pt idx="745">
                  <c:v>700.88283199997386</c:v>
                </c:pt>
                <c:pt idx="746">
                  <c:v>701.8231739999901</c:v>
                </c:pt>
                <c:pt idx="747">
                  <c:v>702.76361699998961</c:v>
                </c:pt>
                <c:pt idx="748">
                  <c:v>703.70401699998183</c:v>
                </c:pt>
                <c:pt idx="749">
                  <c:v>704.64440399999148</c:v>
                </c:pt>
                <c:pt idx="750">
                  <c:v>705.58477799998946</c:v>
                </c:pt>
                <c:pt idx="751">
                  <c:v>706.52500599998166</c:v>
                </c:pt>
                <c:pt idx="752">
                  <c:v>707.46519399998942</c:v>
                </c:pt>
                <c:pt idx="753">
                  <c:v>708.4054569999862</c:v>
                </c:pt>
                <c:pt idx="754">
                  <c:v>709.3456919999735</c:v>
                </c:pt>
                <c:pt idx="755">
                  <c:v>710.28589699999429</c:v>
                </c:pt>
                <c:pt idx="756">
                  <c:v>711.22602799997549</c:v>
                </c:pt>
                <c:pt idx="757">
                  <c:v>712.16619999997783</c:v>
                </c:pt>
                <c:pt idx="758">
                  <c:v>713.10638999997173</c:v>
                </c:pt>
                <c:pt idx="759">
                  <c:v>714.04646099999081</c:v>
                </c:pt>
                <c:pt idx="760">
                  <c:v>714.98655699999654</c:v>
                </c:pt>
                <c:pt idx="761">
                  <c:v>715.92660699997214</c:v>
                </c:pt>
                <c:pt idx="762">
                  <c:v>716.86671699999715</c:v>
                </c:pt>
                <c:pt idx="763">
                  <c:v>717.80679899998358</c:v>
                </c:pt>
                <c:pt idx="764">
                  <c:v>718.74693399999524</c:v>
                </c:pt>
                <c:pt idx="765">
                  <c:v>719.68705199999386</c:v>
                </c:pt>
                <c:pt idx="766">
                  <c:v>720.6270829999994</c:v>
                </c:pt>
                <c:pt idx="767">
                  <c:v>721.5671479999728</c:v>
                </c:pt>
                <c:pt idx="768">
                  <c:v>722.50723999997717</c:v>
                </c:pt>
                <c:pt idx="769">
                  <c:v>723.44734499999322</c:v>
                </c:pt>
                <c:pt idx="770">
                  <c:v>724.38750999997137</c:v>
                </c:pt>
                <c:pt idx="771">
                  <c:v>725.32769599999301</c:v>
                </c:pt>
                <c:pt idx="772">
                  <c:v>726.26780499998131</c:v>
                </c:pt>
                <c:pt idx="773">
                  <c:v>727.20783099997789</c:v>
                </c:pt>
                <c:pt idx="774">
                  <c:v>728.14795399998548</c:v>
                </c:pt>
                <c:pt idx="775">
                  <c:v>729.08836199998041</c:v>
                </c:pt>
                <c:pt idx="776">
                  <c:v>730.0285889999941</c:v>
                </c:pt>
                <c:pt idx="777">
                  <c:v>730.96879799998715</c:v>
                </c:pt>
                <c:pt idx="778">
                  <c:v>731.9090149999829</c:v>
                </c:pt>
                <c:pt idx="779">
                  <c:v>732.8492349999724</c:v>
                </c:pt>
                <c:pt idx="780">
                  <c:v>733.78945399998338</c:v>
                </c:pt>
                <c:pt idx="781">
                  <c:v>734.72960299998522</c:v>
                </c:pt>
                <c:pt idx="782">
                  <c:v>735.66975199998706</c:v>
                </c:pt>
                <c:pt idx="783">
                  <c:v>736.60987499999464</c:v>
                </c:pt>
                <c:pt idx="784">
                  <c:v>737.54999299999326</c:v>
                </c:pt>
                <c:pt idx="785">
                  <c:v>738.49009099998511</c:v>
                </c:pt>
                <c:pt idx="786">
                  <c:v>739.43011099999421</c:v>
                </c:pt>
                <c:pt idx="787">
                  <c:v>740.3702339999727</c:v>
                </c:pt>
                <c:pt idx="788">
                  <c:v>741.31038399998215</c:v>
                </c:pt>
                <c:pt idx="789">
                  <c:v>742.25032399999327</c:v>
                </c:pt>
                <c:pt idx="790">
                  <c:v>743.19037199998274</c:v>
                </c:pt>
                <c:pt idx="791">
                  <c:v>744.13041199999861</c:v>
                </c:pt>
                <c:pt idx="792">
                  <c:v>745.07043999998132</c:v>
                </c:pt>
                <c:pt idx="793">
                  <c:v>746.01050399997621</c:v>
                </c:pt>
                <c:pt idx="794">
                  <c:v>746.95051199998125</c:v>
                </c:pt>
                <c:pt idx="795">
                  <c:v>747.89054499997292</c:v>
                </c:pt>
                <c:pt idx="796">
                  <c:v>748.8309049999807</c:v>
                </c:pt>
                <c:pt idx="797">
                  <c:v>749.77125299998443</c:v>
                </c:pt>
                <c:pt idx="798">
                  <c:v>750.71172399999341</c:v>
                </c:pt>
                <c:pt idx="799">
                  <c:v>751.6523069999821</c:v>
                </c:pt>
                <c:pt idx="800">
                  <c:v>752.5929869999818</c:v>
                </c:pt>
                <c:pt idx="801">
                  <c:v>753.53366499999538</c:v>
                </c:pt>
                <c:pt idx="802">
                  <c:v>754.47423199997866</c:v>
                </c:pt>
                <c:pt idx="803">
                  <c:v>755.4149669999897</c:v>
                </c:pt>
                <c:pt idx="804">
                  <c:v>756.35554699998465</c:v>
                </c:pt>
                <c:pt idx="805">
                  <c:v>757.29615099998773</c:v>
                </c:pt>
                <c:pt idx="806">
                  <c:v>758.23676299999352</c:v>
                </c:pt>
                <c:pt idx="807">
                  <c:v>759.17737899997155</c:v>
                </c:pt>
                <c:pt idx="808">
                  <c:v>760.11793999999645</c:v>
                </c:pt>
                <c:pt idx="809">
                  <c:v>761.05851299999631</c:v>
                </c:pt>
                <c:pt idx="810">
                  <c:v>761.99912899997435</c:v>
                </c:pt>
                <c:pt idx="811">
                  <c:v>762.93988799999352</c:v>
                </c:pt>
                <c:pt idx="812">
                  <c:v>763.88065300000017</c:v>
                </c:pt>
                <c:pt idx="813">
                  <c:v>764.8214689999877</c:v>
                </c:pt>
                <c:pt idx="814">
                  <c:v>765.76223399999435</c:v>
                </c:pt>
                <c:pt idx="815">
                  <c:v>766.70300099998713</c:v>
                </c:pt>
                <c:pt idx="816">
                  <c:v>767.64376499998616</c:v>
                </c:pt>
                <c:pt idx="817">
                  <c:v>768.58458699999028</c:v>
                </c:pt>
                <c:pt idx="818">
                  <c:v>769.52545799998916</c:v>
                </c:pt>
                <c:pt idx="819">
                  <c:v>770.46627199999057</c:v>
                </c:pt>
                <c:pt idx="820">
                  <c:v>771.40708699999959</c:v>
                </c:pt>
                <c:pt idx="821">
                  <c:v>772.34793099999661</c:v>
                </c:pt>
                <c:pt idx="822">
                  <c:v>773.28860499997973</c:v>
                </c:pt>
                <c:pt idx="823">
                  <c:v>774.2292609999713</c:v>
                </c:pt>
                <c:pt idx="824">
                  <c:v>775.16982799998368</c:v>
                </c:pt>
                <c:pt idx="825">
                  <c:v>776.11043299999437</c:v>
                </c:pt>
                <c:pt idx="826">
                  <c:v>777.05098799997359</c:v>
                </c:pt>
                <c:pt idx="827">
                  <c:v>777.9914909999934</c:v>
                </c:pt>
                <c:pt idx="828">
                  <c:v>778.93199599999934</c:v>
                </c:pt>
                <c:pt idx="829">
                  <c:v>779.87247799997567</c:v>
                </c:pt>
                <c:pt idx="830">
                  <c:v>780.81299599999329</c:v>
                </c:pt>
                <c:pt idx="831">
                  <c:v>781.75340699998196</c:v>
                </c:pt>
                <c:pt idx="832">
                  <c:v>782.69383599999128</c:v>
                </c:pt>
                <c:pt idx="833">
                  <c:v>783.63437499999418</c:v>
                </c:pt>
                <c:pt idx="834">
                  <c:v>784.57490199999302</c:v>
                </c:pt>
                <c:pt idx="835">
                  <c:v>785.51550799998222</c:v>
                </c:pt>
                <c:pt idx="836">
                  <c:v>786.45609499997227</c:v>
                </c:pt>
                <c:pt idx="837">
                  <c:v>787.39670199999819</c:v>
                </c:pt>
                <c:pt idx="838">
                  <c:v>788.3372569999774</c:v>
                </c:pt>
                <c:pt idx="839">
                  <c:v>789.27787399999215</c:v>
                </c:pt>
                <c:pt idx="840">
                  <c:v>790.21850199997425</c:v>
                </c:pt>
                <c:pt idx="841">
                  <c:v>791.15913499999442</c:v>
                </c:pt>
                <c:pt idx="842">
                  <c:v>792.09967199998209</c:v>
                </c:pt>
                <c:pt idx="843">
                  <c:v>793.04022399999667</c:v>
                </c:pt>
                <c:pt idx="844">
                  <c:v>793.98080599997775</c:v>
                </c:pt>
                <c:pt idx="845">
                  <c:v>794.92136799998116</c:v>
                </c:pt>
                <c:pt idx="846">
                  <c:v>795.86192099997425</c:v>
                </c:pt>
                <c:pt idx="847">
                  <c:v>796.80249899998307</c:v>
                </c:pt>
                <c:pt idx="848">
                  <c:v>797.74311899999157</c:v>
                </c:pt>
                <c:pt idx="849">
                  <c:v>798.68367599998601</c:v>
                </c:pt>
                <c:pt idx="850">
                  <c:v>799.62421099998755</c:v>
                </c:pt>
                <c:pt idx="851">
                  <c:v>800.5647159999935</c:v>
                </c:pt>
                <c:pt idx="852">
                  <c:v>801.50525299998117</c:v>
                </c:pt>
                <c:pt idx="853">
                  <c:v>802.4459349999961</c:v>
                </c:pt>
                <c:pt idx="854">
                  <c:v>803.38672999999835</c:v>
                </c:pt>
                <c:pt idx="855">
                  <c:v>804.32741199998418</c:v>
                </c:pt>
                <c:pt idx="856">
                  <c:v>805.2681229999871</c:v>
                </c:pt>
                <c:pt idx="857">
                  <c:v>806.20887999999104</c:v>
                </c:pt>
                <c:pt idx="858">
                  <c:v>807.14951599997585</c:v>
                </c:pt>
                <c:pt idx="859">
                  <c:v>808.09025799998199</c:v>
                </c:pt>
                <c:pt idx="860">
                  <c:v>809.03092099999776</c:v>
                </c:pt>
                <c:pt idx="861">
                  <c:v>809.97147899999982</c:v>
                </c:pt>
                <c:pt idx="862">
                  <c:v>810.91212899997481</c:v>
                </c:pt>
                <c:pt idx="863">
                  <c:v>811.85273099999176</c:v>
                </c:pt>
                <c:pt idx="864">
                  <c:v>812.79326299999957</c:v>
                </c:pt>
                <c:pt idx="865">
                  <c:v>813.73379599998589</c:v>
                </c:pt>
                <c:pt idx="866">
                  <c:v>814.67431999999098</c:v>
                </c:pt>
                <c:pt idx="867">
                  <c:v>815.61490099999355</c:v>
                </c:pt>
                <c:pt idx="868">
                  <c:v>816.5554139999731</c:v>
                </c:pt>
                <c:pt idx="869">
                  <c:v>817.4958119999792</c:v>
                </c:pt>
                <c:pt idx="870">
                  <c:v>818.4362849999743</c:v>
                </c:pt>
                <c:pt idx="871">
                  <c:v>819.37681099999463</c:v>
                </c:pt>
                <c:pt idx="872">
                  <c:v>820.31733899997198</c:v>
                </c:pt>
                <c:pt idx="873">
                  <c:v>821.2578869999852</c:v>
                </c:pt>
                <c:pt idx="874">
                  <c:v>822.19841299997643</c:v>
                </c:pt>
                <c:pt idx="875">
                  <c:v>823.13896299997577</c:v>
                </c:pt>
                <c:pt idx="876">
                  <c:v>824.07948299997952</c:v>
                </c:pt>
                <c:pt idx="877">
                  <c:v>825.02006699997582</c:v>
                </c:pt>
                <c:pt idx="878">
                  <c:v>825.96064899998601</c:v>
                </c:pt>
                <c:pt idx="879">
                  <c:v>826.90105199997197</c:v>
                </c:pt>
                <c:pt idx="880">
                  <c:v>827.84147399998619</c:v>
                </c:pt>
                <c:pt idx="881">
                  <c:v>828.78190499998163</c:v>
                </c:pt>
                <c:pt idx="882">
                  <c:v>829.72232899998198</c:v>
                </c:pt>
                <c:pt idx="883">
                  <c:v>830.66274499997962</c:v>
                </c:pt>
                <c:pt idx="884">
                  <c:v>831.60323599999538</c:v>
                </c:pt>
                <c:pt idx="885">
                  <c:v>832.54371999998693</c:v>
                </c:pt>
                <c:pt idx="886">
                  <c:v>833.48423499998171</c:v>
                </c:pt>
                <c:pt idx="887">
                  <c:v>834.4247289999912</c:v>
                </c:pt>
                <c:pt idx="888">
                  <c:v>835.36524399998598</c:v>
                </c:pt>
                <c:pt idx="889">
                  <c:v>836.30565599998226</c:v>
                </c:pt>
                <c:pt idx="890">
                  <c:v>837.24605499999598</c:v>
                </c:pt>
                <c:pt idx="891">
                  <c:v>838.18648299999768</c:v>
                </c:pt>
                <c:pt idx="892">
                  <c:v>839.12692199999583</c:v>
                </c:pt>
                <c:pt idx="893">
                  <c:v>840.0673479999823</c:v>
                </c:pt>
                <c:pt idx="894">
                  <c:v>841.0077679999813</c:v>
                </c:pt>
                <c:pt idx="895">
                  <c:v>841.94814499997301</c:v>
                </c:pt>
                <c:pt idx="896">
                  <c:v>842.88855099998182</c:v>
                </c:pt>
                <c:pt idx="897">
                  <c:v>843.82896699997946</c:v>
                </c:pt>
                <c:pt idx="898">
                  <c:v>844.7694049999991</c:v>
                </c:pt>
                <c:pt idx="899">
                  <c:v>845.7098329999717</c:v>
                </c:pt>
                <c:pt idx="900">
                  <c:v>846.65016899997136</c:v>
                </c:pt>
                <c:pt idx="901">
                  <c:v>847.59063899997273</c:v>
                </c:pt>
                <c:pt idx="902">
                  <c:v>848.53111799998442</c:v>
                </c:pt>
                <c:pt idx="903">
                  <c:v>849.47160099999746</c:v>
                </c:pt>
                <c:pt idx="904">
                  <c:v>850.41206699999748</c:v>
                </c:pt>
                <c:pt idx="905">
                  <c:v>851.3524889999826</c:v>
                </c:pt>
                <c:pt idx="906">
                  <c:v>852.29293299998972</c:v>
                </c:pt>
                <c:pt idx="907">
                  <c:v>853.23340199998347</c:v>
                </c:pt>
                <c:pt idx="908">
                  <c:v>854.17387199998484</c:v>
                </c:pt>
                <c:pt idx="909">
                  <c:v>855.11428799998248</c:v>
                </c:pt>
                <c:pt idx="910">
                  <c:v>856.05477499999688</c:v>
                </c:pt>
                <c:pt idx="911">
                  <c:v>856.99524499999825</c:v>
                </c:pt>
                <c:pt idx="912">
                  <c:v>857.93562999999267</c:v>
                </c:pt>
                <c:pt idx="913">
                  <c:v>858.87597599998116</c:v>
                </c:pt>
                <c:pt idx="914">
                  <c:v>859.81628199998522</c:v>
                </c:pt>
                <c:pt idx="915">
                  <c:v>860.75673999998253</c:v>
                </c:pt>
                <c:pt idx="916">
                  <c:v>861.69714799997746</c:v>
                </c:pt>
                <c:pt idx="917">
                  <c:v>862.6376379999856</c:v>
                </c:pt>
                <c:pt idx="918">
                  <c:v>863.57808499998646</c:v>
                </c:pt>
                <c:pt idx="919">
                  <c:v>864.51849099999527</c:v>
                </c:pt>
                <c:pt idx="920">
                  <c:v>865.45897599999444</c:v>
                </c:pt>
                <c:pt idx="921">
                  <c:v>866.39947699999902</c:v>
                </c:pt>
                <c:pt idx="922">
                  <c:v>867.33996299997671</c:v>
                </c:pt>
                <c:pt idx="923">
                  <c:v>868.28046599999652</c:v>
                </c:pt>
                <c:pt idx="924">
                  <c:v>869.22090499999467</c:v>
                </c:pt>
                <c:pt idx="925">
                  <c:v>870.16130299997167</c:v>
                </c:pt>
                <c:pt idx="926">
                  <c:v>871.1017109999957</c:v>
                </c:pt>
                <c:pt idx="927">
                  <c:v>872.04210299998522</c:v>
                </c:pt>
                <c:pt idx="928">
                  <c:v>872.9825809999893</c:v>
                </c:pt>
                <c:pt idx="929">
                  <c:v>873.92301099997712</c:v>
                </c:pt>
                <c:pt idx="930">
                  <c:v>874.8634219999949</c:v>
                </c:pt>
                <c:pt idx="931">
                  <c:v>875.80381699997815</c:v>
                </c:pt>
                <c:pt idx="932">
                  <c:v>876.74412499999744</c:v>
                </c:pt>
                <c:pt idx="933">
                  <c:v>877.68426499998895</c:v>
                </c:pt>
                <c:pt idx="934">
                  <c:v>878.62445399997523</c:v>
                </c:pt>
                <c:pt idx="935">
                  <c:v>879.56487699999707</c:v>
                </c:pt>
                <c:pt idx="936">
                  <c:v>880.50529799997457</c:v>
                </c:pt>
                <c:pt idx="937">
                  <c:v>881.44577699998626</c:v>
                </c:pt>
                <c:pt idx="938">
                  <c:v>882.38619799999287</c:v>
                </c:pt>
                <c:pt idx="939">
                  <c:v>883.32662399997935</c:v>
                </c:pt>
                <c:pt idx="940">
                  <c:v>884.26705999998376</c:v>
                </c:pt>
                <c:pt idx="941">
                  <c:v>885.20742499997141</c:v>
                </c:pt>
                <c:pt idx="942">
                  <c:v>886.14784299998428</c:v>
                </c:pt>
                <c:pt idx="943">
                  <c:v>887.08826799999224</c:v>
                </c:pt>
                <c:pt idx="944">
                  <c:v>888.0286930000002</c:v>
                </c:pt>
                <c:pt idx="945">
                  <c:v>888.96918199997162</c:v>
                </c:pt>
                <c:pt idx="946">
                  <c:v>889.90966899998602</c:v>
                </c:pt>
                <c:pt idx="947">
                  <c:v>890.85003999999026</c:v>
                </c:pt>
                <c:pt idx="948">
                  <c:v>891.79050399997504</c:v>
                </c:pt>
                <c:pt idx="949">
                  <c:v>892.73092599998927</c:v>
                </c:pt>
                <c:pt idx="950">
                  <c:v>893.67137299999013</c:v>
                </c:pt>
                <c:pt idx="951">
                  <c:v>894.61191499998677</c:v>
                </c:pt>
                <c:pt idx="952">
                  <c:v>895.55247599998256</c:v>
                </c:pt>
                <c:pt idx="953">
                  <c:v>896.49303799998597</c:v>
                </c:pt>
                <c:pt idx="954">
                  <c:v>897.4335569999821</c:v>
                </c:pt>
                <c:pt idx="955">
                  <c:v>898.3741029999801</c:v>
                </c:pt>
                <c:pt idx="956">
                  <c:v>899.31462899997132</c:v>
                </c:pt>
                <c:pt idx="957">
                  <c:v>900.25523199999589</c:v>
                </c:pt>
                <c:pt idx="958">
                  <c:v>901.19579699999304</c:v>
                </c:pt>
                <c:pt idx="959">
                  <c:v>902.13639699999476</c:v>
                </c:pt>
                <c:pt idx="960">
                  <c:v>903.07698199999868</c:v>
                </c:pt>
                <c:pt idx="961">
                  <c:v>904.01754399997299</c:v>
                </c:pt>
                <c:pt idx="962">
                  <c:v>904.95811499998672</c:v>
                </c:pt>
                <c:pt idx="963">
                  <c:v>905.89865699998336</c:v>
                </c:pt>
                <c:pt idx="964">
                  <c:v>906.83910499999183</c:v>
                </c:pt>
                <c:pt idx="965">
                  <c:v>907.77956399999675</c:v>
                </c:pt>
                <c:pt idx="966">
                  <c:v>908.72008999998798</c:v>
                </c:pt>
                <c:pt idx="967">
                  <c:v>909.66053799999645</c:v>
                </c:pt>
                <c:pt idx="968">
                  <c:v>910.6009399999748</c:v>
                </c:pt>
                <c:pt idx="969">
                  <c:v>911.54138399998192</c:v>
                </c:pt>
                <c:pt idx="970">
                  <c:v>912.48181699999259</c:v>
                </c:pt>
                <c:pt idx="971">
                  <c:v>913.42225499998312</c:v>
                </c:pt>
                <c:pt idx="972">
                  <c:v>914.362747999985</c:v>
                </c:pt>
                <c:pt idx="973">
                  <c:v>915.30317099997774</c:v>
                </c:pt>
                <c:pt idx="974">
                  <c:v>916.24371699997573</c:v>
                </c:pt>
                <c:pt idx="975">
                  <c:v>917.18420099999639</c:v>
                </c:pt>
                <c:pt idx="976">
                  <c:v>918.12473299997509</c:v>
                </c:pt>
                <c:pt idx="977">
                  <c:v>919.06511799999862</c:v>
                </c:pt>
                <c:pt idx="978">
                  <c:v>920.00552899998729</c:v>
                </c:pt>
                <c:pt idx="979">
                  <c:v>920.94591899999068</c:v>
                </c:pt>
                <c:pt idx="980">
                  <c:v>921.88636799997767</c:v>
                </c:pt>
                <c:pt idx="981">
                  <c:v>922.82681599998614</c:v>
                </c:pt>
                <c:pt idx="982">
                  <c:v>923.76728499997989</c:v>
                </c:pt>
                <c:pt idx="983">
                  <c:v>924.70781499997247</c:v>
                </c:pt>
                <c:pt idx="984">
                  <c:v>925.6482819999801</c:v>
                </c:pt>
                <c:pt idx="985">
                  <c:v>926.58864199998789</c:v>
                </c:pt>
                <c:pt idx="986">
                  <c:v>927.52916899998672</c:v>
                </c:pt>
                <c:pt idx="987">
                  <c:v>928.4695579999825</c:v>
                </c:pt>
                <c:pt idx="988">
                  <c:v>929.40993599998183</c:v>
                </c:pt>
                <c:pt idx="989">
                  <c:v>930.35035499997321</c:v>
                </c:pt>
                <c:pt idx="990">
                  <c:v>931.29070899999351</c:v>
                </c:pt>
                <c:pt idx="991">
                  <c:v>932.2310319999815</c:v>
                </c:pt>
                <c:pt idx="992">
                  <c:v>933.17148699998506</c:v>
                </c:pt>
                <c:pt idx="993">
                  <c:v>934.11193799998728</c:v>
                </c:pt>
                <c:pt idx="994">
                  <c:v>935.05234199998085</c:v>
                </c:pt>
                <c:pt idx="995">
                  <c:v>935.99281399999745</c:v>
                </c:pt>
                <c:pt idx="996">
                  <c:v>936.93323899997631</c:v>
                </c:pt>
                <c:pt idx="997">
                  <c:v>937.8736879999924</c:v>
                </c:pt>
                <c:pt idx="998">
                  <c:v>938.8140939999721</c:v>
                </c:pt>
                <c:pt idx="999">
                  <c:v>939.75453899998683</c:v>
                </c:pt>
                <c:pt idx="1000">
                  <c:v>940.69492899999022</c:v>
                </c:pt>
                <c:pt idx="1001">
                  <c:v>941.63532599998871</c:v>
                </c:pt>
                <c:pt idx="1002">
                  <c:v>942.57562999997754</c:v>
                </c:pt>
                <c:pt idx="1003">
                  <c:v>943.51593999998295</c:v>
                </c:pt>
                <c:pt idx="1004">
                  <c:v>944.45627499997499</c:v>
                </c:pt>
                <c:pt idx="1005">
                  <c:v>945.39660099998582</c:v>
                </c:pt>
                <c:pt idx="1006">
                  <c:v>946.33696699998109</c:v>
                </c:pt>
                <c:pt idx="1007">
                  <c:v>947.27732099997229</c:v>
                </c:pt>
                <c:pt idx="1008">
                  <c:v>948.21773399997619</c:v>
                </c:pt>
                <c:pt idx="1009">
                  <c:v>949.15820299999905</c:v>
                </c:pt>
                <c:pt idx="1010">
                  <c:v>950.09868599998299</c:v>
                </c:pt>
                <c:pt idx="1011">
                  <c:v>951.03911499999231</c:v>
                </c:pt>
                <c:pt idx="1012">
                  <c:v>951.97962599998573</c:v>
                </c:pt>
                <c:pt idx="1013">
                  <c:v>952.92011699997238</c:v>
                </c:pt>
                <c:pt idx="1014">
                  <c:v>953.86055299997679</c:v>
                </c:pt>
                <c:pt idx="1015">
                  <c:v>954.80101399999694</c:v>
                </c:pt>
                <c:pt idx="1016">
                  <c:v>955.74146199997631</c:v>
                </c:pt>
                <c:pt idx="1017">
                  <c:v>956.68188099999679</c:v>
                </c:pt>
                <c:pt idx="1018">
                  <c:v>957.62235799999326</c:v>
                </c:pt>
                <c:pt idx="1019">
                  <c:v>958.56279499997618</c:v>
                </c:pt>
                <c:pt idx="1020">
                  <c:v>959.50319299998228</c:v>
                </c:pt>
                <c:pt idx="1021">
                  <c:v>960.44355499997619</c:v>
                </c:pt>
                <c:pt idx="1022">
                  <c:v>961.38386799997534</c:v>
                </c:pt>
                <c:pt idx="1023">
                  <c:v>962.32415499998024</c:v>
                </c:pt>
                <c:pt idx="1024">
                  <c:v>963.26454099998227</c:v>
                </c:pt>
                <c:pt idx="1025">
                  <c:v>964.2049709999992</c:v>
                </c:pt>
                <c:pt idx="1026">
                  <c:v>965.1453539999784</c:v>
                </c:pt>
                <c:pt idx="1027">
                  <c:v>966.08573399999295</c:v>
                </c:pt>
                <c:pt idx="1028">
                  <c:v>967.02613899999415</c:v>
                </c:pt>
                <c:pt idx="1029">
                  <c:v>967.96654799999669</c:v>
                </c:pt>
                <c:pt idx="1030">
                  <c:v>968.90695199999027</c:v>
                </c:pt>
                <c:pt idx="1031">
                  <c:v>969.84736799998791</c:v>
                </c:pt>
                <c:pt idx="1032">
                  <c:v>970.78770499999519</c:v>
                </c:pt>
                <c:pt idx="1033">
                  <c:v>971.72810999999638</c:v>
                </c:pt>
                <c:pt idx="1034">
                  <c:v>972.66850299999351</c:v>
                </c:pt>
                <c:pt idx="1035">
                  <c:v>973.6088639999798</c:v>
                </c:pt>
                <c:pt idx="1036">
                  <c:v>974.54923599999165</c:v>
                </c:pt>
                <c:pt idx="1037">
                  <c:v>975.48959799998556</c:v>
                </c:pt>
                <c:pt idx="1038">
                  <c:v>976.42991299999994</c:v>
                </c:pt>
                <c:pt idx="1039">
                  <c:v>977.37023899998167</c:v>
                </c:pt>
                <c:pt idx="1040">
                  <c:v>978.31065099997795</c:v>
                </c:pt>
                <c:pt idx="1041">
                  <c:v>979.25102199998219</c:v>
                </c:pt>
                <c:pt idx="1042">
                  <c:v>980.19137799998862</c:v>
                </c:pt>
                <c:pt idx="1043">
                  <c:v>981.13181099999929</c:v>
                </c:pt>
                <c:pt idx="1044">
                  <c:v>982.07220399999642</c:v>
                </c:pt>
                <c:pt idx="1045">
                  <c:v>983.01267299999017</c:v>
                </c:pt>
                <c:pt idx="1046">
                  <c:v>983.95308899998781</c:v>
                </c:pt>
                <c:pt idx="1047">
                  <c:v>984.89351799999713</c:v>
                </c:pt>
                <c:pt idx="1048">
                  <c:v>985.83392999999342</c:v>
                </c:pt>
                <c:pt idx="1049">
                  <c:v>986.77428199999849</c:v>
                </c:pt>
                <c:pt idx="1050">
                  <c:v>987.71466799997143</c:v>
                </c:pt>
                <c:pt idx="1051">
                  <c:v>988.65511699998751</c:v>
                </c:pt>
                <c:pt idx="1052">
                  <c:v>989.5956029999943</c:v>
                </c:pt>
                <c:pt idx="1053">
                  <c:v>990.53601399998297</c:v>
                </c:pt>
                <c:pt idx="1054">
                  <c:v>991.47637099999702</c:v>
                </c:pt>
                <c:pt idx="1055">
                  <c:v>992.41677599999821</c:v>
                </c:pt>
                <c:pt idx="1056">
                  <c:v>993.35705899997265</c:v>
                </c:pt>
                <c:pt idx="1057">
                  <c:v>994.29732499999227</c:v>
                </c:pt>
                <c:pt idx="1058">
                  <c:v>995.23756399998092</c:v>
                </c:pt>
                <c:pt idx="1059">
                  <c:v>996.17798099998618</c:v>
                </c:pt>
                <c:pt idx="1060">
                  <c:v>997.11836999998195</c:v>
                </c:pt>
                <c:pt idx="1061">
                  <c:v>998.05871399998432</c:v>
                </c:pt>
                <c:pt idx="1062">
                  <c:v>998.99912299998687</c:v>
                </c:pt>
                <c:pt idx="1063">
                  <c:v>999.93956499997876</c:v>
                </c:pt>
                <c:pt idx="1064">
                  <c:v>1000.8801009999879</c:v>
                </c:pt>
                <c:pt idx="1065">
                  <c:v>1001.8205219999945</c:v>
                </c:pt>
                <c:pt idx="1066">
                  <c:v>1002.7609869999869</c:v>
                </c:pt>
                <c:pt idx="1067">
                  <c:v>1003.7013659999939</c:v>
                </c:pt>
                <c:pt idx="1068">
                  <c:v>1004.6416339999996</c:v>
                </c:pt>
                <c:pt idx="1069">
                  <c:v>1005.5820119999989</c:v>
                </c:pt>
                <c:pt idx="1070">
                  <c:v>1006.5225409999839</c:v>
                </c:pt>
                <c:pt idx="1071">
                  <c:v>1007.4631709999812</c:v>
                </c:pt>
                <c:pt idx="1072">
                  <c:v>1008.4037229999958</c:v>
                </c:pt>
                <c:pt idx="1073">
                  <c:v>1009.344323999976</c:v>
                </c:pt>
                <c:pt idx="1074">
                  <c:v>1010.2850309999776</c:v>
                </c:pt>
                <c:pt idx="1075">
                  <c:v>1011.2256689999776</c:v>
                </c:pt>
                <c:pt idx="1076">
                  <c:v>1012.1661659999809</c:v>
                </c:pt>
                <c:pt idx="1077">
                  <c:v>1013.1065089999756</c:v>
                </c:pt>
                <c:pt idx="1078">
                  <c:v>1014.0469059999741</c:v>
                </c:pt>
                <c:pt idx="1079">
                  <c:v>1014.9872199999809</c:v>
                </c:pt>
                <c:pt idx="1080">
                  <c:v>1015.9275499999931</c:v>
                </c:pt>
                <c:pt idx="1081">
                  <c:v>1016.8679279999924</c:v>
                </c:pt>
                <c:pt idx="1082">
                  <c:v>1017.8082949999953</c:v>
                </c:pt>
                <c:pt idx="1083">
                  <c:v>1018.7486319999734</c:v>
                </c:pt>
                <c:pt idx="1084">
                  <c:v>1019.688839999988</c:v>
                </c:pt>
                <c:pt idx="1085">
                  <c:v>1020.6290689999878</c:v>
                </c:pt>
                <c:pt idx="1086">
                  <c:v>1021.569393999991</c:v>
                </c:pt>
                <c:pt idx="1087">
                  <c:v>1022.5098449999932</c:v>
                </c:pt>
                <c:pt idx="1088">
                  <c:v>1023.4503419999965</c:v>
                </c:pt>
                <c:pt idx="1089">
                  <c:v>1024.3907649999892</c:v>
                </c:pt>
                <c:pt idx="1090">
                  <c:v>1025.3312659999938</c:v>
                </c:pt>
                <c:pt idx="1091">
                  <c:v>1026.2716899999941</c:v>
                </c:pt>
                <c:pt idx="1092">
                  <c:v>1027.2119509999757</c:v>
                </c:pt>
                <c:pt idx="1093">
                  <c:v>1028.1522289999994</c:v>
                </c:pt>
                <c:pt idx="1094">
                  <c:v>1029.0925199999765</c:v>
                </c:pt>
                <c:pt idx="1095">
                  <c:v>1030.03285399999</c:v>
                </c:pt>
                <c:pt idx="1096">
                  <c:v>1030.973232999997</c:v>
                </c:pt>
                <c:pt idx="1097">
                  <c:v>1031.9136349999753</c:v>
                </c:pt>
                <c:pt idx="1098">
                  <c:v>1032.8540179999836</c:v>
                </c:pt>
                <c:pt idx="1099">
                  <c:v>1033.7943169999926</c:v>
                </c:pt>
                <c:pt idx="1100">
                  <c:v>1034.7346929999767</c:v>
                </c:pt>
                <c:pt idx="1101">
                  <c:v>1035.6750359999714</c:v>
                </c:pt>
                <c:pt idx="1102">
                  <c:v>1036.615307</c:v>
                </c:pt>
                <c:pt idx="1103">
                  <c:v>1037.5556099999812</c:v>
                </c:pt>
                <c:pt idx="1104">
                  <c:v>1038.4959279999894</c:v>
                </c:pt>
                <c:pt idx="1105">
                  <c:v>1039.4363139999914</c:v>
                </c:pt>
                <c:pt idx="1106">
                  <c:v>1040.3767089999747</c:v>
                </c:pt>
                <c:pt idx="1107">
                  <c:v>1041.3170839999802</c:v>
                </c:pt>
                <c:pt idx="1108">
                  <c:v>1042.2575959999813</c:v>
                </c:pt>
                <c:pt idx="1109">
                  <c:v>1043.197972999973</c:v>
                </c:pt>
                <c:pt idx="1110">
                  <c:v>1044.1383969999733</c:v>
                </c:pt>
                <c:pt idx="1111">
                  <c:v>1045.0787819999969</c:v>
                </c:pt>
                <c:pt idx="1112">
                  <c:v>1046.0191739999864</c:v>
                </c:pt>
                <c:pt idx="1113">
                  <c:v>1046.9596579999779</c:v>
                </c:pt>
                <c:pt idx="1114">
                  <c:v>1047.9000749999832</c:v>
                </c:pt>
                <c:pt idx="1115">
                  <c:v>1048.8405109999876</c:v>
                </c:pt>
                <c:pt idx="1116">
                  <c:v>1049.7810399999726</c:v>
                </c:pt>
                <c:pt idx="1117">
                  <c:v>1050.7215299999807</c:v>
                </c:pt>
                <c:pt idx="1118">
                  <c:v>1051.6620229999826</c:v>
                </c:pt>
                <c:pt idx="1119">
                  <c:v>1052.6024139999936</c:v>
                </c:pt>
                <c:pt idx="1120">
                  <c:v>1053.5428899999824</c:v>
                </c:pt>
                <c:pt idx="1121">
                  <c:v>1054.4833259999868</c:v>
                </c:pt>
                <c:pt idx="1122">
                  <c:v>1055.4238069999847</c:v>
                </c:pt>
                <c:pt idx="1123">
                  <c:v>1056.3642319999926</c:v>
                </c:pt>
                <c:pt idx="1124">
                  <c:v>1057.3046719999984</c:v>
                </c:pt>
                <c:pt idx="1125">
                  <c:v>1058.2450799999933</c:v>
                </c:pt>
                <c:pt idx="1126">
                  <c:v>1059.1854219999805</c:v>
                </c:pt>
                <c:pt idx="1127">
                  <c:v>1060.1257069999992</c:v>
                </c:pt>
                <c:pt idx="1128">
                  <c:v>1061.0660459999926</c:v>
                </c:pt>
                <c:pt idx="1129">
                  <c:v>1062.0063549999904</c:v>
                </c:pt>
                <c:pt idx="1130">
                  <c:v>1062.946627999976</c:v>
                </c:pt>
                <c:pt idx="1131">
                  <c:v>1063.8870219999808</c:v>
                </c:pt>
                <c:pt idx="1132">
                  <c:v>1064.827351999993</c:v>
                </c:pt>
                <c:pt idx="1133">
                  <c:v>1065.7675989999843</c:v>
                </c:pt>
                <c:pt idx="1134">
                  <c:v>1066.7078799999726</c:v>
                </c:pt>
                <c:pt idx="1135">
                  <c:v>1067.6481839999906</c:v>
                </c:pt>
                <c:pt idx="1136">
                  <c:v>1068.5885039999848</c:v>
                </c:pt>
                <c:pt idx="1137">
                  <c:v>1069.5287329999846</c:v>
                </c:pt>
                <c:pt idx="1138">
                  <c:v>1070.4689959999814</c:v>
                </c:pt>
                <c:pt idx="1139">
                  <c:v>1071.4093069999944</c:v>
                </c:pt>
                <c:pt idx="1140">
                  <c:v>1072.3495839999814</c:v>
                </c:pt>
                <c:pt idx="1141">
                  <c:v>1073.2898529999948</c:v>
                </c:pt>
                <c:pt idx="1142">
                  <c:v>1074.2301239999942</c:v>
                </c:pt>
                <c:pt idx="1143">
                  <c:v>1075.1704269999755</c:v>
                </c:pt>
                <c:pt idx="1144">
                  <c:v>1076.1107059999777</c:v>
                </c:pt>
                <c:pt idx="1145">
                  <c:v>1077.0510609999765</c:v>
                </c:pt>
                <c:pt idx="1146">
                  <c:v>1077.9914109999954</c:v>
                </c:pt>
                <c:pt idx="1147">
                  <c:v>1078.9317469999951</c:v>
                </c:pt>
                <c:pt idx="1148">
                  <c:v>1079.8719709999859</c:v>
                </c:pt>
                <c:pt idx="1149">
                  <c:v>1080.8122529999819</c:v>
                </c:pt>
                <c:pt idx="1150">
                  <c:v>1081.7525739999837</c:v>
                </c:pt>
                <c:pt idx="1151">
                  <c:v>1082.6929379999929</c:v>
                </c:pt>
                <c:pt idx="1152">
                  <c:v>1083.6332469999907</c:v>
                </c:pt>
                <c:pt idx="1153">
                  <c:v>1084.5734739999752</c:v>
                </c:pt>
                <c:pt idx="1154">
                  <c:v>1085.513923999999</c:v>
                </c:pt>
                <c:pt idx="1155">
                  <c:v>1086.4543909999775</c:v>
                </c:pt>
                <c:pt idx="1156">
                  <c:v>1087.394787999976</c:v>
                </c:pt>
                <c:pt idx="1157">
                  <c:v>1088.334977999999</c:v>
                </c:pt>
                <c:pt idx="1158">
                  <c:v>1089.2752509999846</c:v>
                </c:pt>
                <c:pt idx="1159">
                  <c:v>1090.2156649999961</c:v>
                </c:pt>
                <c:pt idx="1160">
                  <c:v>1091.1560309999913</c:v>
                </c:pt>
                <c:pt idx="1161">
                  <c:v>1092.0963239999837</c:v>
                </c:pt>
                <c:pt idx="1162">
                  <c:v>1093.0365959999908</c:v>
                </c:pt>
                <c:pt idx="1163">
                  <c:v>1093.9768859999895</c:v>
                </c:pt>
                <c:pt idx="1164">
                  <c:v>1094.9171009999991</c:v>
                </c:pt>
                <c:pt idx="1165">
                  <c:v>1095.8573159999796</c:v>
                </c:pt>
                <c:pt idx="1166">
                  <c:v>1096.7974939999986</c:v>
                </c:pt>
                <c:pt idx="1167">
                  <c:v>1097.7378489999974</c:v>
                </c:pt>
                <c:pt idx="1168">
                  <c:v>1098.6780699999945</c:v>
                </c:pt>
                <c:pt idx="1169">
                  <c:v>1099.6184209999919</c:v>
                </c:pt>
                <c:pt idx="1170">
                  <c:v>1100.5588099999877</c:v>
                </c:pt>
                <c:pt idx="1171">
                  <c:v>1101.4991589999991</c:v>
                </c:pt>
                <c:pt idx="1172">
                  <c:v>1102.439486999996</c:v>
                </c:pt>
                <c:pt idx="1173">
                  <c:v>1103.379758999974</c:v>
                </c:pt>
                <c:pt idx="1174">
                  <c:v>1104.3200769999821</c:v>
                </c:pt>
                <c:pt idx="1175">
                  <c:v>1105.260397999984</c:v>
                </c:pt>
                <c:pt idx="1176">
                  <c:v>1106.200766999973</c:v>
                </c:pt>
                <c:pt idx="1177">
                  <c:v>1107.1410909999977</c:v>
                </c:pt>
                <c:pt idx="1178">
                  <c:v>1108.0815299999958</c:v>
                </c:pt>
                <c:pt idx="1179">
                  <c:v>1109.0218569999852</c:v>
                </c:pt>
                <c:pt idx="1180">
                  <c:v>1109.9621529999713</c:v>
                </c:pt>
                <c:pt idx="1181">
                  <c:v>1110.9024179999833</c:v>
                </c:pt>
                <c:pt idx="1182">
                  <c:v>1111.8426669999899</c:v>
                </c:pt>
                <c:pt idx="1183">
                  <c:v>1112.7829449999845</c:v>
                </c:pt>
                <c:pt idx="1184">
                  <c:v>1113.7232579999836</c:v>
                </c:pt>
                <c:pt idx="1185">
                  <c:v>1114.6634129999729</c:v>
                </c:pt>
                <c:pt idx="1186">
                  <c:v>1115.6035539999721</c:v>
                </c:pt>
                <c:pt idx="1187">
                  <c:v>1116.5438609999837</c:v>
                </c:pt>
                <c:pt idx="1188">
                  <c:v>1117.484180999978</c:v>
                </c:pt>
                <c:pt idx="1189">
                  <c:v>1118.4244550000003</c:v>
                </c:pt>
                <c:pt idx="1190">
                  <c:v>1119.3648049999902</c:v>
                </c:pt>
                <c:pt idx="1191">
                  <c:v>1120.3051339999947</c:v>
                </c:pt>
                <c:pt idx="1192">
                  <c:v>1121.2454719999805</c:v>
                </c:pt>
                <c:pt idx="1193">
                  <c:v>1122.1858879999781</c:v>
                </c:pt>
                <c:pt idx="1194">
                  <c:v>1123.1262049999787</c:v>
                </c:pt>
                <c:pt idx="1195">
                  <c:v>1124.0664269999834</c:v>
                </c:pt>
                <c:pt idx="1196">
                  <c:v>1125.0065849999955</c:v>
                </c:pt>
                <c:pt idx="1197">
                  <c:v>1125.9468709999928</c:v>
                </c:pt>
                <c:pt idx="1198">
                  <c:v>1126.8872109999938</c:v>
                </c:pt>
                <c:pt idx="1199">
                  <c:v>1127.8275749999739</c:v>
                </c:pt>
                <c:pt idx="1200">
                  <c:v>1128.7680109999783</c:v>
                </c:pt>
                <c:pt idx="1201">
                  <c:v>1129.7083270000003</c:v>
                </c:pt>
                <c:pt idx="1202">
                  <c:v>1130.6486219999788</c:v>
                </c:pt>
                <c:pt idx="1203">
                  <c:v>1131.5889959999768</c:v>
                </c:pt>
                <c:pt idx="1204">
                  <c:v>1132.5292999999947</c:v>
                </c:pt>
                <c:pt idx="1205">
                  <c:v>1133.4695939999947</c:v>
                </c:pt>
                <c:pt idx="1206">
                  <c:v>1134.4099289999867</c:v>
                </c:pt>
                <c:pt idx="1207">
                  <c:v>1135.3503559999808</c:v>
                </c:pt>
                <c:pt idx="1208">
                  <c:v>1136.2908389999939</c:v>
                </c:pt>
                <c:pt idx="1209">
                  <c:v>1137.2313379999832</c:v>
                </c:pt>
                <c:pt idx="1210">
                  <c:v>1138.171777999989</c:v>
                </c:pt>
                <c:pt idx="1211">
                  <c:v>1139.112180999975</c:v>
                </c:pt>
                <c:pt idx="1212">
                  <c:v>1140.0526279999758</c:v>
                </c:pt>
                <c:pt idx="1213">
                  <c:v>1140.9930919999897</c:v>
                </c:pt>
                <c:pt idx="1214">
                  <c:v>1141.9335909999791</c:v>
                </c:pt>
                <c:pt idx="1215">
                  <c:v>1142.8741649999865</c:v>
                </c:pt>
                <c:pt idx="1216">
                  <c:v>1143.8146289999713</c:v>
                </c:pt>
                <c:pt idx="1217">
                  <c:v>1144.7551509999903</c:v>
                </c:pt>
                <c:pt idx="1218">
                  <c:v>1145.6956649999775</c:v>
                </c:pt>
                <c:pt idx="1219">
                  <c:v>1146.636129999999</c:v>
                </c:pt>
                <c:pt idx="1220">
                  <c:v>1147.5765519999841</c:v>
                </c:pt>
                <c:pt idx="1221">
                  <c:v>1148.5170179999841</c:v>
                </c:pt>
                <c:pt idx="1222">
                  <c:v>1149.4575189999887</c:v>
                </c:pt>
                <c:pt idx="1223">
                  <c:v>1150.3980069999816</c:v>
                </c:pt>
                <c:pt idx="1224">
                  <c:v>1151.3383239999821</c:v>
                </c:pt>
                <c:pt idx="1225">
                  <c:v>1152.2787049999752</c:v>
                </c:pt>
                <c:pt idx="1226">
                  <c:v>1153.2190779999946</c:v>
                </c:pt>
                <c:pt idx="1227">
                  <c:v>1154.1595249999955</c:v>
                </c:pt>
                <c:pt idx="1228">
                  <c:v>1155.0999199999787</c:v>
                </c:pt>
                <c:pt idx="1229">
                  <c:v>1156.0403099999821</c:v>
                </c:pt>
                <c:pt idx="1230">
                  <c:v>1156.9807159999909</c:v>
                </c:pt>
                <c:pt idx="1231">
                  <c:v>1157.9209799999953</c:v>
                </c:pt>
                <c:pt idx="1232">
                  <c:v>1158.8613729999925</c:v>
                </c:pt>
                <c:pt idx="1233">
                  <c:v>1159.8017729999847</c:v>
                </c:pt>
                <c:pt idx="1234">
                  <c:v>1160.7421309999772</c:v>
                </c:pt>
                <c:pt idx="1235">
                  <c:v>1161.6824729999935</c:v>
                </c:pt>
                <c:pt idx="1236">
                  <c:v>1162.6230129999749</c:v>
                </c:pt>
                <c:pt idx="1237">
                  <c:v>1163.5634849999915</c:v>
                </c:pt>
                <c:pt idx="1238">
                  <c:v>1164.504105</c:v>
                </c:pt>
                <c:pt idx="1239">
                  <c:v>1165.4446649999882</c:v>
                </c:pt>
                <c:pt idx="1240">
                  <c:v>1166.3851339999819</c:v>
                </c:pt>
                <c:pt idx="1241">
                  <c:v>1167.3255159999826</c:v>
                </c:pt>
                <c:pt idx="1242">
                  <c:v>1168.2659389999753</c:v>
                </c:pt>
                <c:pt idx="1243">
                  <c:v>1169.2063939999789</c:v>
                </c:pt>
                <c:pt idx="1244">
                  <c:v>1170.1468779999996</c:v>
                </c:pt>
                <c:pt idx="1245">
                  <c:v>1171.0873139999749</c:v>
                </c:pt>
                <c:pt idx="1246">
                  <c:v>1172.0276889999805</c:v>
                </c:pt>
                <c:pt idx="1247">
                  <c:v>1172.9679839999881</c:v>
                </c:pt>
                <c:pt idx="1248">
                  <c:v>1173.9083709999977</c:v>
                </c:pt>
                <c:pt idx="1249">
                  <c:v>1174.848702999996</c:v>
                </c:pt>
                <c:pt idx="1250">
                  <c:v>1175.7890839999891</c:v>
                </c:pt>
                <c:pt idx="1251">
                  <c:v>1176.7295349999913</c:v>
                </c:pt>
                <c:pt idx="1252">
                  <c:v>1177.6699439999938</c:v>
                </c:pt>
                <c:pt idx="1253">
                  <c:v>1178.6102949999913</c:v>
                </c:pt>
                <c:pt idx="1254">
                  <c:v>1179.5504799999762</c:v>
                </c:pt>
                <c:pt idx="1255">
                  <c:v>1180.4907209999801</c:v>
                </c:pt>
                <c:pt idx="1256">
                  <c:v>1181.4309879999782</c:v>
                </c:pt>
                <c:pt idx="1257">
                  <c:v>1182.3712390000001</c:v>
                </c:pt>
                <c:pt idx="1258">
                  <c:v>1183.3114509999868</c:v>
                </c:pt>
                <c:pt idx="1259">
                  <c:v>1184.2518179999897</c:v>
                </c:pt>
                <c:pt idx="1260">
                  <c:v>1185.1920909999753</c:v>
                </c:pt>
                <c:pt idx="1261">
                  <c:v>1186.132402999996</c:v>
                </c:pt>
                <c:pt idx="1262">
                  <c:v>1187.0726929999946</c:v>
                </c:pt>
                <c:pt idx="1263">
                  <c:v>1188.013106999977</c:v>
                </c:pt>
                <c:pt idx="1264">
                  <c:v>1188.9534919999714</c:v>
                </c:pt>
                <c:pt idx="1265">
                  <c:v>1189.8938869999838</c:v>
                </c:pt>
                <c:pt idx="1266">
                  <c:v>1190.8341579999833</c:v>
                </c:pt>
                <c:pt idx="1267">
                  <c:v>1191.7743719999853</c:v>
                </c:pt>
                <c:pt idx="1268">
                  <c:v>1192.7146079999802</c:v>
                </c:pt>
                <c:pt idx="1269">
                  <c:v>1193.6548769999936</c:v>
                </c:pt>
                <c:pt idx="1270">
                  <c:v>1194.595164999977</c:v>
                </c:pt>
                <c:pt idx="1271">
                  <c:v>1195.5355599999893</c:v>
                </c:pt>
                <c:pt idx="1272">
                  <c:v>1196.4758289999736</c:v>
                </c:pt>
                <c:pt idx="1273">
                  <c:v>1197.4161639999948</c:v>
                </c:pt>
                <c:pt idx="1274">
                  <c:v>1198.3564849999966</c:v>
                </c:pt>
                <c:pt idx="1275">
                  <c:v>1199.2967469999858</c:v>
                </c:pt>
                <c:pt idx="1276">
                  <c:v>1200.2370279999741</c:v>
                </c:pt>
                <c:pt idx="1277">
                  <c:v>1201.1774369999766</c:v>
                </c:pt>
                <c:pt idx="1278">
                  <c:v>1202.11782699998</c:v>
                </c:pt>
                <c:pt idx="1279">
                  <c:v>1203.0581749999837</c:v>
                </c:pt>
                <c:pt idx="1280">
                  <c:v>1203.9986119999958</c:v>
                </c:pt>
                <c:pt idx="1281">
                  <c:v>1204.93910399999</c:v>
                </c:pt>
                <c:pt idx="1282">
                  <c:v>1205.8795589999936</c:v>
                </c:pt>
                <c:pt idx="1283">
                  <c:v>1206.8199639999948</c:v>
                </c:pt>
                <c:pt idx="1284">
                  <c:v>1207.7603629999794</c:v>
                </c:pt>
                <c:pt idx="1285">
                  <c:v>1208.7007659999945</c:v>
                </c:pt>
                <c:pt idx="1286">
                  <c:v>1209.6411609999777</c:v>
                </c:pt>
                <c:pt idx="1287">
                  <c:v>1210.5815099999891</c:v>
                </c:pt>
                <c:pt idx="1288">
                  <c:v>1211.5217259999772</c:v>
                </c:pt>
                <c:pt idx="1289">
                  <c:v>1212.4620729999733</c:v>
                </c:pt>
                <c:pt idx="1290">
                  <c:v>1213.4023859999725</c:v>
                </c:pt>
                <c:pt idx="1291">
                  <c:v>1214.3426629999885</c:v>
                </c:pt>
                <c:pt idx="1292">
                  <c:v>1215.2829029999848</c:v>
                </c:pt>
                <c:pt idx="1293">
                  <c:v>1216.2232999999833</c:v>
                </c:pt>
                <c:pt idx="1294">
                  <c:v>1217.1636469999794</c:v>
                </c:pt>
                <c:pt idx="1295">
                  <c:v>1218.1039739999978</c:v>
                </c:pt>
                <c:pt idx="1296">
                  <c:v>1219.0442939999921</c:v>
                </c:pt>
                <c:pt idx="1297">
                  <c:v>1219.9846319999779</c:v>
                </c:pt>
                <c:pt idx="1298">
                  <c:v>1220.9250209999736</c:v>
                </c:pt>
                <c:pt idx="1299">
                  <c:v>1221.8653979999945</c:v>
                </c:pt>
                <c:pt idx="1300">
                  <c:v>1222.8057939999853</c:v>
                </c:pt>
                <c:pt idx="1301">
                  <c:v>1223.7461069999845</c:v>
                </c:pt>
                <c:pt idx="1302">
                  <c:v>1224.6864449999994</c:v>
                </c:pt>
                <c:pt idx="1303">
                  <c:v>1225.6267769999977</c:v>
                </c:pt>
                <c:pt idx="1304">
                  <c:v>1226.5670339999779</c:v>
                </c:pt>
                <c:pt idx="1305">
                  <c:v>1227.5073069999926</c:v>
                </c:pt>
                <c:pt idx="1306">
                  <c:v>1228.4474799999734</c:v>
                </c:pt>
                <c:pt idx="1307">
                  <c:v>1229.3877529999882</c:v>
                </c:pt>
                <c:pt idx="1308">
                  <c:v>1230.3280309999827</c:v>
                </c:pt>
                <c:pt idx="1309">
                  <c:v>1231.2682639999839</c:v>
                </c:pt>
                <c:pt idx="1310">
                  <c:v>1232.2085239999869</c:v>
                </c:pt>
                <c:pt idx="1311">
                  <c:v>1233.1487619999971</c:v>
                </c:pt>
                <c:pt idx="1312">
                  <c:v>1234.088980999979</c:v>
                </c:pt>
                <c:pt idx="1313">
                  <c:v>1235.0292669999762</c:v>
                </c:pt>
                <c:pt idx="1314">
                  <c:v>1235.9695179999981</c:v>
                </c:pt>
                <c:pt idx="1315">
                  <c:v>1236.9098579999991</c:v>
                </c:pt>
                <c:pt idx="1316">
                  <c:v>1237.850168999983</c:v>
                </c:pt>
                <c:pt idx="1317">
                  <c:v>1238.7903899999801</c:v>
                </c:pt>
                <c:pt idx="1318">
                  <c:v>1239.7305779999879</c:v>
                </c:pt>
                <c:pt idx="1319">
                  <c:v>1240.670752999984</c:v>
                </c:pt>
                <c:pt idx="1320">
                  <c:v>1241.6109629999846</c:v>
                </c:pt>
                <c:pt idx="1321">
                  <c:v>1242.5511509999924</c:v>
                </c:pt>
                <c:pt idx="1322">
                  <c:v>1243.4913219999871</c:v>
                </c:pt>
                <c:pt idx="1323">
                  <c:v>1244.4315409999981</c:v>
                </c:pt>
                <c:pt idx="1324">
                  <c:v>1245.3717579999939</c:v>
                </c:pt>
                <c:pt idx="1325">
                  <c:v>1246.311973999982</c:v>
                </c:pt>
                <c:pt idx="1326">
                  <c:v>1247.2522709999757</c:v>
                </c:pt>
                <c:pt idx="1327">
                  <c:v>1248.1925539999793</c:v>
                </c:pt>
                <c:pt idx="1328">
                  <c:v>1249.1328119999962</c:v>
                </c:pt>
                <c:pt idx="1329">
                  <c:v>1250.0730179999955</c:v>
                </c:pt>
                <c:pt idx="1330">
                  <c:v>1251.0132649999869</c:v>
                </c:pt>
                <c:pt idx="1331">
                  <c:v>1251.9535049999831</c:v>
                </c:pt>
                <c:pt idx="1332">
                  <c:v>1252.8937659999938</c:v>
                </c:pt>
                <c:pt idx="1333">
                  <c:v>1253.8339049999777</c:v>
                </c:pt>
                <c:pt idx="1334">
                  <c:v>1254.7740339999727</c:v>
                </c:pt>
                <c:pt idx="1335">
                  <c:v>1255.7143199999991</c:v>
                </c:pt>
                <c:pt idx="1336">
                  <c:v>1256.6545069999993</c:v>
                </c:pt>
                <c:pt idx="1337">
                  <c:v>1257.594723999995</c:v>
                </c:pt>
                <c:pt idx="1338">
                  <c:v>1258.5349239999778</c:v>
                </c:pt>
                <c:pt idx="1339">
                  <c:v>1259.4751929999911</c:v>
                </c:pt>
                <c:pt idx="1340">
                  <c:v>1260.4156049999874</c:v>
                </c:pt>
                <c:pt idx="1341">
                  <c:v>1261.3558379999886</c:v>
                </c:pt>
                <c:pt idx="1342">
                  <c:v>1262.2961029999715</c:v>
                </c:pt>
                <c:pt idx="1343">
                  <c:v>1263.2365329999884</c:v>
                </c:pt>
                <c:pt idx="1344">
                  <c:v>1264.176851999975</c:v>
                </c:pt>
                <c:pt idx="1345">
                  <c:v>1265.1171899999899</c:v>
                </c:pt>
                <c:pt idx="1346">
                  <c:v>1266.0574669999769</c:v>
                </c:pt>
                <c:pt idx="1347">
                  <c:v>1266.9977169999911</c:v>
                </c:pt>
                <c:pt idx="1348">
                  <c:v>1267.9379379999882</c:v>
                </c:pt>
                <c:pt idx="1349">
                  <c:v>1268.8780639999895</c:v>
                </c:pt>
                <c:pt idx="1350">
                  <c:v>1269.8183989999816</c:v>
                </c:pt>
                <c:pt idx="1351">
                  <c:v>1270.7587859999912</c:v>
                </c:pt>
                <c:pt idx="1352">
                  <c:v>1271.6992169999867</c:v>
                </c:pt>
                <c:pt idx="1353">
                  <c:v>1272.6395309999934</c:v>
                </c:pt>
                <c:pt idx="1354">
                  <c:v>1273.5798509999877</c:v>
                </c:pt>
                <c:pt idx="1355">
                  <c:v>1274.5201979999838</c:v>
                </c:pt>
                <c:pt idx="1356">
                  <c:v>1275.4604119999858</c:v>
                </c:pt>
                <c:pt idx="1357">
                  <c:v>1276.4006639999861</c:v>
                </c:pt>
                <c:pt idx="1358">
                  <c:v>1277.3408919999783</c:v>
                </c:pt>
                <c:pt idx="1359">
                  <c:v>1278.2811499999953</c:v>
                </c:pt>
                <c:pt idx="1360">
                  <c:v>1279.2214069999754</c:v>
                </c:pt>
                <c:pt idx="1361">
                  <c:v>1280.1616749999812</c:v>
                </c:pt>
                <c:pt idx="1362">
                  <c:v>1281.1020959999878</c:v>
                </c:pt>
                <c:pt idx="1363">
                  <c:v>1282.0424299999722</c:v>
                </c:pt>
                <c:pt idx="1364">
                  <c:v>1282.9827069999883</c:v>
                </c:pt>
                <c:pt idx="1365">
                  <c:v>1283.9229689999775</c:v>
                </c:pt>
                <c:pt idx="1366">
                  <c:v>1284.8632779999753</c:v>
                </c:pt>
                <c:pt idx="1367">
                  <c:v>1285.8035039999813</c:v>
                </c:pt>
                <c:pt idx="1368">
                  <c:v>1286.743684999994</c:v>
                </c:pt>
                <c:pt idx="1369">
                  <c:v>1287.6839499999769</c:v>
                </c:pt>
                <c:pt idx="1370">
                  <c:v>1288.6241329999757</c:v>
                </c:pt>
                <c:pt idx="1371">
                  <c:v>1289.5642709999811</c:v>
                </c:pt>
                <c:pt idx="1372">
                  <c:v>1290.504402999999</c:v>
                </c:pt>
                <c:pt idx="1373">
                  <c:v>1291.4445719999785</c:v>
                </c:pt>
                <c:pt idx="1374">
                  <c:v>1292.384842999978</c:v>
                </c:pt>
                <c:pt idx="1375">
                  <c:v>1293.3250469999912</c:v>
                </c:pt>
                <c:pt idx="1376">
                  <c:v>1294.2652699999744</c:v>
                </c:pt>
                <c:pt idx="1377">
                  <c:v>1295.2055389999878</c:v>
                </c:pt>
                <c:pt idx="1378">
                  <c:v>1296.1457829999854</c:v>
                </c:pt>
                <c:pt idx="1379">
                  <c:v>1297.0860199999879</c:v>
                </c:pt>
                <c:pt idx="1380">
                  <c:v>1298.0262759999896</c:v>
                </c:pt>
                <c:pt idx="1381">
                  <c:v>1298.9664849999826</c:v>
                </c:pt>
                <c:pt idx="1382">
                  <c:v>1299.9066749999765</c:v>
                </c:pt>
                <c:pt idx="1383">
                  <c:v>1300.8469289999921</c:v>
                </c:pt>
                <c:pt idx="1384">
                  <c:v>1301.7872219999845</c:v>
                </c:pt>
                <c:pt idx="1385">
                  <c:v>1302.727458999987</c:v>
                </c:pt>
                <c:pt idx="1386">
                  <c:v>1303.6677859999763</c:v>
                </c:pt>
                <c:pt idx="1387">
                  <c:v>1304.6079879999743</c:v>
                </c:pt>
                <c:pt idx="1388">
                  <c:v>1305.5482029999839</c:v>
                </c:pt>
                <c:pt idx="1389">
                  <c:v>1306.4884299999976</c:v>
                </c:pt>
                <c:pt idx="1390">
                  <c:v>1307.4285619999864</c:v>
                </c:pt>
                <c:pt idx="1391">
                  <c:v>1308.368730999995</c:v>
                </c:pt>
                <c:pt idx="1392">
                  <c:v>1309.3088749999879</c:v>
                </c:pt>
                <c:pt idx="1393">
                  <c:v>1310.2490759999782</c:v>
                </c:pt>
                <c:pt idx="1394">
                  <c:v>1311.1892889999726</c:v>
                </c:pt>
                <c:pt idx="1395">
                  <c:v>1312.1295399999944</c:v>
                </c:pt>
                <c:pt idx="1396">
                  <c:v>1313.0698559999873</c:v>
                </c:pt>
                <c:pt idx="1397">
                  <c:v>1314.0102389999956</c:v>
                </c:pt>
                <c:pt idx="1398">
                  <c:v>1314.9505759999738</c:v>
                </c:pt>
                <c:pt idx="1399">
                  <c:v>1315.8908229999943</c:v>
                </c:pt>
                <c:pt idx="1400">
                  <c:v>1316.8310579999816</c:v>
                </c:pt>
                <c:pt idx="1401">
                  <c:v>1317.7713699999731</c:v>
                </c:pt>
                <c:pt idx="1402">
                  <c:v>1318.7116049999895</c:v>
                </c:pt>
                <c:pt idx="1403">
                  <c:v>1319.6519019999832</c:v>
                </c:pt>
                <c:pt idx="1404">
                  <c:v>1320.5920599999954</c:v>
                </c:pt>
                <c:pt idx="1405">
                  <c:v>1321.5322369999776</c:v>
                </c:pt>
                <c:pt idx="1406">
                  <c:v>1322.4726699999883</c:v>
                </c:pt>
                <c:pt idx="1407">
                  <c:v>1323.4130399999849</c:v>
                </c:pt>
                <c:pt idx="1408">
                  <c:v>1324.3534189999918</c:v>
                </c:pt>
                <c:pt idx="1409">
                  <c:v>1325.2938509999949</c:v>
                </c:pt>
                <c:pt idx="1410">
                  <c:v>1326.2342949999729</c:v>
                </c:pt>
                <c:pt idx="1411">
                  <c:v>1327.174697999988</c:v>
                </c:pt>
                <c:pt idx="1412">
                  <c:v>1328.1151249999821</c:v>
                </c:pt>
                <c:pt idx="1413">
                  <c:v>1329.0555689999892</c:v>
                </c:pt>
                <c:pt idx="1414">
                  <c:v>1329.995969999989</c:v>
                </c:pt>
                <c:pt idx="1415">
                  <c:v>1330.9363199999789</c:v>
                </c:pt>
                <c:pt idx="1416">
                  <c:v>1331.8766689999902</c:v>
                </c:pt>
                <c:pt idx="1417">
                  <c:v>1332.8169809999818</c:v>
                </c:pt>
                <c:pt idx="1418">
                  <c:v>1333.757225999987</c:v>
                </c:pt>
                <c:pt idx="1419">
                  <c:v>1334.6975779999921</c:v>
                </c:pt>
                <c:pt idx="1420">
                  <c:v>1335.6378909999912</c:v>
                </c:pt>
                <c:pt idx="1421">
                  <c:v>1336.5782039999904</c:v>
                </c:pt>
                <c:pt idx="1422">
                  <c:v>1337.5185519999941</c:v>
                </c:pt>
                <c:pt idx="1423">
                  <c:v>1338.4588709999807</c:v>
                </c:pt>
                <c:pt idx="1424">
                  <c:v>1339.3992269999871</c:v>
                </c:pt>
                <c:pt idx="1425">
                  <c:v>1340.3395409999939</c:v>
                </c:pt>
                <c:pt idx="1426">
                  <c:v>1341.2799159999995</c:v>
                </c:pt>
                <c:pt idx="1427">
                  <c:v>1342.2202229999821</c:v>
                </c:pt>
                <c:pt idx="1428">
                  <c:v>1343.1605929999787</c:v>
                </c:pt>
                <c:pt idx="1429">
                  <c:v>1344.1008969999966</c:v>
                </c:pt>
                <c:pt idx="1430">
                  <c:v>1345.0412269999797</c:v>
                </c:pt>
                <c:pt idx="1431">
                  <c:v>1345.9815189999936</c:v>
                </c:pt>
                <c:pt idx="1432">
                  <c:v>1346.9218059999985</c:v>
                </c:pt>
                <c:pt idx="1433">
                  <c:v>1347.8621270000003</c:v>
                </c:pt>
                <c:pt idx="1434">
                  <c:v>1348.8023729999841</c:v>
                </c:pt>
                <c:pt idx="1435">
                  <c:v>1349.7427229999739</c:v>
                </c:pt>
                <c:pt idx="1436">
                  <c:v>1350.6830099999788</c:v>
                </c:pt>
                <c:pt idx="1437">
                  <c:v>1351.6231789999874</c:v>
                </c:pt>
                <c:pt idx="1438">
                  <c:v>1352.5634349999891</c:v>
                </c:pt>
                <c:pt idx="1439">
                  <c:v>1353.5037799999991</c:v>
                </c:pt>
                <c:pt idx="1440">
                  <c:v>1354.4441109999898</c:v>
                </c:pt>
                <c:pt idx="1441">
                  <c:v>1355.3845129999972</c:v>
                </c:pt>
                <c:pt idx="1442">
                  <c:v>1356.3248039999744</c:v>
                </c:pt>
                <c:pt idx="1443">
                  <c:v>1357.2651809999952</c:v>
                </c:pt>
                <c:pt idx="1444">
                  <c:v>1358.2056439999724</c:v>
                </c:pt>
                <c:pt idx="1445">
                  <c:v>1359.1461019999988</c:v>
                </c:pt>
                <c:pt idx="1446">
                  <c:v>1360.0863989999925</c:v>
                </c:pt>
                <c:pt idx="1447">
                  <c:v>1361.0266679999768</c:v>
                </c:pt>
                <c:pt idx="1448">
                  <c:v>1361.9669659999781</c:v>
                </c:pt>
                <c:pt idx="1449">
                  <c:v>1362.9071909999766</c:v>
                </c:pt>
                <c:pt idx="1450">
                  <c:v>1363.8473639999866</c:v>
                </c:pt>
                <c:pt idx="1451">
                  <c:v>1364.787622999982</c:v>
                </c:pt>
                <c:pt idx="1452">
                  <c:v>1365.7280359999859</c:v>
                </c:pt>
                <c:pt idx="1453">
                  <c:v>1366.6684669999813</c:v>
                </c:pt>
                <c:pt idx="1454">
                  <c:v>1367.6088099999761</c:v>
                </c:pt>
                <c:pt idx="1455">
                  <c:v>1368.5490759999957</c:v>
                </c:pt>
                <c:pt idx="1456">
                  <c:v>1369.4895109999925</c:v>
                </c:pt>
                <c:pt idx="1457">
                  <c:v>1370.4298449999769</c:v>
                </c:pt>
                <c:pt idx="1458">
                  <c:v>1371.3701779999828</c:v>
                </c:pt>
                <c:pt idx="1459">
                  <c:v>1372.3105569999898</c:v>
                </c:pt>
                <c:pt idx="1460">
                  <c:v>1373.2509219999774</c:v>
                </c:pt>
                <c:pt idx="1461">
                  <c:v>1374.1911699999764</c:v>
                </c:pt>
                <c:pt idx="1462">
                  <c:v>1375.1314309999871</c:v>
                </c:pt>
                <c:pt idx="1463">
                  <c:v>1376.0715789999813</c:v>
                </c:pt>
                <c:pt idx="1464">
                  <c:v>1377.0119769999874</c:v>
                </c:pt>
                <c:pt idx="1465">
                  <c:v>1377.9522069999948</c:v>
                </c:pt>
                <c:pt idx="1466">
                  <c:v>1378.8925299999828</c:v>
                </c:pt>
                <c:pt idx="1467">
                  <c:v>1379.8327319999808</c:v>
                </c:pt>
                <c:pt idx="1468">
                  <c:v>1380.7729529999779</c:v>
                </c:pt>
                <c:pt idx="1469">
                  <c:v>1381.713144999987</c:v>
                </c:pt>
                <c:pt idx="1470">
                  <c:v>1382.6533389999822</c:v>
                </c:pt>
                <c:pt idx="1471">
                  <c:v>1383.5934999999881</c:v>
                </c:pt>
                <c:pt idx="1472">
                  <c:v>1384.5336549999774</c:v>
                </c:pt>
                <c:pt idx="1473">
                  <c:v>1385.4737949999981</c:v>
                </c:pt>
                <c:pt idx="1474">
                  <c:v>1386.4140249999764</c:v>
                </c:pt>
                <c:pt idx="1475">
                  <c:v>1387.3543099999952</c:v>
                </c:pt>
                <c:pt idx="1476">
                  <c:v>1388.294618999993</c:v>
                </c:pt>
                <c:pt idx="1477">
                  <c:v>1389.234982999973</c:v>
                </c:pt>
                <c:pt idx="1478">
                  <c:v>1390.1753429999808</c:v>
                </c:pt>
                <c:pt idx="1479">
                  <c:v>1391.1156609999889</c:v>
                </c:pt>
                <c:pt idx="1480">
                  <c:v>1392.0559069999726</c:v>
                </c:pt>
                <c:pt idx="1481">
                  <c:v>1392.9962019999803</c:v>
                </c:pt>
                <c:pt idx="1482">
                  <c:v>1393.9364269999787</c:v>
                </c:pt>
                <c:pt idx="1483">
                  <c:v>1394.8766149999865</c:v>
                </c:pt>
                <c:pt idx="1484">
                  <c:v>1395.8168169999844</c:v>
                </c:pt>
                <c:pt idx="1485">
                  <c:v>1396.757071</c:v>
                </c:pt>
                <c:pt idx="1486">
                  <c:v>1397.6972639999876</c:v>
                </c:pt>
                <c:pt idx="1487">
                  <c:v>1398.6373749999912</c:v>
                </c:pt>
                <c:pt idx="1488">
                  <c:v>1399.5775020000001</c:v>
                </c:pt>
                <c:pt idx="1489">
                  <c:v>1400.5176039999933</c:v>
                </c:pt>
                <c:pt idx="1490">
                  <c:v>1401.457791999972</c:v>
                </c:pt>
                <c:pt idx="1491">
                  <c:v>1402.3979439999966</c:v>
                </c:pt>
                <c:pt idx="1492">
                  <c:v>1403.338195999997</c:v>
                </c:pt>
                <c:pt idx="1493">
                  <c:v>1404.2784109999775</c:v>
                </c:pt>
                <c:pt idx="1494">
                  <c:v>1405.2186119999969</c:v>
                </c:pt>
                <c:pt idx="1495">
                  <c:v>1406.1587879999715</c:v>
                </c:pt>
                <c:pt idx="1496">
                  <c:v>1407.0989269999845</c:v>
                </c:pt>
                <c:pt idx="1497">
                  <c:v>1408.0390419999894</c:v>
                </c:pt>
                <c:pt idx="1498">
                  <c:v>1408.9792239999806</c:v>
                </c:pt>
                <c:pt idx="1499">
                  <c:v>1409.9194049999933</c:v>
                </c:pt>
                <c:pt idx="1500">
                  <c:v>1410.8596869999892</c:v>
                </c:pt>
                <c:pt idx="1501">
                  <c:v>1411.8001209999784</c:v>
                </c:pt>
                <c:pt idx="1502">
                  <c:v>1412.740570999973</c:v>
                </c:pt>
                <c:pt idx="1503">
                  <c:v>1413.681002999976</c:v>
                </c:pt>
                <c:pt idx="1504">
                  <c:v>1414.6213519999874</c:v>
                </c:pt>
                <c:pt idx="1505">
                  <c:v>1415.5617689999926</c:v>
                </c:pt>
                <c:pt idx="1506">
                  <c:v>1416.5021699999925</c:v>
                </c:pt>
                <c:pt idx="1507">
                  <c:v>1417.4425709999923</c:v>
                </c:pt>
                <c:pt idx="1508">
                  <c:v>1418.3829249999835</c:v>
                </c:pt>
                <c:pt idx="1509">
                  <c:v>1419.3232389999903</c:v>
                </c:pt>
                <c:pt idx="1510">
                  <c:v>1420.2635999999766</c:v>
                </c:pt>
                <c:pt idx="1511">
                  <c:v>1421.2040119999729</c:v>
                </c:pt>
                <c:pt idx="1512">
                  <c:v>1422.1444579999952</c:v>
                </c:pt>
                <c:pt idx="1513">
                  <c:v>1423.084812999994</c:v>
                </c:pt>
                <c:pt idx="1514">
                  <c:v>1424.0252169999876</c:v>
                </c:pt>
                <c:pt idx="1515">
                  <c:v>1424.9655749999802</c:v>
                </c:pt>
                <c:pt idx="1516">
                  <c:v>1425.9058859999932</c:v>
                </c:pt>
                <c:pt idx="1517">
                  <c:v>1426.8462319999817</c:v>
                </c:pt>
                <c:pt idx="1518">
                  <c:v>1427.7865769999917</c:v>
                </c:pt>
                <c:pt idx="1519">
                  <c:v>1428.7268349999795</c:v>
                </c:pt>
                <c:pt idx="1520">
                  <c:v>1429.6670679999806</c:v>
                </c:pt>
                <c:pt idx="1521">
                  <c:v>1430.6073499999766</c:v>
                </c:pt>
                <c:pt idx="1522">
                  <c:v>1431.5475679999799</c:v>
                </c:pt>
                <c:pt idx="1523">
                  <c:v>1432.4877569999953</c:v>
                </c:pt>
                <c:pt idx="1524">
                  <c:v>1433.4279609999794</c:v>
                </c:pt>
                <c:pt idx="1525">
                  <c:v>1434.3681099999812</c:v>
                </c:pt>
                <c:pt idx="1526">
                  <c:v>1435.3083149999729</c:v>
                </c:pt>
                <c:pt idx="1527">
                  <c:v>1436.2484349999868</c:v>
                </c:pt>
                <c:pt idx="1528">
                  <c:v>1437.1886129999766</c:v>
                </c:pt>
                <c:pt idx="1529">
                  <c:v>1438.1287019999872</c:v>
                </c:pt>
                <c:pt idx="1530">
                  <c:v>1439.0687399999879</c:v>
                </c:pt>
                <c:pt idx="1531">
                  <c:v>1440.0087759999733</c:v>
                </c:pt>
                <c:pt idx="1532">
                  <c:v>1440.9490869999863</c:v>
                </c:pt>
                <c:pt idx="1533">
                  <c:v>1441.8894579999906</c:v>
                </c:pt>
                <c:pt idx="1534">
                  <c:v>1442.8299569999799</c:v>
                </c:pt>
                <c:pt idx="1535">
                  <c:v>1443.7704049999884</c:v>
                </c:pt>
                <c:pt idx="1536">
                  <c:v>1444.7106559999811</c:v>
                </c:pt>
                <c:pt idx="1537">
                  <c:v>1445.6508329999924</c:v>
                </c:pt>
                <c:pt idx="1538">
                  <c:v>1446.591093999974</c:v>
                </c:pt>
                <c:pt idx="1539">
                  <c:v>1447.5312989999948</c:v>
                </c:pt>
                <c:pt idx="1540">
                  <c:v>1448.4712949999957</c:v>
                </c:pt>
                <c:pt idx="1541">
                  <c:v>1449.4112279999827</c:v>
                </c:pt>
                <c:pt idx="1542">
                  <c:v>1450.3512499999779</c:v>
                </c:pt>
                <c:pt idx="1543">
                  <c:v>1451.2913599999738</c:v>
                </c:pt>
                <c:pt idx="1544">
                  <c:v>1452.2314309999929</c:v>
                </c:pt>
                <c:pt idx="1545">
                  <c:v>1453.1715659999754</c:v>
                </c:pt>
                <c:pt idx="1546">
                  <c:v>1454.1117129999911</c:v>
                </c:pt>
                <c:pt idx="1547">
                  <c:v>1455.0518419999862</c:v>
                </c:pt>
                <c:pt idx="1548">
                  <c:v>1455.9919099999825</c:v>
                </c:pt>
                <c:pt idx="1549">
                  <c:v>1456.9321169999894</c:v>
                </c:pt>
                <c:pt idx="1550">
                  <c:v>1457.8722669999988</c:v>
                </c:pt>
                <c:pt idx="1551">
                  <c:v>1458.812368999992</c:v>
                </c:pt>
                <c:pt idx="1552">
                  <c:v>1459.7525769999775</c:v>
                </c:pt>
                <c:pt idx="1553">
                  <c:v>1460.6928779999726</c:v>
                </c:pt>
                <c:pt idx="1554">
                  <c:v>1461.633027999982</c:v>
                </c:pt>
                <c:pt idx="1555">
                  <c:v>1462.5731969999906</c:v>
                </c:pt>
                <c:pt idx="1556">
                  <c:v>1463.5133859999769</c:v>
                </c:pt>
                <c:pt idx="1557">
                  <c:v>1464.4535209999885</c:v>
                </c:pt>
                <c:pt idx="1558">
                  <c:v>1465.3935759999731</c:v>
                </c:pt>
                <c:pt idx="1559">
                  <c:v>1466.3335789999983</c:v>
                </c:pt>
                <c:pt idx="1560">
                  <c:v>1467.273606999981</c:v>
                </c:pt>
                <c:pt idx="1561">
                  <c:v>1468.2137279999733</c:v>
                </c:pt>
                <c:pt idx="1562">
                  <c:v>1469.1537269999972</c:v>
                </c:pt>
                <c:pt idx="1563">
                  <c:v>1470.0937989999948</c:v>
                </c:pt>
                <c:pt idx="1564">
                  <c:v>1471.0340989999822</c:v>
                </c:pt>
                <c:pt idx="1565">
                  <c:v>1471.9743709999893</c:v>
                </c:pt>
                <c:pt idx="1566">
                  <c:v>1472.9147169999778</c:v>
                </c:pt>
                <c:pt idx="1567">
                  <c:v>1473.8550479999976</c:v>
                </c:pt>
                <c:pt idx="1568">
                  <c:v>1474.7953299999936</c:v>
                </c:pt>
                <c:pt idx="1569">
                  <c:v>1475.7355909999751</c:v>
                </c:pt>
                <c:pt idx="1570">
                  <c:v>1476.6758819999814</c:v>
                </c:pt>
                <c:pt idx="1571">
                  <c:v>1477.6161729999876</c:v>
                </c:pt>
                <c:pt idx="1572">
                  <c:v>1478.5564599999925</c:v>
                </c:pt>
                <c:pt idx="1573">
                  <c:v>1479.4967439999746</c:v>
                </c:pt>
                <c:pt idx="1574">
                  <c:v>1480.4369729999744</c:v>
                </c:pt>
                <c:pt idx="1575">
                  <c:v>1481.3771219999762</c:v>
                </c:pt>
                <c:pt idx="1576">
                  <c:v>1482.3173319999769</c:v>
                </c:pt>
                <c:pt idx="1577">
                  <c:v>1483.2575629999919</c:v>
                </c:pt>
                <c:pt idx="1578">
                  <c:v>1484.1977009999973</c:v>
                </c:pt>
                <c:pt idx="1579">
                  <c:v>1485.1378799999948</c:v>
                </c:pt>
                <c:pt idx="1580">
                  <c:v>1486.0781519999728</c:v>
                </c:pt>
                <c:pt idx="1581">
                  <c:v>1487.0184089999821</c:v>
                </c:pt>
                <c:pt idx="1582">
                  <c:v>1487.9586469999922</c:v>
                </c:pt>
                <c:pt idx="1583">
                  <c:v>1488.8989019999863</c:v>
                </c:pt>
                <c:pt idx="1584">
                  <c:v>1489.8392129999993</c:v>
                </c:pt>
                <c:pt idx="1585">
                  <c:v>1490.7795659999829</c:v>
                </c:pt>
                <c:pt idx="1586">
                  <c:v>1491.719924999983</c:v>
                </c:pt>
                <c:pt idx="1587">
                  <c:v>1492.6601909999736</c:v>
                </c:pt>
                <c:pt idx="1588">
                  <c:v>1493.6005779999832</c:v>
                </c:pt>
                <c:pt idx="1589">
                  <c:v>1494.5408559999778</c:v>
                </c:pt>
                <c:pt idx="1590">
                  <c:v>1495.481197999994</c:v>
                </c:pt>
                <c:pt idx="1591">
                  <c:v>1496.4214519999805</c:v>
                </c:pt>
                <c:pt idx="1592">
                  <c:v>1497.3616569999722</c:v>
                </c:pt>
                <c:pt idx="1593">
                  <c:v>1498.3018429999938</c:v>
                </c:pt>
                <c:pt idx="1594">
                  <c:v>1499.2420909999928</c:v>
                </c:pt>
                <c:pt idx="1595">
                  <c:v>1500.1822029999748</c:v>
                </c:pt>
                <c:pt idx="1596">
                  <c:v>1501.1223549999995</c:v>
                </c:pt>
                <c:pt idx="1597">
                  <c:v>1502.0623029999842</c:v>
                </c:pt>
                <c:pt idx="1598">
                  <c:v>1503.0021979999729</c:v>
                </c:pt>
                <c:pt idx="1599">
                  <c:v>1503.942149999988</c:v>
                </c:pt>
                <c:pt idx="1600">
                  <c:v>1504.8821039999893</c:v>
                </c:pt>
                <c:pt idx="1601">
                  <c:v>1505.822061999992</c:v>
                </c:pt>
                <c:pt idx="1602">
                  <c:v>1506.7621069999877</c:v>
                </c:pt>
                <c:pt idx="1603">
                  <c:v>1507.7022019999858</c:v>
                </c:pt>
                <c:pt idx="1604">
                  <c:v>1508.6423709999945</c:v>
                </c:pt>
                <c:pt idx="1605">
                  <c:v>1509.5824799999828</c:v>
                </c:pt>
                <c:pt idx="1606">
                  <c:v>1510.5226299999922</c:v>
                </c:pt>
                <c:pt idx="1607">
                  <c:v>1511.462669999979</c:v>
                </c:pt>
                <c:pt idx="1608">
                  <c:v>1512.4027260000003</c:v>
                </c:pt>
                <c:pt idx="1609">
                  <c:v>1513.3428389999899</c:v>
                </c:pt>
                <c:pt idx="1610">
                  <c:v>1514.2829909999855</c:v>
                </c:pt>
                <c:pt idx="1611">
                  <c:v>1515.2232889999868</c:v>
                </c:pt>
                <c:pt idx="1612">
                  <c:v>1516.1635039999965</c:v>
                </c:pt>
                <c:pt idx="1613">
                  <c:v>1517.103643999988</c:v>
                </c:pt>
                <c:pt idx="1614">
                  <c:v>1518.0437599999714</c:v>
                </c:pt>
                <c:pt idx="1615">
                  <c:v>1518.9837659999903</c:v>
                </c:pt>
                <c:pt idx="1616">
                  <c:v>1519.9237759999814</c:v>
                </c:pt>
                <c:pt idx="1617">
                  <c:v>1520.8638829999836</c:v>
                </c:pt>
                <c:pt idx="1618">
                  <c:v>1521.8039649999992</c:v>
                </c:pt>
                <c:pt idx="1619">
                  <c:v>1522.7439439999871</c:v>
                </c:pt>
                <c:pt idx="1620">
                  <c:v>1523.6839559999935</c:v>
                </c:pt>
                <c:pt idx="1621">
                  <c:v>1524.6239909999713</c:v>
                </c:pt>
                <c:pt idx="1622">
                  <c:v>1525.5640549999953</c:v>
                </c:pt>
                <c:pt idx="1623">
                  <c:v>1526.5041869999841</c:v>
                </c:pt>
                <c:pt idx="1624">
                  <c:v>1527.4442619999754</c:v>
                </c:pt>
                <c:pt idx="1625">
                  <c:v>1528.3843029999989</c:v>
                </c:pt>
                <c:pt idx="1626">
                  <c:v>1529.3241869999911</c:v>
                </c:pt>
                <c:pt idx="1627">
                  <c:v>1530.2639499999932</c:v>
                </c:pt>
                <c:pt idx="1628">
                  <c:v>1531.2037609999825</c:v>
                </c:pt>
                <c:pt idx="1629">
                  <c:v>1532.143653999985</c:v>
                </c:pt>
                <c:pt idx="1630">
                  <c:v>1533.0835099999967</c:v>
                </c:pt>
                <c:pt idx="1631">
                  <c:v>1534.023429999972</c:v>
                </c:pt>
                <c:pt idx="1632">
                  <c:v>1534.9633099999919</c:v>
                </c:pt>
                <c:pt idx="1633">
                  <c:v>1535.9031159999722</c:v>
                </c:pt>
                <c:pt idx="1634">
                  <c:v>1536.8429339999857</c:v>
                </c:pt>
                <c:pt idx="1635">
                  <c:v>1537.7827869999746</c:v>
                </c:pt>
                <c:pt idx="1636">
                  <c:v>1538.7225760000001</c:v>
                </c:pt>
                <c:pt idx="1637">
                  <c:v>1539.6624329999904</c:v>
                </c:pt>
                <c:pt idx="1638">
                  <c:v>1540.6022809999995</c:v>
                </c:pt>
                <c:pt idx="1639">
                  <c:v>1541.5421149999893</c:v>
                </c:pt>
                <c:pt idx="1640">
                  <c:v>1542.4819739999948</c:v>
                </c:pt>
                <c:pt idx="1641">
                  <c:v>1543.4218009999895</c:v>
                </c:pt>
                <c:pt idx="1642">
                  <c:v>1544.3616339999717</c:v>
                </c:pt>
                <c:pt idx="1643">
                  <c:v>1545.3014229999972</c:v>
                </c:pt>
                <c:pt idx="1644">
                  <c:v>1546.2413189999934</c:v>
                </c:pt>
                <c:pt idx="1645">
                  <c:v>1547.1812619999982</c:v>
                </c:pt>
                <c:pt idx="1646">
                  <c:v>1548.1211849999963</c:v>
                </c:pt>
                <c:pt idx="1647">
                  <c:v>1549.0610419999866</c:v>
                </c:pt>
                <c:pt idx="1648">
                  <c:v>1550.0008529999759</c:v>
                </c:pt>
                <c:pt idx="1649">
                  <c:v>1550.9406319999835</c:v>
                </c:pt>
                <c:pt idx="1650">
                  <c:v>1551.8804519999831</c:v>
                </c:pt>
                <c:pt idx="1651">
                  <c:v>1552.8203309999953</c:v>
                </c:pt>
                <c:pt idx="1652">
                  <c:v>1553.7601799999829</c:v>
                </c:pt>
                <c:pt idx="1653">
                  <c:v>1554.6998759999988</c:v>
                </c:pt>
                <c:pt idx="1654">
                  <c:v>1555.6396399999794</c:v>
                </c:pt>
                <c:pt idx="1655">
                  <c:v>1556.5793229999836</c:v>
                </c:pt>
                <c:pt idx="1656">
                  <c:v>1557.519026999973</c:v>
                </c:pt>
                <c:pt idx="1657">
                  <c:v>1558.4587749999773</c:v>
                </c:pt>
                <c:pt idx="1658">
                  <c:v>1559.3984679999994</c:v>
                </c:pt>
                <c:pt idx="1659">
                  <c:v>1560.3381459999946</c:v>
                </c:pt>
                <c:pt idx="1660">
                  <c:v>1561.2779539999901</c:v>
                </c:pt>
                <c:pt idx="1661">
                  <c:v>1562.2177639999718</c:v>
                </c:pt>
                <c:pt idx="1662">
                  <c:v>1563.1574849999743</c:v>
                </c:pt>
                <c:pt idx="1663">
                  <c:v>1564.0971989999816</c:v>
                </c:pt>
                <c:pt idx="1664">
                  <c:v>1565.0369679999712</c:v>
                </c:pt>
                <c:pt idx="1665">
                  <c:v>1565.9767389999761</c:v>
                </c:pt>
                <c:pt idx="1666">
                  <c:v>1566.9164659999951</c:v>
                </c:pt>
                <c:pt idx="1667">
                  <c:v>1567.8562089999905</c:v>
                </c:pt>
                <c:pt idx="1668">
                  <c:v>1568.7959469999769</c:v>
                </c:pt>
                <c:pt idx="1669">
                  <c:v>1569.735600999993</c:v>
                </c:pt>
                <c:pt idx="1670">
                  <c:v>1570.6751949999889</c:v>
                </c:pt>
                <c:pt idx="1671">
                  <c:v>1571.6147999999812</c:v>
                </c:pt>
                <c:pt idx="1672">
                  <c:v>1572.5545239999774</c:v>
                </c:pt>
                <c:pt idx="1673">
                  <c:v>1573.4943050000002</c:v>
                </c:pt>
                <c:pt idx="1674">
                  <c:v>1574.4341159999894</c:v>
                </c:pt>
                <c:pt idx="1675">
                  <c:v>1575.3739669999923</c:v>
                </c:pt>
                <c:pt idx="1676">
                  <c:v>1576.3137239999778</c:v>
                </c:pt>
                <c:pt idx="1677">
                  <c:v>1577.2537159999774</c:v>
                </c:pt>
                <c:pt idx="1678">
                  <c:v>1578.1937069999985</c:v>
                </c:pt>
                <c:pt idx="1679">
                  <c:v>1579.1335939999844</c:v>
                </c:pt>
                <c:pt idx="1680">
                  <c:v>1580.0734719999891</c:v>
                </c:pt>
                <c:pt idx="1681">
                  <c:v>1581.0133339999884</c:v>
                </c:pt>
                <c:pt idx="1682">
                  <c:v>1581.9532419999887</c:v>
                </c:pt>
                <c:pt idx="1683">
                  <c:v>1582.8931799999846</c:v>
                </c:pt>
                <c:pt idx="1684">
                  <c:v>1583.8331039999903</c:v>
                </c:pt>
                <c:pt idx="1685">
                  <c:v>1584.7730439999723</c:v>
                </c:pt>
                <c:pt idx="1686">
                  <c:v>1585.7128999999841</c:v>
                </c:pt>
                <c:pt idx="1687">
                  <c:v>1586.6528109999781</c:v>
                </c:pt>
                <c:pt idx="1688">
                  <c:v>1587.5926509999845</c:v>
                </c:pt>
                <c:pt idx="1689">
                  <c:v>1588.5326269999787</c:v>
                </c:pt>
                <c:pt idx="1690">
                  <c:v>1589.4725819999876</c:v>
                </c:pt>
                <c:pt idx="1691">
                  <c:v>1590.4124939999892</c:v>
                </c:pt>
                <c:pt idx="1692">
                  <c:v>1591.3523909999931</c:v>
                </c:pt>
                <c:pt idx="1693">
                  <c:v>1592.2922979999857</c:v>
                </c:pt>
                <c:pt idx="1694">
                  <c:v>1593.2323239999823</c:v>
                </c:pt>
                <c:pt idx="1695">
                  <c:v>1594.1723089999869</c:v>
                </c:pt>
                <c:pt idx="1696">
                  <c:v>1595.1123739999894</c:v>
                </c:pt>
                <c:pt idx="1697">
                  <c:v>1596.0524179999775</c:v>
                </c:pt>
                <c:pt idx="1698">
                  <c:v>1596.9923179999751</c:v>
                </c:pt>
                <c:pt idx="1699">
                  <c:v>1597.9322779999929</c:v>
                </c:pt>
                <c:pt idx="1700">
                  <c:v>1598.8722599999746</c:v>
                </c:pt>
                <c:pt idx="1701">
                  <c:v>1599.8122489999805</c:v>
                </c:pt>
                <c:pt idx="1702">
                  <c:v>1600.7522379999864</c:v>
                </c:pt>
                <c:pt idx="1703">
                  <c:v>1601.6922749999794</c:v>
                </c:pt>
                <c:pt idx="1704">
                  <c:v>1602.6322359999758</c:v>
                </c:pt>
                <c:pt idx="1705">
                  <c:v>1603.5721379999886</c:v>
                </c:pt>
                <c:pt idx="1706">
                  <c:v>1604.5120349999925</c:v>
                </c:pt>
                <c:pt idx="1707">
                  <c:v>1605.4519789999758</c:v>
                </c:pt>
                <c:pt idx="1708">
                  <c:v>1606.391918999987</c:v>
                </c:pt>
                <c:pt idx="1709">
                  <c:v>1607.3318849999923</c:v>
                </c:pt>
                <c:pt idx="1710">
                  <c:v>1608.2718639999803</c:v>
                </c:pt>
                <c:pt idx="1711">
                  <c:v>1609.2117909999797</c:v>
                </c:pt>
                <c:pt idx="1712">
                  <c:v>1610.1516899999988</c:v>
                </c:pt>
                <c:pt idx="1713">
                  <c:v>1611.0916139999754</c:v>
                </c:pt>
                <c:pt idx="1714">
                  <c:v>1612.0315849999897</c:v>
                </c:pt>
                <c:pt idx="1715">
                  <c:v>1612.9715539999888</c:v>
                </c:pt>
                <c:pt idx="1716">
                  <c:v>1613.911534999992</c:v>
                </c:pt>
                <c:pt idx="1717">
                  <c:v>1614.8515589999733</c:v>
                </c:pt>
                <c:pt idx="1718">
                  <c:v>1615.7915149999899</c:v>
                </c:pt>
                <c:pt idx="1719">
                  <c:v>1616.7314429999969</c:v>
                </c:pt>
                <c:pt idx="1720">
                  <c:v>1617.6713419999869</c:v>
                </c:pt>
                <c:pt idx="1721">
                  <c:v>1618.6112889999931</c:v>
                </c:pt>
                <c:pt idx="1722">
                  <c:v>1619.5512229999877</c:v>
                </c:pt>
                <c:pt idx="1723">
                  <c:v>1620.491125999979</c:v>
                </c:pt>
                <c:pt idx="1724">
                  <c:v>1621.4311959999905</c:v>
                </c:pt>
                <c:pt idx="1725">
                  <c:v>1622.371226999996</c:v>
                </c:pt>
                <c:pt idx="1726">
                  <c:v>1623.3112119999714</c:v>
                </c:pt>
                <c:pt idx="1727">
                  <c:v>1624.2511609999929</c:v>
                </c:pt>
                <c:pt idx="1728">
                  <c:v>1625.1911089999776</c:v>
                </c:pt>
                <c:pt idx="1729">
                  <c:v>1626.1311009999772</c:v>
                </c:pt>
                <c:pt idx="1730">
                  <c:v>1627.0710499999986</c:v>
                </c:pt>
                <c:pt idx="1731">
                  <c:v>1628.011044999992</c:v>
                </c:pt>
                <c:pt idx="1732">
                  <c:v>1628.9510369999916</c:v>
                </c:pt>
                <c:pt idx="1733">
                  <c:v>1629.8909959999728</c:v>
                </c:pt>
                <c:pt idx="1734">
                  <c:v>1630.8309949999966</c:v>
                </c:pt>
                <c:pt idx="1735">
                  <c:v>1631.7710479999951</c:v>
                </c:pt>
                <c:pt idx="1736">
                  <c:v>1632.7110189999803</c:v>
                </c:pt>
                <c:pt idx="1737">
                  <c:v>1633.6509829999995</c:v>
                </c:pt>
                <c:pt idx="1738">
                  <c:v>1634.5908799999743</c:v>
                </c:pt>
                <c:pt idx="1739">
                  <c:v>1635.5308329999971</c:v>
                </c:pt>
                <c:pt idx="1740">
                  <c:v>1636.470799999981</c:v>
                </c:pt>
                <c:pt idx="1741">
                  <c:v>1637.410778999998</c:v>
                </c:pt>
                <c:pt idx="1742">
                  <c:v>1638.3508229999861</c:v>
                </c:pt>
                <c:pt idx="1743">
                  <c:v>1639.2908309999912</c:v>
                </c:pt>
                <c:pt idx="1744">
                  <c:v>1640.2309539999987</c:v>
                </c:pt>
                <c:pt idx="1745">
                  <c:v>1641.1710039999743</c:v>
                </c:pt>
                <c:pt idx="1746">
                  <c:v>1642.1109919999726</c:v>
                </c:pt>
                <c:pt idx="1747">
                  <c:v>1643.050974999991</c:v>
                </c:pt>
                <c:pt idx="1748">
                  <c:v>1643.9910079999827</c:v>
                </c:pt>
                <c:pt idx="1749">
                  <c:v>1644.9310429999896</c:v>
                </c:pt>
                <c:pt idx="1750">
                  <c:v>1645.8709559999988</c:v>
                </c:pt>
                <c:pt idx="1751">
                  <c:v>1646.8107719999971</c:v>
                </c:pt>
                <c:pt idx="1752">
                  <c:v>1647.7506499999727</c:v>
                </c:pt>
                <c:pt idx="1753">
                  <c:v>1648.6904479999794</c:v>
                </c:pt>
                <c:pt idx="1754">
                  <c:v>1649.6302689999866</c:v>
                </c:pt>
                <c:pt idx="1755">
                  <c:v>1650.5700219999999</c:v>
                </c:pt>
                <c:pt idx="1756">
                  <c:v>1651.5097869999881</c:v>
                </c:pt>
                <c:pt idx="1757">
                  <c:v>1652.449557999993</c:v>
                </c:pt>
                <c:pt idx="1758">
                  <c:v>1653.3893149999785</c:v>
                </c:pt>
                <c:pt idx="1759">
                  <c:v>1654.3290999999736</c:v>
                </c:pt>
                <c:pt idx="1760">
                  <c:v>1655.2691159999813</c:v>
                </c:pt>
                <c:pt idx="1761">
                  <c:v>1656.2089239999768</c:v>
                </c:pt>
                <c:pt idx="1762">
                  <c:v>1657.1486499999883</c:v>
                </c:pt>
                <c:pt idx="1763">
                  <c:v>1658.0883349999785</c:v>
                </c:pt>
                <c:pt idx="1764">
                  <c:v>1659.0281249999825</c:v>
                </c:pt>
                <c:pt idx="1765">
                  <c:v>1659.9678879999847</c:v>
                </c:pt>
                <c:pt idx="1766">
                  <c:v>1660.9077259999758</c:v>
                </c:pt>
                <c:pt idx="1767">
                  <c:v>1661.8473529999901</c:v>
                </c:pt>
                <c:pt idx="1768">
                  <c:v>1662.7870559999719</c:v>
                </c:pt>
                <c:pt idx="1769">
                  <c:v>1663.7267959999735</c:v>
                </c:pt>
                <c:pt idx="1770">
                  <c:v>1664.6666119999718</c:v>
                </c:pt>
                <c:pt idx="1771">
                  <c:v>1665.6063129999966</c:v>
                </c:pt>
                <c:pt idx="1772">
                  <c:v>1666.5460379999713</c:v>
                </c:pt>
                <c:pt idx="1773">
                  <c:v>1667.4857049999991</c:v>
                </c:pt>
                <c:pt idx="1774">
                  <c:v>1668.4253339999996</c:v>
                </c:pt>
                <c:pt idx="1775">
                  <c:v>1669.3649989999831</c:v>
                </c:pt>
                <c:pt idx="1776">
                  <c:v>1670.3046959999774</c:v>
                </c:pt>
                <c:pt idx="1777">
                  <c:v>1671.2444249999826</c:v>
                </c:pt>
                <c:pt idx="1778">
                  <c:v>1672.1843119999976</c:v>
                </c:pt>
                <c:pt idx="1779">
                  <c:v>1673.1241399999999</c:v>
                </c:pt>
                <c:pt idx="1780">
                  <c:v>1674.0640139999741</c:v>
                </c:pt>
                <c:pt idx="1781">
                  <c:v>1675.0039149999793</c:v>
                </c:pt>
                <c:pt idx="1782">
                  <c:v>1675.9437809999799</c:v>
                </c:pt>
                <c:pt idx="1783">
                  <c:v>1676.8836689999735</c:v>
                </c:pt>
                <c:pt idx="1784">
                  <c:v>1677.8234839999932</c:v>
                </c:pt>
                <c:pt idx="1785">
                  <c:v>1678.763278999977</c:v>
                </c:pt>
                <c:pt idx="1786">
                  <c:v>1679.703078999999</c:v>
                </c:pt>
                <c:pt idx="1787">
                  <c:v>1680.6429529999732</c:v>
                </c:pt>
                <c:pt idx="1788">
                  <c:v>1681.5828129999863</c:v>
                </c:pt>
                <c:pt idx="1789">
                  <c:v>1682.5227279999817</c:v>
                </c:pt>
                <c:pt idx="1790">
                  <c:v>1683.4626379999972</c:v>
                </c:pt>
                <c:pt idx="1791">
                  <c:v>1684.4024799999897</c:v>
                </c:pt>
                <c:pt idx="1792">
                  <c:v>1685.3422259999788</c:v>
                </c:pt>
                <c:pt idx="1793">
                  <c:v>1686.2819489999965</c:v>
                </c:pt>
                <c:pt idx="1794">
                  <c:v>1687.2217299999902</c:v>
                </c:pt>
                <c:pt idx="1795">
                  <c:v>1688.1615109999839</c:v>
                </c:pt>
                <c:pt idx="1796">
                  <c:v>1689.1013749999984</c:v>
                </c:pt>
                <c:pt idx="1797">
                  <c:v>1690.0412719999731</c:v>
                </c:pt>
                <c:pt idx="1798">
                  <c:v>1690.9811359999876</c:v>
                </c:pt>
                <c:pt idx="1799">
                  <c:v>1691.9209979999869</c:v>
                </c:pt>
                <c:pt idx="1800">
                  <c:v>1692.8608909999894</c:v>
                </c:pt>
                <c:pt idx="1801">
                  <c:v>1693.8008899999841</c:v>
                </c:pt>
                <c:pt idx="1802">
                  <c:v>1694.7408419999992</c:v>
                </c:pt>
                <c:pt idx="1803">
                  <c:v>1695.6807359999802</c:v>
                </c:pt>
                <c:pt idx="1804">
                  <c:v>1696.6205489999847</c:v>
                </c:pt>
                <c:pt idx="1805">
                  <c:v>1697.5603509999928</c:v>
                </c:pt>
                <c:pt idx="1806">
                  <c:v>1698.5000249999866</c:v>
                </c:pt>
                <c:pt idx="1807">
                  <c:v>1699.4397419999877</c:v>
                </c:pt>
                <c:pt idx="1808">
                  <c:v>1700.379598999978</c:v>
                </c:pt>
                <c:pt idx="1809">
                  <c:v>1701.3194129999902</c:v>
                </c:pt>
                <c:pt idx="1810">
                  <c:v>1702.2592409999925</c:v>
                </c:pt>
                <c:pt idx="1811">
                  <c:v>1703.1989399999729</c:v>
                </c:pt>
                <c:pt idx="1812">
                  <c:v>1704.138656999974</c:v>
                </c:pt>
                <c:pt idx="1813">
                  <c:v>1705.0783729999966</c:v>
                </c:pt>
                <c:pt idx="1814">
                  <c:v>1706.0180539999856</c:v>
                </c:pt>
                <c:pt idx="1815">
                  <c:v>1706.957733999996</c:v>
                </c:pt>
                <c:pt idx="1816">
                  <c:v>1707.8975169999758</c:v>
                </c:pt>
                <c:pt idx="1817">
                  <c:v>1708.8372799999779</c:v>
                </c:pt>
                <c:pt idx="1818">
                  <c:v>1709.7769659999758</c:v>
                </c:pt>
                <c:pt idx="1819">
                  <c:v>1710.7166629999992</c:v>
                </c:pt>
                <c:pt idx="1820">
                  <c:v>1711.6563739999838</c:v>
                </c:pt>
                <c:pt idx="1821">
                  <c:v>1712.5960419999901</c:v>
                </c:pt>
                <c:pt idx="1822">
                  <c:v>1713.5357179999992</c:v>
                </c:pt>
                <c:pt idx="1823">
                  <c:v>1714.4754579999717</c:v>
                </c:pt>
                <c:pt idx="1824">
                  <c:v>1715.4151059999713</c:v>
                </c:pt>
                <c:pt idx="1825">
                  <c:v>1716.3547189999954</c:v>
                </c:pt>
                <c:pt idx="1826">
                  <c:v>1717.2943429999868</c:v>
                </c:pt>
                <c:pt idx="1827">
                  <c:v>1718.2338089999976</c:v>
                </c:pt>
                <c:pt idx="1828">
                  <c:v>1719.1733799999929</c:v>
                </c:pt>
                <c:pt idx="1829">
                  <c:v>1720.1130039999844</c:v>
                </c:pt>
                <c:pt idx="1830">
                  <c:v>1721.0525689999922</c:v>
                </c:pt>
                <c:pt idx="1831">
                  <c:v>1721.992109999992</c:v>
                </c:pt>
                <c:pt idx="1832">
                  <c:v>1722.931734999991</c:v>
                </c:pt>
                <c:pt idx="1833">
                  <c:v>1723.8713369999896</c:v>
                </c:pt>
                <c:pt idx="1834">
                  <c:v>1724.8110109999834</c:v>
                </c:pt>
                <c:pt idx="1835">
                  <c:v>1725.7506439999852</c:v>
                </c:pt>
                <c:pt idx="1836">
                  <c:v>1726.6903129999992</c:v>
                </c:pt>
                <c:pt idx="1837">
                  <c:v>1727.6299969999818</c:v>
                </c:pt>
                <c:pt idx="1838">
                  <c:v>1728.5696389999939</c:v>
                </c:pt>
                <c:pt idx="1839">
                  <c:v>1729.5092599999916</c:v>
                </c:pt>
                <c:pt idx="1840">
                  <c:v>1730.4489269999904</c:v>
                </c:pt>
                <c:pt idx="1841">
                  <c:v>1731.3886469999852</c:v>
                </c:pt>
                <c:pt idx="1842">
                  <c:v>1732.3282729999919</c:v>
                </c:pt>
                <c:pt idx="1843">
                  <c:v>1733.2678429999796</c:v>
                </c:pt>
                <c:pt idx="1844">
                  <c:v>1734.2074949999806</c:v>
                </c:pt>
                <c:pt idx="1845">
                  <c:v>1735.1472269999795</c:v>
                </c:pt>
                <c:pt idx="1846">
                  <c:v>1736.0869389999716</c:v>
                </c:pt>
                <c:pt idx="1847">
                  <c:v>1737.026703999989</c:v>
                </c:pt>
                <c:pt idx="1848">
                  <c:v>1737.9664469999843</c:v>
                </c:pt>
                <c:pt idx="1849">
                  <c:v>1738.9062559999875</c:v>
                </c:pt>
                <c:pt idx="1850">
                  <c:v>1739.8460909999849</c:v>
                </c:pt>
                <c:pt idx="1851">
                  <c:v>1740.7858109999797</c:v>
                </c:pt>
                <c:pt idx="1852">
                  <c:v>1741.7254969999776</c:v>
                </c:pt>
                <c:pt idx="1853">
                  <c:v>1742.6651579999889</c:v>
                </c:pt>
                <c:pt idx="1854">
                  <c:v>1743.6047529999923</c:v>
                </c:pt>
                <c:pt idx="1855">
                  <c:v>1744.5443219999725</c:v>
                </c:pt>
                <c:pt idx="1856">
                  <c:v>1745.4840589999803</c:v>
                </c:pt>
                <c:pt idx="1857">
                  <c:v>1746.4236489999748</c:v>
                </c:pt>
                <c:pt idx="1858">
                  <c:v>1747.3632959999959</c:v>
                </c:pt>
                <c:pt idx="1859">
                  <c:v>1748.3028729999787</c:v>
                </c:pt>
                <c:pt idx="1860">
                  <c:v>1749.2425639999856</c:v>
                </c:pt>
                <c:pt idx="1861">
                  <c:v>1750.1822719999764</c:v>
                </c:pt>
                <c:pt idx="1862">
                  <c:v>1751.121902999992</c:v>
                </c:pt>
                <c:pt idx="1863">
                  <c:v>1752.0616509999963</c:v>
                </c:pt>
                <c:pt idx="1864">
                  <c:v>1753.0014029999729</c:v>
                </c:pt>
                <c:pt idx="1865">
                  <c:v>1753.9411479999835</c:v>
                </c:pt>
                <c:pt idx="1866">
                  <c:v>1754.8809429999965</c:v>
                </c:pt>
                <c:pt idx="1867">
                  <c:v>1755.820835999999</c:v>
                </c:pt>
                <c:pt idx="1868">
                  <c:v>1756.7606879999803</c:v>
                </c:pt>
                <c:pt idx="1869">
                  <c:v>1757.7004479999887</c:v>
                </c:pt>
                <c:pt idx="1870">
                  <c:v>1758.640258999978</c:v>
                </c:pt>
                <c:pt idx="1871">
                  <c:v>1759.5800299999828</c:v>
                </c:pt>
                <c:pt idx="1872">
                  <c:v>1760.5198699999892</c:v>
                </c:pt>
                <c:pt idx="1873">
                  <c:v>1761.4596939999901</c:v>
                </c:pt>
                <c:pt idx="1874">
                  <c:v>1762.3995159999758</c:v>
                </c:pt>
                <c:pt idx="1875">
                  <c:v>1763.3392229999881</c:v>
                </c:pt>
                <c:pt idx="1876">
                  <c:v>1764.2790439999953</c:v>
                </c:pt>
                <c:pt idx="1877">
                  <c:v>1765.2188229999738</c:v>
                </c:pt>
                <c:pt idx="1878">
                  <c:v>1766.1584689999872</c:v>
                </c:pt>
                <c:pt idx="1879">
                  <c:v>1767.0981659999816</c:v>
                </c:pt>
                <c:pt idx="1880">
                  <c:v>1768.037794999982</c:v>
                </c:pt>
                <c:pt idx="1881">
                  <c:v>1768.9773319999804</c:v>
                </c:pt>
                <c:pt idx="1882">
                  <c:v>1769.9169929999916</c:v>
                </c:pt>
                <c:pt idx="1883">
                  <c:v>1770.8566119999741</c:v>
                </c:pt>
                <c:pt idx="1884">
                  <c:v>1771.796268999984</c:v>
                </c:pt>
                <c:pt idx="1885">
                  <c:v>1772.735995999974</c:v>
                </c:pt>
                <c:pt idx="1886">
                  <c:v>1773.6757249999791</c:v>
                </c:pt>
                <c:pt idx="1887">
                  <c:v>1774.6154349999852</c:v>
                </c:pt>
                <c:pt idx="1888">
                  <c:v>1775.5550279999734</c:v>
                </c:pt>
                <c:pt idx="1889">
                  <c:v>1776.494520999986</c:v>
                </c:pt>
                <c:pt idx="1890">
                  <c:v>1777.4340919999813</c:v>
                </c:pt>
                <c:pt idx="1891">
                  <c:v>1778.3736409999838</c:v>
                </c:pt>
                <c:pt idx="1892">
                  <c:v>1779.3131489999942</c:v>
                </c:pt>
                <c:pt idx="1893">
                  <c:v>1780.2526989999751</c:v>
                </c:pt>
                <c:pt idx="1894">
                  <c:v>1781.1922779999732</c:v>
                </c:pt>
                <c:pt idx="1895">
                  <c:v>1782.1319159999839</c:v>
                </c:pt>
                <c:pt idx="1896">
                  <c:v>1783.0715619999974</c:v>
                </c:pt>
                <c:pt idx="1897">
                  <c:v>1784.0111599999946</c:v>
                </c:pt>
                <c:pt idx="1898">
                  <c:v>1784.9508249999781</c:v>
                </c:pt>
                <c:pt idx="1899">
                  <c:v>1785.8904699999839</c:v>
                </c:pt>
                <c:pt idx="1900">
                  <c:v>1786.8301319999737</c:v>
                </c:pt>
                <c:pt idx="1901">
                  <c:v>1787.769719999982</c:v>
                </c:pt>
                <c:pt idx="1902">
                  <c:v>1788.7093319999985</c:v>
                </c:pt>
                <c:pt idx="1903">
                  <c:v>1789.6489959999744</c:v>
                </c:pt>
                <c:pt idx="1904">
                  <c:v>1790.5886189999874</c:v>
                </c:pt>
                <c:pt idx="1905">
                  <c:v>1791.5283289999934</c:v>
                </c:pt>
                <c:pt idx="1906">
                  <c:v>1792.4679589999723</c:v>
                </c:pt>
                <c:pt idx="1907">
                  <c:v>1793.4075769999763</c:v>
                </c:pt>
                <c:pt idx="1908">
                  <c:v>1794.3472279999987</c:v>
                </c:pt>
                <c:pt idx="1909">
                  <c:v>1795.2868679999956</c:v>
                </c:pt>
                <c:pt idx="1910">
                  <c:v>1796.2265669999761</c:v>
                </c:pt>
                <c:pt idx="1911">
                  <c:v>1797.1662889999861</c:v>
                </c:pt>
                <c:pt idx="1912">
                  <c:v>1798.1059729999979</c:v>
                </c:pt>
                <c:pt idx="1913">
                  <c:v>1799.0455939999956</c:v>
                </c:pt>
                <c:pt idx="1914">
                  <c:v>1799.9851889999991</c:v>
                </c:pt>
                <c:pt idx="1915">
                  <c:v>1800.9249429999909</c:v>
                </c:pt>
                <c:pt idx="1916">
                  <c:v>1801.8646469999803</c:v>
                </c:pt>
                <c:pt idx="1917">
                  <c:v>1802.8041899999953</c:v>
                </c:pt>
                <c:pt idx="1918">
                  <c:v>1803.7437399999762</c:v>
                </c:pt>
                <c:pt idx="1919">
                  <c:v>1804.6832859999849</c:v>
                </c:pt>
                <c:pt idx="1920">
                  <c:v>1805.6228569999803</c:v>
                </c:pt>
                <c:pt idx="1921">
                  <c:v>1806.5625439999858</c:v>
                </c:pt>
                <c:pt idx="1922">
                  <c:v>1807.5022249999747</c:v>
                </c:pt>
                <c:pt idx="1923">
                  <c:v>1808.4419519999938</c:v>
                </c:pt>
                <c:pt idx="1924">
                  <c:v>1809.3816779999761</c:v>
                </c:pt>
                <c:pt idx="1925">
                  <c:v>1810.3214879999869</c:v>
                </c:pt>
                <c:pt idx="1926">
                  <c:v>1811.2611859999888</c:v>
                </c:pt>
                <c:pt idx="1927">
                  <c:v>1812.2008549999737</c:v>
                </c:pt>
                <c:pt idx="1928">
                  <c:v>1813.1405889999878</c:v>
                </c:pt>
                <c:pt idx="1929">
                  <c:v>1814.0803429999796</c:v>
                </c:pt>
                <c:pt idx="1930">
                  <c:v>1815.0199739999953</c:v>
                </c:pt>
                <c:pt idx="1931">
                  <c:v>1815.9595209999825</c:v>
                </c:pt>
                <c:pt idx="1932">
                  <c:v>1816.8991369999712</c:v>
                </c:pt>
                <c:pt idx="1933">
                  <c:v>1817.8387509999739</c:v>
                </c:pt>
                <c:pt idx="1934">
                  <c:v>1818.7784089999914</c:v>
                </c:pt>
                <c:pt idx="1935">
                  <c:v>1819.7181139999884</c:v>
                </c:pt>
                <c:pt idx="1936">
                  <c:v>1820.657887999987</c:v>
                </c:pt>
                <c:pt idx="1937">
                  <c:v>1821.5975819999876</c:v>
                </c:pt>
                <c:pt idx="1938">
                  <c:v>1822.5373039999977</c:v>
                </c:pt>
                <c:pt idx="1939">
                  <c:v>1823.4769359999918</c:v>
                </c:pt>
                <c:pt idx="1940">
                  <c:v>1824.4165989999892</c:v>
                </c:pt>
                <c:pt idx="1941">
                  <c:v>1825.3561669999908</c:v>
                </c:pt>
                <c:pt idx="1942">
                  <c:v>1826.2958869999857</c:v>
                </c:pt>
                <c:pt idx="1943">
                  <c:v>1827.2355289999978</c:v>
                </c:pt>
                <c:pt idx="1944">
                  <c:v>1828.1751329999825</c:v>
                </c:pt>
                <c:pt idx="1945">
                  <c:v>1829.1147779999883</c:v>
                </c:pt>
                <c:pt idx="1946">
                  <c:v>1830.054364999989</c:v>
                </c:pt>
                <c:pt idx="1947">
                  <c:v>1830.9940129999886</c:v>
                </c:pt>
                <c:pt idx="1948">
                  <c:v>1831.9336499999918</c:v>
                </c:pt>
                <c:pt idx="1949">
                  <c:v>1832.8732419999724</c:v>
                </c:pt>
                <c:pt idx="1950">
                  <c:v>1833.8128399999987</c:v>
                </c:pt>
                <c:pt idx="1951">
                  <c:v>1834.7525079999759</c:v>
                </c:pt>
                <c:pt idx="1952">
                  <c:v>1835.6921799999836</c:v>
                </c:pt>
                <c:pt idx="1953">
                  <c:v>1836.6318719999981</c:v>
                </c:pt>
                <c:pt idx="1954">
                  <c:v>1837.5714979999757</c:v>
                </c:pt>
                <c:pt idx="1955">
                  <c:v>1838.5111349999788</c:v>
                </c:pt>
                <c:pt idx="1956">
                  <c:v>1839.4507489999814</c:v>
                </c:pt>
                <c:pt idx="1957">
                  <c:v>1840.3903629999841</c:v>
                </c:pt>
                <c:pt idx="1958">
                  <c:v>1841.3299819999957</c:v>
                </c:pt>
                <c:pt idx="1959">
                  <c:v>1842.2695409999869</c:v>
                </c:pt>
                <c:pt idx="1960">
                  <c:v>1843.2090919999755</c:v>
                </c:pt>
                <c:pt idx="1961">
                  <c:v>1844.1487179999822</c:v>
                </c:pt>
                <c:pt idx="1962">
                  <c:v>1845.0883099999919</c:v>
                </c:pt>
                <c:pt idx="1963">
                  <c:v>1846.0278729999845</c:v>
                </c:pt>
                <c:pt idx="1964">
                  <c:v>1846.9675289999868</c:v>
                </c:pt>
                <c:pt idx="1965">
                  <c:v>1847.907211999991</c:v>
                </c:pt>
                <c:pt idx="1966">
                  <c:v>1848.8469949999999</c:v>
                </c:pt>
                <c:pt idx="1967">
                  <c:v>1849.7867389999737</c:v>
                </c:pt>
                <c:pt idx="1968">
                  <c:v>1850.7265149999876</c:v>
                </c:pt>
                <c:pt idx="1969">
                  <c:v>1851.6663369999733</c:v>
                </c:pt>
                <c:pt idx="1970">
                  <c:v>1852.6061459999764</c:v>
                </c:pt>
                <c:pt idx="1971">
                  <c:v>1853.5459859999828</c:v>
                </c:pt>
                <c:pt idx="1972">
                  <c:v>1854.4857569999876</c:v>
                </c:pt>
                <c:pt idx="1973">
                  <c:v>1855.4255319999938</c:v>
                </c:pt>
                <c:pt idx="1974">
                  <c:v>1856.3653369999956</c:v>
                </c:pt>
                <c:pt idx="1975">
                  <c:v>1857.3051069999929</c:v>
                </c:pt>
                <c:pt idx="1976">
                  <c:v>1858.2449329999799</c:v>
                </c:pt>
                <c:pt idx="1977">
                  <c:v>1859.1847489999782</c:v>
                </c:pt>
                <c:pt idx="1978">
                  <c:v>1860.1245389999822</c:v>
                </c:pt>
                <c:pt idx="1979">
                  <c:v>1861.0644079999765</c:v>
                </c:pt>
                <c:pt idx="1980">
                  <c:v>1862.004208999977</c:v>
                </c:pt>
                <c:pt idx="1981">
                  <c:v>1862.9440559999784</c:v>
                </c:pt>
                <c:pt idx="1982">
                  <c:v>1863.8839389999921</c:v>
                </c:pt>
                <c:pt idx="1983">
                  <c:v>1864.8237419999787</c:v>
                </c:pt>
                <c:pt idx="1984">
                  <c:v>1865.7635389999778</c:v>
                </c:pt>
                <c:pt idx="1985">
                  <c:v>1866.7033199999714</c:v>
                </c:pt>
                <c:pt idx="1986">
                  <c:v>1867.6431729999895</c:v>
                </c:pt>
                <c:pt idx="1987">
                  <c:v>1868.5830059999716</c:v>
                </c:pt>
                <c:pt idx="1988">
                  <c:v>1869.5227859999868</c:v>
                </c:pt>
                <c:pt idx="1989">
                  <c:v>1870.4625969999761</c:v>
                </c:pt>
                <c:pt idx="1990">
                  <c:v>1871.402459999983</c:v>
                </c:pt>
                <c:pt idx="1991">
                  <c:v>1872.342307999992</c:v>
                </c:pt>
                <c:pt idx="1992">
                  <c:v>1873.2821449999756</c:v>
                </c:pt>
                <c:pt idx="1993">
                  <c:v>1874.222047999996</c:v>
                </c:pt>
                <c:pt idx="1994">
                  <c:v>1875.1619449999998</c:v>
                </c:pt>
                <c:pt idx="1995">
                  <c:v>1876.1018029999977</c:v>
                </c:pt>
                <c:pt idx="1996">
                  <c:v>1877.0416869999899</c:v>
                </c:pt>
                <c:pt idx="1997">
                  <c:v>1877.9816159999755</c:v>
                </c:pt>
                <c:pt idx="1998">
                  <c:v>1878.9214769999962</c:v>
                </c:pt>
                <c:pt idx="1999">
                  <c:v>1879.8612909999792</c:v>
                </c:pt>
                <c:pt idx="2000">
                  <c:v>1880.8010909999721</c:v>
                </c:pt>
                <c:pt idx="2001">
                  <c:v>1881.7409699999844</c:v>
                </c:pt>
                <c:pt idx="2002">
                  <c:v>1882.6808079999755</c:v>
                </c:pt>
                <c:pt idx="2003">
                  <c:v>1883.6206199999724</c:v>
                </c:pt>
                <c:pt idx="2004">
                  <c:v>1884.5604199999943</c:v>
                </c:pt>
                <c:pt idx="2005">
                  <c:v>1885.5002749999985</c:v>
                </c:pt>
                <c:pt idx="2006">
                  <c:v>1886.4400849999802</c:v>
                </c:pt>
                <c:pt idx="2007">
                  <c:v>1887.379901999986</c:v>
                </c:pt>
                <c:pt idx="2008">
                  <c:v>1888.3197609999916</c:v>
                </c:pt>
                <c:pt idx="2009">
                  <c:v>1889.2596609999891</c:v>
                </c:pt>
                <c:pt idx="2010">
                  <c:v>1890.1997239999764</c:v>
                </c:pt>
                <c:pt idx="2011">
                  <c:v>1891.1395349999948</c:v>
                </c:pt>
                <c:pt idx="2012">
                  <c:v>1892.0792089999886</c:v>
                </c:pt>
                <c:pt idx="2013">
                  <c:v>1893.0188929999713</c:v>
                </c:pt>
                <c:pt idx="2014">
                  <c:v>1893.9585799999768</c:v>
                </c:pt>
                <c:pt idx="2015">
                  <c:v>1894.8983899999876</c:v>
                </c:pt>
                <c:pt idx="2016">
                  <c:v>1895.8381919999956</c:v>
                </c:pt>
                <c:pt idx="2017">
                  <c:v>1896.7778829999734</c:v>
                </c:pt>
                <c:pt idx="2018">
                  <c:v>1897.717542999977</c:v>
                </c:pt>
                <c:pt idx="2019">
                  <c:v>1898.6572909999813</c:v>
                </c:pt>
                <c:pt idx="2020">
                  <c:v>1899.5971239999926</c:v>
                </c:pt>
                <c:pt idx="2021">
                  <c:v>1900.537038999988</c:v>
                </c:pt>
                <c:pt idx="2022">
                  <c:v>1901.4768259999983</c:v>
                </c:pt>
                <c:pt idx="2023">
                  <c:v>1902.4165939999803</c:v>
                </c:pt>
                <c:pt idx="2024">
                  <c:v>1903.3564249999763</c:v>
                </c:pt>
                <c:pt idx="2025">
                  <c:v>1904.2962899999984</c:v>
                </c:pt>
                <c:pt idx="2026">
                  <c:v>1905.2362049999938</c:v>
                </c:pt>
                <c:pt idx="2027">
                  <c:v>1906.1760749999958</c:v>
                </c:pt>
                <c:pt idx="2028">
                  <c:v>1907.1159919999773</c:v>
                </c:pt>
                <c:pt idx="2029">
                  <c:v>1908.0559939999948</c:v>
                </c:pt>
                <c:pt idx="2030">
                  <c:v>1908.9958859999897</c:v>
                </c:pt>
                <c:pt idx="2031">
                  <c:v>1909.9358579999825</c:v>
                </c:pt>
                <c:pt idx="2032">
                  <c:v>1910.8757249999908</c:v>
                </c:pt>
                <c:pt idx="2033">
                  <c:v>1911.8156079999753</c:v>
                </c:pt>
                <c:pt idx="2034">
                  <c:v>1912.7553989999869</c:v>
                </c:pt>
                <c:pt idx="2035">
                  <c:v>1913.6952439999732</c:v>
                </c:pt>
                <c:pt idx="2036">
                  <c:v>1914.6351339999819</c:v>
                </c:pt>
                <c:pt idx="2037">
                  <c:v>1915.5749459999788</c:v>
                </c:pt>
                <c:pt idx="2038">
                  <c:v>1916.514875999972</c:v>
                </c:pt>
                <c:pt idx="2039">
                  <c:v>1917.4546449999907</c:v>
                </c:pt>
                <c:pt idx="2040">
                  <c:v>1918.394460999989</c:v>
                </c:pt>
                <c:pt idx="2041">
                  <c:v>1919.3342709999997</c:v>
                </c:pt>
                <c:pt idx="2042">
                  <c:v>1920.2740549999871</c:v>
                </c:pt>
                <c:pt idx="2043">
                  <c:v>1921.2138489999925</c:v>
                </c:pt>
                <c:pt idx="2044">
                  <c:v>1922.1536049999995</c:v>
                </c:pt>
                <c:pt idx="2045">
                  <c:v>1923.0933999999834</c:v>
                </c:pt>
                <c:pt idx="2046">
                  <c:v>1924.0332539999799</c:v>
                </c:pt>
                <c:pt idx="2047">
                  <c:v>1924.9730739999795</c:v>
                </c:pt>
                <c:pt idx="2048">
                  <c:v>1925.9130449999939</c:v>
                </c:pt>
                <c:pt idx="2049">
                  <c:v>1926.8530149999715</c:v>
                </c:pt>
                <c:pt idx="2050">
                  <c:v>1927.7929459999723</c:v>
                </c:pt>
                <c:pt idx="2051">
                  <c:v>1928.7329519999912</c:v>
                </c:pt>
                <c:pt idx="2052">
                  <c:v>1929.6729669999913</c:v>
                </c:pt>
                <c:pt idx="2053">
                  <c:v>1930.612994999974</c:v>
                </c:pt>
                <c:pt idx="2054">
                  <c:v>1931.5530739999958</c:v>
                </c:pt>
                <c:pt idx="2055">
                  <c:v>1932.4931279999728</c:v>
                </c:pt>
                <c:pt idx="2056">
                  <c:v>1933.4331029999885</c:v>
                </c:pt>
                <c:pt idx="2057">
                  <c:v>1934.3730609999911</c:v>
                </c:pt>
                <c:pt idx="2058">
                  <c:v>1935.313073999976</c:v>
                </c:pt>
                <c:pt idx="2059">
                  <c:v>1936.2530879999977</c:v>
                </c:pt>
                <c:pt idx="2060">
                  <c:v>1937.1930549999815</c:v>
                </c:pt>
                <c:pt idx="2061">
                  <c:v>1938.1330509999825</c:v>
                </c:pt>
                <c:pt idx="2062">
                  <c:v>1939.0729969999811</c:v>
                </c:pt>
                <c:pt idx="2063">
                  <c:v>1940.0130639999988</c:v>
                </c:pt>
                <c:pt idx="2064">
                  <c:v>1940.9530519999971</c:v>
                </c:pt>
                <c:pt idx="2065">
                  <c:v>1941.8929799999751</c:v>
                </c:pt>
                <c:pt idx="2066">
                  <c:v>1942.8328689999762</c:v>
                </c:pt>
                <c:pt idx="2067">
                  <c:v>1943.772855999996</c:v>
                </c:pt>
                <c:pt idx="2068">
                  <c:v>1944.7128299999749</c:v>
                </c:pt>
                <c:pt idx="2069">
                  <c:v>1945.6527709999937</c:v>
                </c:pt>
                <c:pt idx="2070">
                  <c:v>1946.592656999972</c:v>
                </c:pt>
                <c:pt idx="2071">
                  <c:v>1947.5326439999917</c:v>
                </c:pt>
                <c:pt idx="2072">
                  <c:v>1948.4725799999724</c:v>
                </c:pt>
                <c:pt idx="2073">
                  <c:v>1949.4125049999857</c:v>
                </c:pt>
                <c:pt idx="2074">
                  <c:v>1950.3524379999726</c:v>
                </c:pt>
                <c:pt idx="2075">
                  <c:v>1951.2924199999834</c:v>
                </c:pt>
                <c:pt idx="2076">
                  <c:v>1952.2324209999933</c:v>
                </c:pt>
                <c:pt idx="2077">
                  <c:v>1953.1723559999955</c:v>
                </c:pt>
                <c:pt idx="2078">
                  <c:v>1954.1122749999922</c:v>
                </c:pt>
                <c:pt idx="2079">
                  <c:v>1955.0521479999879</c:v>
                </c:pt>
                <c:pt idx="2080">
                  <c:v>1955.991983999993</c:v>
                </c:pt>
                <c:pt idx="2081">
                  <c:v>1956.9320809999772</c:v>
                </c:pt>
                <c:pt idx="2082">
                  <c:v>1957.8720999999787</c:v>
                </c:pt>
                <c:pt idx="2083">
                  <c:v>1958.8120939999935</c:v>
                </c:pt>
                <c:pt idx="2084">
                  <c:v>1959.7520339999755</c:v>
                </c:pt>
                <c:pt idx="2085">
                  <c:v>1960.6919419999758</c:v>
                </c:pt>
                <c:pt idx="2086">
                  <c:v>1961.6318339999998</c:v>
                </c:pt>
                <c:pt idx="2087">
                  <c:v>1962.5717479999876</c:v>
                </c:pt>
                <c:pt idx="2088">
                  <c:v>1963.5117079999764</c:v>
                </c:pt>
                <c:pt idx="2089">
                  <c:v>1964.4516549999826</c:v>
                </c:pt>
                <c:pt idx="2090">
                  <c:v>1965.3916179999942</c:v>
                </c:pt>
                <c:pt idx="2091">
                  <c:v>1966.3315249999869</c:v>
                </c:pt>
                <c:pt idx="2092">
                  <c:v>1967.2714639999904</c:v>
                </c:pt>
                <c:pt idx="2093">
                  <c:v>1968.211329999991</c:v>
                </c:pt>
                <c:pt idx="2094">
                  <c:v>1969.1512349999975</c:v>
                </c:pt>
                <c:pt idx="2095">
                  <c:v>1970.0911189999897</c:v>
                </c:pt>
                <c:pt idx="2096">
                  <c:v>1971.0311119999969</c:v>
                </c:pt>
                <c:pt idx="2097">
                  <c:v>1971.9709989999828</c:v>
                </c:pt>
                <c:pt idx="2098">
                  <c:v>1972.9109819999721</c:v>
                </c:pt>
                <c:pt idx="2099">
                  <c:v>1973.8509439999762</c:v>
                </c:pt>
                <c:pt idx="2100">
                  <c:v>1974.7909609999915</c:v>
                </c:pt>
                <c:pt idx="2101">
                  <c:v>1975.7309909999894</c:v>
                </c:pt>
                <c:pt idx="2102">
                  <c:v>1976.6710549999843</c:v>
                </c:pt>
                <c:pt idx="2103">
                  <c:v>1977.6110319999862</c:v>
                </c:pt>
                <c:pt idx="2104">
                  <c:v>1978.5510639999993</c:v>
                </c:pt>
                <c:pt idx="2105">
                  <c:v>1979.4910329999984</c:v>
                </c:pt>
                <c:pt idx="2106">
                  <c:v>1980.4310989999794</c:v>
                </c:pt>
                <c:pt idx="2107">
                  <c:v>1981.371134999994</c:v>
                </c:pt>
                <c:pt idx="2108">
                  <c:v>1982.3111419999914</c:v>
                </c:pt>
                <c:pt idx="2109">
                  <c:v>1983.2512199999765</c:v>
                </c:pt>
                <c:pt idx="2110">
                  <c:v>1984.1912069999962</c:v>
                </c:pt>
                <c:pt idx="2111">
                  <c:v>1985.1311049999786</c:v>
                </c:pt>
                <c:pt idx="2112">
                  <c:v>1986.0710569999937</c:v>
                </c:pt>
                <c:pt idx="2113">
                  <c:v>1987.0110499999719</c:v>
                </c:pt>
                <c:pt idx="2114">
                  <c:v>1987.9510849999788</c:v>
                </c:pt>
                <c:pt idx="2115">
                  <c:v>1988.8911359999911</c:v>
                </c:pt>
                <c:pt idx="2116">
                  <c:v>1989.8312529999821</c:v>
                </c:pt>
                <c:pt idx="2117">
                  <c:v>1990.771338999999</c:v>
                </c:pt>
                <c:pt idx="2118">
                  <c:v>1991.7114139999903</c:v>
                </c:pt>
                <c:pt idx="2119">
                  <c:v>1992.6515289999952</c:v>
                </c:pt>
                <c:pt idx="2120">
                  <c:v>1993.5915939999977</c:v>
                </c:pt>
                <c:pt idx="2121">
                  <c:v>1994.5315789999731</c:v>
                </c:pt>
                <c:pt idx="2122">
                  <c:v>1995.4715449999785</c:v>
                </c:pt>
                <c:pt idx="2123">
                  <c:v>1996.4115519999759</c:v>
                </c:pt>
                <c:pt idx="2124">
                  <c:v>1997.3516309999977</c:v>
                </c:pt>
                <c:pt idx="2125">
                  <c:v>1998.2915279999725</c:v>
                </c:pt>
                <c:pt idx="2126">
                  <c:v>1999.2314189999888</c:v>
                </c:pt>
                <c:pt idx="2127">
                  <c:v>2000.171394999983</c:v>
                </c:pt>
                <c:pt idx="2128">
                  <c:v>2001.1114159999997</c:v>
                </c:pt>
                <c:pt idx="2129">
                  <c:v>2002.0513349999965</c:v>
                </c:pt>
                <c:pt idx="2130">
                  <c:v>2002.9913379999925</c:v>
                </c:pt>
                <c:pt idx="2131">
                  <c:v>2003.9314559999912</c:v>
                </c:pt>
                <c:pt idx="2132">
                  <c:v>2004.8714979999932</c:v>
                </c:pt>
                <c:pt idx="2133">
                  <c:v>2005.8114099999948</c:v>
                </c:pt>
                <c:pt idx="2134">
                  <c:v>2006.7514129999909</c:v>
                </c:pt>
                <c:pt idx="2135">
                  <c:v>2007.6913279999862</c:v>
                </c:pt>
                <c:pt idx="2136">
                  <c:v>2008.631212999986</c:v>
                </c:pt>
                <c:pt idx="2137">
                  <c:v>2009.5711199999787</c:v>
                </c:pt>
                <c:pt idx="2138">
                  <c:v>2010.5110469999781</c:v>
                </c:pt>
                <c:pt idx="2139">
                  <c:v>2011.4509629999811</c:v>
                </c:pt>
                <c:pt idx="2140">
                  <c:v>2012.3909559999884</c:v>
                </c:pt>
                <c:pt idx="2141">
                  <c:v>2013.3309459999728</c:v>
                </c:pt>
                <c:pt idx="2142">
                  <c:v>2014.2709429999813</c:v>
                </c:pt>
                <c:pt idx="2143">
                  <c:v>2015.2109049999854</c:v>
                </c:pt>
                <c:pt idx="2144">
                  <c:v>2016.1508329999924</c:v>
                </c:pt>
                <c:pt idx="2145">
                  <c:v>2017.0908679999993</c:v>
                </c:pt>
                <c:pt idx="2146">
                  <c:v>2018.0306479999854</c:v>
                </c:pt>
                <c:pt idx="2147">
                  <c:v>2018.9704299999867</c:v>
                </c:pt>
                <c:pt idx="2148">
                  <c:v>2019.910177999991</c:v>
                </c:pt>
                <c:pt idx="2149">
                  <c:v>2020.8500179999974</c:v>
                </c:pt>
                <c:pt idx="2150">
                  <c:v>2021.7898239999777</c:v>
                </c:pt>
                <c:pt idx="2151">
                  <c:v>2022.7296039999928</c:v>
                </c:pt>
                <c:pt idx="2152">
                  <c:v>2023.6694949999801</c:v>
                </c:pt>
                <c:pt idx="2153">
                  <c:v>2024.6094159999921</c:v>
                </c:pt>
                <c:pt idx="2154">
                  <c:v>2025.5494049999979</c:v>
                </c:pt>
                <c:pt idx="2155">
                  <c:v>2026.4893139999767</c:v>
                </c:pt>
                <c:pt idx="2156">
                  <c:v>2027.4291999999841</c:v>
                </c:pt>
                <c:pt idx="2157">
                  <c:v>2028.3689839999715</c:v>
                </c:pt>
                <c:pt idx="2158">
                  <c:v>2029.3087879999948</c:v>
                </c:pt>
                <c:pt idx="2159">
                  <c:v>2030.248557999992</c:v>
                </c:pt>
                <c:pt idx="2160">
                  <c:v>2031.1883189999789</c:v>
                </c:pt>
                <c:pt idx="2161">
                  <c:v>2032.1280679999909</c:v>
                </c:pt>
                <c:pt idx="2162">
                  <c:v>2033.0678449999832</c:v>
                </c:pt>
                <c:pt idx="2163">
                  <c:v>2034.007598999975</c:v>
                </c:pt>
                <c:pt idx="2164">
                  <c:v>2034.9473769999749</c:v>
                </c:pt>
                <c:pt idx="2165">
                  <c:v>2035.8871519999811</c:v>
                </c:pt>
                <c:pt idx="2166">
                  <c:v>2036.8270059999777</c:v>
                </c:pt>
                <c:pt idx="2167">
                  <c:v>2037.7667899999942</c:v>
                </c:pt>
                <c:pt idx="2168">
                  <c:v>2038.706628999993</c:v>
                </c:pt>
                <c:pt idx="2169">
                  <c:v>2039.6464539999724</c:v>
                </c:pt>
                <c:pt idx="2170">
                  <c:v>2040.5862539999944</c:v>
                </c:pt>
                <c:pt idx="2171">
                  <c:v>2041.5260239999916</c:v>
                </c:pt>
                <c:pt idx="2172">
                  <c:v>2042.4657769999758</c:v>
                </c:pt>
                <c:pt idx="2173">
                  <c:v>2043.4056369999889</c:v>
                </c:pt>
                <c:pt idx="2174">
                  <c:v>2044.3454349999956</c:v>
                </c:pt>
                <c:pt idx="2175">
                  <c:v>2045.285269999993</c:v>
                </c:pt>
                <c:pt idx="2176">
                  <c:v>2046.2251119999855</c:v>
                </c:pt>
                <c:pt idx="2177">
                  <c:v>2047.1648359999817</c:v>
                </c:pt>
                <c:pt idx="2178">
                  <c:v>2048.1046769999957</c:v>
                </c:pt>
                <c:pt idx="2179">
                  <c:v>2049.0445649999892</c:v>
                </c:pt>
                <c:pt idx="2180">
                  <c:v>2049.9844239999948</c:v>
                </c:pt>
                <c:pt idx="2181">
                  <c:v>2050.9242699999886</c:v>
                </c:pt>
                <c:pt idx="2182">
                  <c:v>2051.8641879999777</c:v>
                </c:pt>
                <c:pt idx="2183">
                  <c:v>2052.8040739999851</c:v>
                </c:pt>
                <c:pt idx="2184">
                  <c:v>2053.7440139999962</c:v>
                </c:pt>
                <c:pt idx="2185">
                  <c:v>2054.6839709999913</c:v>
                </c:pt>
                <c:pt idx="2186">
                  <c:v>2055.6240109999781</c:v>
                </c:pt>
                <c:pt idx="2187">
                  <c:v>2056.5639929999888</c:v>
                </c:pt>
                <c:pt idx="2188">
                  <c:v>2057.5038759999734</c:v>
                </c:pt>
                <c:pt idx="2189">
                  <c:v>2058.443746999983</c:v>
                </c:pt>
                <c:pt idx="2190">
                  <c:v>2059.3836049999809</c:v>
                </c:pt>
                <c:pt idx="2191">
                  <c:v>2060.3234699999739</c:v>
                </c:pt>
                <c:pt idx="2192">
                  <c:v>2061.2632689999882</c:v>
                </c:pt>
                <c:pt idx="2193">
                  <c:v>2062.2031239999924</c:v>
                </c:pt>
                <c:pt idx="2194">
                  <c:v>2063.1430269999837</c:v>
                </c:pt>
                <c:pt idx="2195">
                  <c:v>2064.0829479999957</c:v>
                </c:pt>
                <c:pt idx="2196">
                  <c:v>2065.0229039999831</c:v>
                </c:pt>
                <c:pt idx="2197">
                  <c:v>2065.9628199999861</c:v>
                </c:pt>
                <c:pt idx="2198">
                  <c:v>2066.9027609999757</c:v>
                </c:pt>
                <c:pt idx="2199">
                  <c:v>2067.8427339999762</c:v>
                </c:pt>
                <c:pt idx="2200">
                  <c:v>2068.7829089999723</c:v>
                </c:pt>
                <c:pt idx="2201">
                  <c:v>2069.7229569999909</c:v>
                </c:pt>
                <c:pt idx="2202">
                  <c:v>2070.6628789999813</c:v>
                </c:pt>
                <c:pt idx="2203">
                  <c:v>2071.6027929999982</c:v>
                </c:pt>
                <c:pt idx="2204">
                  <c:v>2072.5426689999877</c:v>
                </c:pt>
                <c:pt idx="2205">
                  <c:v>2073.4826109999849</c:v>
                </c:pt>
                <c:pt idx="2206">
                  <c:v>2074.4224759999779</c:v>
                </c:pt>
                <c:pt idx="2207">
                  <c:v>2075.362369999988</c:v>
                </c:pt>
                <c:pt idx="2208">
                  <c:v>2076.3021779999835</c:v>
                </c:pt>
                <c:pt idx="2209">
                  <c:v>2077.2421279999835</c:v>
                </c:pt>
                <c:pt idx="2210">
                  <c:v>2078.1819709999836</c:v>
                </c:pt>
                <c:pt idx="2211">
                  <c:v>2079.1218069999886</c:v>
                </c:pt>
                <c:pt idx="2212">
                  <c:v>2080.0615079999843</c:v>
                </c:pt>
                <c:pt idx="2213">
                  <c:v>2081.0013449999969</c:v>
                </c:pt>
                <c:pt idx="2214">
                  <c:v>2081.941141999996</c:v>
                </c:pt>
                <c:pt idx="2215">
                  <c:v>2082.8811059999862</c:v>
                </c:pt>
                <c:pt idx="2216">
                  <c:v>2083.8210579999723</c:v>
                </c:pt>
                <c:pt idx="2217">
                  <c:v>2084.7608699999982</c:v>
                </c:pt>
                <c:pt idx="2218">
                  <c:v>2085.7006209999963</c:v>
                </c:pt>
                <c:pt idx="2219">
                  <c:v>2086.6403999999748</c:v>
                </c:pt>
                <c:pt idx="2220">
                  <c:v>2087.5801559999818</c:v>
                </c:pt>
                <c:pt idx="2221">
                  <c:v>2088.5198999999848</c:v>
                </c:pt>
                <c:pt idx="2222">
                  <c:v>2089.4596549999842</c:v>
                </c:pt>
                <c:pt idx="2223">
                  <c:v>2090.3994349999994</c:v>
                </c:pt>
                <c:pt idx="2224">
                  <c:v>2091.3391859999974</c:v>
                </c:pt>
                <c:pt idx="2225">
                  <c:v>2092.2790169999935</c:v>
                </c:pt>
                <c:pt idx="2226">
                  <c:v>2093.2189159999834</c:v>
                </c:pt>
                <c:pt idx="2227">
                  <c:v>2094.1587059999874</c:v>
                </c:pt>
                <c:pt idx="2228">
                  <c:v>2095.0984899999748</c:v>
                </c:pt>
                <c:pt idx="2229">
                  <c:v>2096.0382089999912</c:v>
                </c:pt>
                <c:pt idx="2230">
                  <c:v>2096.9779079999716</c:v>
                </c:pt>
                <c:pt idx="2231">
                  <c:v>2097.9175959999848</c:v>
                </c:pt>
                <c:pt idx="2232">
                  <c:v>2098.8573229999747</c:v>
                </c:pt>
                <c:pt idx="2233">
                  <c:v>2099.7970639999839</c:v>
                </c:pt>
                <c:pt idx="2234">
                  <c:v>2100.7368309999874</c:v>
                </c:pt>
                <c:pt idx="2235">
                  <c:v>2101.6765829999931</c:v>
                </c:pt>
                <c:pt idx="2236">
                  <c:v>2102.6163159999996</c:v>
                </c:pt>
                <c:pt idx="2237">
                  <c:v>2103.556230999995</c:v>
                </c:pt>
                <c:pt idx="2238">
                  <c:v>2104.4961379999877</c:v>
                </c:pt>
                <c:pt idx="2239">
                  <c:v>2105.4360069999821</c:v>
                </c:pt>
                <c:pt idx="2240">
                  <c:v>2106.375881999993</c:v>
                </c:pt>
                <c:pt idx="2241">
                  <c:v>2107.3156939999899</c:v>
                </c:pt>
                <c:pt idx="2242">
                  <c:v>2108.2555339999963</c:v>
                </c:pt>
                <c:pt idx="2243">
                  <c:v>2109.195447999984</c:v>
                </c:pt>
                <c:pt idx="2244">
                  <c:v>2110.1353209999797</c:v>
                </c:pt>
                <c:pt idx="2245">
                  <c:v>2111.0750629999966</c:v>
                </c:pt>
                <c:pt idx="2246">
                  <c:v>2112.0148619999818</c:v>
                </c:pt>
                <c:pt idx="2247">
                  <c:v>2112.9547129999846</c:v>
                </c:pt>
                <c:pt idx="2248">
                  <c:v>2113.8945269999967</c:v>
                </c:pt>
                <c:pt idx="2249">
                  <c:v>2114.8343529999838</c:v>
                </c:pt>
                <c:pt idx="2250">
                  <c:v>2115.7741959999839</c:v>
                </c:pt>
                <c:pt idx="2251">
                  <c:v>2116.7141299999785</c:v>
                </c:pt>
                <c:pt idx="2252">
                  <c:v>2117.6540539999842</c:v>
                </c:pt>
                <c:pt idx="2253">
                  <c:v>2118.5939259999723</c:v>
                </c:pt>
                <c:pt idx="2254">
                  <c:v>2119.5337479999871</c:v>
                </c:pt>
                <c:pt idx="2255">
                  <c:v>2120.4735849999997</c:v>
                </c:pt>
                <c:pt idx="2256">
                  <c:v>2121.4134919999924</c:v>
                </c:pt>
                <c:pt idx="2257">
                  <c:v>2122.3534589999763</c:v>
                </c:pt>
                <c:pt idx="2258">
                  <c:v>2123.2934189999942</c:v>
                </c:pt>
                <c:pt idx="2259">
                  <c:v>2124.2333179999841</c:v>
                </c:pt>
                <c:pt idx="2260">
                  <c:v>2125.1732219999831</c:v>
                </c:pt>
                <c:pt idx="2261">
                  <c:v>2126.1131529999839</c:v>
                </c:pt>
                <c:pt idx="2262">
                  <c:v>2127.0530229999858</c:v>
                </c:pt>
                <c:pt idx="2263">
                  <c:v>2127.9928799999761</c:v>
                </c:pt>
                <c:pt idx="2264">
                  <c:v>2128.9328129999922</c:v>
                </c:pt>
                <c:pt idx="2265">
                  <c:v>2129.8728229999833</c:v>
                </c:pt>
                <c:pt idx="2266">
                  <c:v>2130.8127189999796</c:v>
                </c:pt>
                <c:pt idx="2267">
                  <c:v>2131.7525979999918</c:v>
                </c:pt>
                <c:pt idx="2268">
                  <c:v>2132.6925059999921</c:v>
                </c:pt>
                <c:pt idx="2269">
                  <c:v>2133.6323539999721</c:v>
                </c:pt>
                <c:pt idx="2270">
                  <c:v>2134.5722399999795</c:v>
                </c:pt>
                <c:pt idx="2271">
                  <c:v>2135.5120009999955</c:v>
                </c:pt>
                <c:pt idx="2272">
                  <c:v>2136.4517709999927</c:v>
                </c:pt>
                <c:pt idx="2273">
                  <c:v>2137.3915559999878</c:v>
                </c:pt>
                <c:pt idx="2274">
                  <c:v>2138.3315079999738</c:v>
                </c:pt>
                <c:pt idx="2275">
                  <c:v>2139.2714669999841</c:v>
                </c:pt>
                <c:pt idx="2276">
                  <c:v>2140.2113699999754</c:v>
                </c:pt>
                <c:pt idx="2277">
                  <c:v>2141.151286999986</c:v>
                </c:pt>
                <c:pt idx="2278">
                  <c:v>2142.0911149999883</c:v>
                </c:pt>
                <c:pt idx="2279">
                  <c:v>2143.0309319999942</c:v>
                </c:pt>
                <c:pt idx="2280">
                  <c:v>2143.9706829999923</c:v>
                </c:pt>
                <c:pt idx="2281">
                  <c:v>2144.9104389999993</c:v>
                </c:pt>
                <c:pt idx="2282">
                  <c:v>2145.8502709999739</c:v>
                </c:pt>
                <c:pt idx="2283">
                  <c:v>2146.790125999978</c:v>
                </c:pt>
                <c:pt idx="2284">
                  <c:v>2147.7298139999912</c:v>
                </c:pt>
                <c:pt idx="2285">
                  <c:v>2148.6695669999754</c:v>
                </c:pt>
                <c:pt idx="2286">
                  <c:v>2149.6093449999753</c:v>
                </c:pt>
                <c:pt idx="2287">
                  <c:v>2150.5492709999962</c:v>
                </c:pt>
                <c:pt idx="2288">
                  <c:v>2151.4891369999968</c:v>
                </c:pt>
                <c:pt idx="2289">
                  <c:v>2152.428946</c:v>
                </c:pt>
                <c:pt idx="2290">
                  <c:v>2153.3687719999871</c:v>
                </c:pt>
                <c:pt idx="2291">
                  <c:v>2154.3086239999975</c:v>
                </c:pt>
                <c:pt idx="2292">
                  <c:v>2155.2485109999834</c:v>
                </c:pt>
                <c:pt idx="2293">
                  <c:v>2156.1884209999989</c:v>
                </c:pt>
                <c:pt idx="2294">
                  <c:v>2157.1282969999884</c:v>
                </c:pt>
                <c:pt idx="2295">
                  <c:v>2158.0681039999763</c:v>
                </c:pt>
                <c:pt idx="2296">
                  <c:v>2159.0079509999778</c:v>
                </c:pt>
                <c:pt idx="2297">
                  <c:v>2159.9478659999731</c:v>
                </c:pt>
                <c:pt idx="2298">
                  <c:v>2160.8878219999897</c:v>
                </c:pt>
                <c:pt idx="2299">
                  <c:v>2161.8276979999791</c:v>
                </c:pt>
                <c:pt idx="2300">
                  <c:v>2162.7676499999943</c:v>
                </c:pt>
                <c:pt idx="2301">
                  <c:v>2163.7075459999905</c:v>
                </c:pt>
                <c:pt idx="2302">
                  <c:v>2164.647352</c:v>
                </c:pt>
                <c:pt idx="2303">
                  <c:v>2165.5871539999789</c:v>
                </c:pt>
                <c:pt idx="2304">
                  <c:v>2166.5269539999717</c:v>
                </c:pt>
                <c:pt idx="2305">
                  <c:v>2167.4667429999972</c:v>
                </c:pt>
                <c:pt idx="2306">
                  <c:v>2168.4065469999914</c:v>
                </c:pt>
                <c:pt idx="2307">
                  <c:v>2169.3463489999995</c:v>
                </c:pt>
                <c:pt idx="2308">
                  <c:v>2170.2861249999842</c:v>
                </c:pt>
                <c:pt idx="2309">
                  <c:v>2171.225929999986</c:v>
                </c:pt>
                <c:pt idx="2310">
                  <c:v>2172.165651999996</c:v>
                </c:pt>
                <c:pt idx="2311">
                  <c:v>2173.1054189999995</c:v>
                </c:pt>
                <c:pt idx="2312">
                  <c:v>2174.0451409999805</c:v>
                </c:pt>
                <c:pt idx="2313">
                  <c:v>2174.9847959999752</c:v>
                </c:pt>
                <c:pt idx="2314">
                  <c:v>2175.9245859999792</c:v>
                </c:pt>
                <c:pt idx="2315">
                  <c:v>2176.8642939999991</c:v>
                </c:pt>
                <c:pt idx="2316">
                  <c:v>2177.8040069999988</c:v>
                </c:pt>
                <c:pt idx="2317">
                  <c:v>2178.7437249999784</c:v>
                </c:pt>
                <c:pt idx="2318">
                  <c:v>2179.6834559999988</c:v>
                </c:pt>
                <c:pt idx="2319">
                  <c:v>2180.6232109999983</c:v>
                </c:pt>
                <c:pt idx="2320">
                  <c:v>2181.5629769999941</c:v>
                </c:pt>
                <c:pt idx="2321">
                  <c:v>2182.5027679999766</c:v>
                </c:pt>
                <c:pt idx="2322">
                  <c:v>2183.4425589999883</c:v>
                </c:pt>
                <c:pt idx="2323">
                  <c:v>2184.3824479999894</c:v>
                </c:pt>
                <c:pt idx="2324">
                  <c:v>2185.3222749999841</c:v>
                </c:pt>
                <c:pt idx="2325">
                  <c:v>2186.2620729999908</c:v>
                </c:pt>
                <c:pt idx="2326">
                  <c:v>2187.2018499999831</c:v>
                </c:pt>
                <c:pt idx="2327">
                  <c:v>2188.1417149999761</c:v>
                </c:pt>
                <c:pt idx="2328">
                  <c:v>2189.0816139999952</c:v>
                </c:pt>
                <c:pt idx="2329">
                  <c:v>2190.0214219999907</c:v>
                </c:pt>
                <c:pt idx="2330">
                  <c:v>2190.9612409999827</c:v>
                </c:pt>
                <c:pt idx="2331">
                  <c:v>2191.9010259999777</c:v>
                </c:pt>
                <c:pt idx="2332">
                  <c:v>2192.8408149999741</c:v>
                </c:pt>
                <c:pt idx="2333">
                  <c:v>2193.7806169999822</c:v>
                </c:pt>
                <c:pt idx="2334">
                  <c:v>2194.7203069999814</c:v>
                </c:pt>
                <c:pt idx="2335">
                  <c:v>2195.6600659999822</c:v>
                </c:pt>
                <c:pt idx="2336">
                  <c:v>2196.5998469999759</c:v>
                </c:pt>
                <c:pt idx="2337">
                  <c:v>2197.5396509999991</c:v>
                </c:pt>
                <c:pt idx="2338">
                  <c:v>2198.4793399999908</c:v>
                </c:pt>
                <c:pt idx="2339">
                  <c:v>2199.4190069999895</c:v>
                </c:pt>
                <c:pt idx="2340">
                  <c:v>2200.3587269999844</c:v>
                </c:pt>
                <c:pt idx="2341">
                  <c:v>2201.2985039999767</c:v>
                </c:pt>
                <c:pt idx="2342">
                  <c:v>2202.2383229999978</c:v>
                </c:pt>
                <c:pt idx="2343">
                  <c:v>2203.1781299999857</c:v>
                </c:pt>
                <c:pt idx="2344">
                  <c:v>2204.1179739999934</c:v>
                </c:pt>
                <c:pt idx="2345">
                  <c:v>2205.05782799999</c:v>
                </c:pt>
                <c:pt idx="2346">
                  <c:v>2205.9976309999765</c:v>
                </c:pt>
                <c:pt idx="2347">
                  <c:v>2206.9374249999819</c:v>
                </c:pt>
                <c:pt idx="2348">
                  <c:v>2207.8770779999904</c:v>
                </c:pt>
                <c:pt idx="2349">
                  <c:v>2208.8168049999804</c:v>
                </c:pt>
                <c:pt idx="2350">
                  <c:v>2209.7565409999806</c:v>
                </c:pt>
                <c:pt idx="2351">
                  <c:v>2210.6962789999961</c:v>
                </c:pt>
                <c:pt idx="2352">
                  <c:v>2211.6360069999937</c:v>
                </c:pt>
                <c:pt idx="2353">
                  <c:v>2212.5757829999784</c:v>
                </c:pt>
                <c:pt idx="2354">
                  <c:v>2213.5155169999925</c:v>
                </c:pt>
                <c:pt idx="2355">
                  <c:v>2214.4550789999776</c:v>
                </c:pt>
                <c:pt idx="2356">
                  <c:v>2215.3947559999942</c:v>
                </c:pt>
                <c:pt idx="2357">
                  <c:v>2216.3343449999811</c:v>
                </c:pt>
                <c:pt idx="2358">
                  <c:v>2217.2739889999793</c:v>
                </c:pt>
                <c:pt idx="2359">
                  <c:v>2218.2135359999957</c:v>
                </c:pt>
                <c:pt idx="2360">
                  <c:v>2219.1532199999783</c:v>
                </c:pt>
                <c:pt idx="2361">
                  <c:v>2220.0928739999945</c:v>
                </c:pt>
                <c:pt idx="2362">
                  <c:v>2221.0324729999993</c:v>
                </c:pt>
                <c:pt idx="2363">
                  <c:v>2221.9720659999875</c:v>
                </c:pt>
                <c:pt idx="2364">
                  <c:v>2222.9115669999737</c:v>
                </c:pt>
                <c:pt idx="2365">
                  <c:v>2223.8511359999829</c:v>
                </c:pt>
                <c:pt idx="2366">
                  <c:v>2224.7907619999896</c:v>
                </c:pt>
                <c:pt idx="2367">
                  <c:v>2225.7304129999829</c:v>
                </c:pt>
                <c:pt idx="2368">
                  <c:v>2226.6700449999771</c:v>
                </c:pt>
                <c:pt idx="2369">
                  <c:v>2227.609672999999</c:v>
                </c:pt>
                <c:pt idx="2370">
                  <c:v>2228.5494339999859</c:v>
                </c:pt>
                <c:pt idx="2371">
                  <c:v>2229.4892549999931</c:v>
                </c:pt>
                <c:pt idx="2372">
                  <c:v>2230.429083999974</c:v>
                </c:pt>
                <c:pt idx="2373">
                  <c:v>2231.3687369999825</c:v>
                </c:pt>
                <c:pt idx="2374">
                  <c:v>2232.3086539999931</c:v>
                </c:pt>
                <c:pt idx="2375">
                  <c:v>2233.2484879999829</c:v>
                </c:pt>
                <c:pt idx="2376">
                  <c:v>2234.188330999983</c:v>
                </c:pt>
                <c:pt idx="2377">
                  <c:v>2235.1281679999956</c:v>
                </c:pt>
                <c:pt idx="2378">
                  <c:v>2236.0680909999937</c:v>
                </c:pt>
                <c:pt idx="2379">
                  <c:v>2237.0080469999812</c:v>
                </c:pt>
                <c:pt idx="2380">
                  <c:v>2237.9480929999845</c:v>
                </c:pt>
                <c:pt idx="2381">
                  <c:v>2238.8879939999897</c:v>
                </c:pt>
                <c:pt idx="2382">
                  <c:v>2239.8277979999839</c:v>
                </c:pt>
                <c:pt idx="2383">
                  <c:v>2240.7676249999786</c:v>
                </c:pt>
                <c:pt idx="2384">
                  <c:v>2241.7073549999914</c:v>
                </c:pt>
                <c:pt idx="2385">
                  <c:v>2242.6472079999803</c:v>
                </c:pt>
                <c:pt idx="2386">
                  <c:v>2243.5870649999997</c:v>
                </c:pt>
                <c:pt idx="2387">
                  <c:v>2244.5267739999981</c:v>
                </c:pt>
                <c:pt idx="2388">
                  <c:v>2245.466493999993</c:v>
                </c:pt>
                <c:pt idx="2389">
                  <c:v>2246.4061769999971</c:v>
                </c:pt>
                <c:pt idx="2390">
                  <c:v>2247.3459659999935</c:v>
                </c:pt>
                <c:pt idx="2391">
                  <c:v>2248.2857319999894</c:v>
                </c:pt>
                <c:pt idx="2392">
                  <c:v>2249.2255169999844</c:v>
                </c:pt>
                <c:pt idx="2393">
                  <c:v>2250.1652149999863</c:v>
                </c:pt>
                <c:pt idx="2394">
                  <c:v>2251.1048759999976</c:v>
                </c:pt>
                <c:pt idx="2395">
                  <c:v>2252.0445919999911</c:v>
                </c:pt>
                <c:pt idx="2396">
                  <c:v>2252.9844400000002</c:v>
                </c:pt>
                <c:pt idx="2397">
                  <c:v>2253.9242479999957</c:v>
                </c:pt>
                <c:pt idx="2398">
                  <c:v>2254.864029999997</c:v>
                </c:pt>
                <c:pt idx="2399">
                  <c:v>2255.8037789999798</c:v>
                </c:pt>
                <c:pt idx="2400">
                  <c:v>2256.7434979999962</c:v>
                </c:pt>
                <c:pt idx="2401">
                  <c:v>2257.6832819999836</c:v>
                </c:pt>
                <c:pt idx="2402">
                  <c:v>2258.6229759999842</c:v>
                </c:pt>
                <c:pt idx="2403">
                  <c:v>2259.562700999988</c:v>
                </c:pt>
                <c:pt idx="2404">
                  <c:v>2260.50234799998</c:v>
                </c:pt>
                <c:pt idx="2405">
                  <c:v>2261.4420809999865</c:v>
                </c:pt>
                <c:pt idx="2406">
                  <c:v>2262.3818869999959</c:v>
                </c:pt>
                <c:pt idx="2407">
                  <c:v>2263.3216939999838</c:v>
                </c:pt>
                <c:pt idx="2408">
                  <c:v>2264.2614849999954</c:v>
                </c:pt>
                <c:pt idx="2409">
                  <c:v>2265.2013569999835</c:v>
                </c:pt>
                <c:pt idx="2410">
                  <c:v>2266.1411279999884</c:v>
                </c:pt>
                <c:pt idx="2411">
                  <c:v>2267.0809169999848</c:v>
                </c:pt>
                <c:pt idx="2412">
                  <c:v>2268.0207289999817</c:v>
                </c:pt>
                <c:pt idx="2413">
                  <c:v>2268.960607999994</c:v>
                </c:pt>
                <c:pt idx="2414">
                  <c:v>2269.9006049999734</c:v>
                </c:pt>
                <c:pt idx="2415">
                  <c:v>2270.840463999979</c:v>
                </c:pt>
                <c:pt idx="2416">
                  <c:v>2271.7802019999945</c:v>
                </c:pt>
                <c:pt idx="2417">
                  <c:v>2272.7199259999907</c:v>
                </c:pt>
                <c:pt idx="2418">
                  <c:v>2273.6597320000001</c:v>
                </c:pt>
                <c:pt idx="2419">
                  <c:v>2274.5996889999951</c:v>
                </c:pt>
                <c:pt idx="2420">
                  <c:v>2275.5395169999974</c:v>
                </c:pt>
                <c:pt idx="2421">
                  <c:v>2276.4792629999865</c:v>
                </c:pt>
                <c:pt idx="2422">
                  <c:v>2277.4190659999731</c:v>
                </c:pt>
                <c:pt idx="2423">
                  <c:v>2278.3588269999891</c:v>
                </c:pt>
                <c:pt idx="2424">
                  <c:v>2279.2986359999923</c:v>
                </c:pt>
                <c:pt idx="2425">
                  <c:v>2280.2384219999949</c:v>
                </c:pt>
                <c:pt idx="2426">
                  <c:v>2281.1782409999869</c:v>
                </c:pt>
                <c:pt idx="2427">
                  <c:v>2282.1180319999985</c:v>
                </c:pt>
                <c:pt idx="2428">
                  <c:v>2283.0578429999878</c:v>
                </c:pt>
                <c:pt idx="2429">
                  <c:v>2283.9976719999977</c:v>
                </c:pt>
                <c:pt idx="2430">
                  <c:v>2284.9373829999822</c:v>
                </c:pt>
                <c:pt idx="2431">
                  <c:v>2285.8771209999977</c:v>
                </c:pt>
                <c:pt idx="2432">
                  <c:v>2286.8168669999868</c:v>
                </c:pt>
                <c:pt idx="2433">
                  <c:v>2287.7567019999842</c:v>
                </c:pt>
                <c:pt idx="2434">
                  <c:v>2288.6965199999977</c:v>
                </c:pt>
                <c:pt idx="2435">
                  <c:v>2289.6362979999976</c:v>
                </c:pt>
                <c:pt idx="2436">
                  <c:v>2290.5761139999959</c:v>
                </c:pt>
                <c:pt idx="2437">
                  <c:v>2291.5159649999987</c:v>
                </c:pt>
                <c:pt idx="2438">
                  <c:v>2292.4558079999988</c:v>
                </c:pt>
                <c:pt idx="2439">
                  <c:v>2293.395686999982</c:v>
                </c:pt>
                <c:pt idx="2440">
                  <c:v>2294.3355889999948</c:v>
                </c:pt>
                <c:pt idx="2441">
                  <c:v>2295.2754749999731</c:v>
                </c:pt>
                <c:pt idx="2442">
                  <c:v>2296.2154069999815</c:v>
                </c:pt>
                <c:pt idx="2443">
                  <c:v>2297.1553399999975</c:v>
                </c:pt>
                <c:pt idx="2444">
                  <c:v>2298.0951969999878</c:v>
                </c:pt>
                <c:pt idx="2445">
                  <c:v>2299.0350359999866</c:v>
                </c:pt>
                <c:pt idx="2446">
                  <c:v>2299.9748929999769</c:v>
                </c:pt>
                <c:pt idx="2447">
                  <c:v>2300.9147609999927</c:v>
                </c:pt>
                <c:pt idx="2448">
                  <c:v>2301.8545989999839</c:v>
                </c:pt>
                <c:pt idx="2449">
                  <c:v>2302.7943949999753</c:v>
                </c:pt>
                <c:pt idx="2450">
                  <c:v>2303.734134999977</c:v>
                </c:pt>
                <c:pt idx="2451">
                  <c:v>2304.6738609999884</c:v>
                </c:pt>
                <c:pt idx="2452">
                  <c:v>2305.6135369999975</c:v>
                </c:pt>
                <c:pt idx="2453">
                  <c:v>2306.5532209999801</c:v>
                </c:pt>
                <c:pt idx="2454">
                  <c:v>2307.4928629999922</c:v>
                </c:pt>
                <c:pt idx="2455">
                  <c:v>2308.4325599999866</c:v>
                </c:pt>
                <c:pt idx="2456">
                  <c:v>2309.372217999975</c:v>
                </c:pt>
                <c:pt idx="2457">
                  <c:v>2310.3118869999889</c:v>
                </c:pt>
                <c:pt idx="2458">
                  <c:v>2311.2515939999721</c:v>
                </c:pt>
                <c:pt idx="2459">
                  <c:v>2312.1913559999957</c:v>
                </c:pt>
                <c:pt idx="2460">
                  <c:v>2313.1310789999843</c:v>
                </c:pt>
                <c:pt idx="2461">
                  <c:v>2314.0708449999802</c:v>
                </c:pt>
                <c:pt idx="2462">
                  <c:v>2315.0105819999881</c:v>
                </c:pt>
                <c:pt idx="2463">
                  <c:v>2315.9503299999924</c:v>
                </c:pt>
                <c:pt idx="2464">
                  <c:v>2316.890064999985</c:v>
                </c:pt>
                <c:pt idx="2465">
                  <c:v>2317.8297419999726</c:v>
                </c:pt>
                <c:pt idx="2466">
                  <c:v>2318.7694459999911</c:v>
                </c:pt>
                <c:pt idx="2467">
                  <c:v>2319.7092099999718</c:v>
                </c:pt>
                <c:pt idx="2468">
                  <c:v>2320.6490289999929</c:v>
                </c:pt>
                <c:pt idx="2469">
                  <c:v>2321.5887959999964</c:v>
                </c:pt>
                <c:pt idx="2470">
                  <c:v>2322.5285789999762</c:v>
                </c:pt>
                <c:pt idx="2471">
                  <c:v>2323.4684039999847</c:v>
                </c:pt>
                <c:pt idx="2472">
                  <c:v>2324.4082629999903</c:v>
                </c:pt>
                <c:pt idx="2473">
                  <c:v>2325.3481159999792</c:v>
                </c:pt>
                <c:pt idx="2474">
                  <c:v>2326.2880689999729</c:v>
                </c:pt>
                <c:pt idx="2475">
                  <c:v>2327.2279569999955</c:v>
                </c:pt>
                <c:pt idx="2476">
                  <c:v>2328.1678359999787</c:v>
                </c:pt>
                <c:pt idx="2477">
                  <c:v>2329.1076679999824</c:v>
                </c:pt>
                <c:pt idx="2478">
                  <c:v>2330.047470999998</c:v>
                </c:pt>
                <c:pt idx="2479">
                  <c:v>2330.9872379999724</c:v>
                </c:pt>
                <c:pt idx="2480">
                  <c:v>2331.9270349999715</c:v>
                </c:pt>
                <c:pt idx="2481">
                  <c:v>2332.866864999989</c:v>
                </c:pt>
                <c:pt idx="2482">
                  <c:v>2333.8066639999743</c:v>
                </c:pt>
                <c:pt idx="2483">
                  <c:v>2334.7463279999793</c:v>
                </c:pt>
                <c:pt idx="2484">
                  <c:v>2335.6860539999907</c:v>
                </c:pt>
                <c:pt idx="2485">
                  <c:v>2336.6258689999813</c:v>
                </c:pt>
                <c:pt idx="2486">
                  <c:v>2337.5656399999862</c:v>
                </c:pt>
                <c:pt idx="2487">
                  <c:v>2338.5054489999893</c:v>
                </c:pt>
                <c:pt idx="2488">
                  <c:v>2339.4452339999843</c:v>
                </c:pt>
                <c:pt idx="2489">
                  <c:v>2340.3850579999853</c:v>
                </c:pt>
                <c:pt idx="2490">
                  <c:v>2341.3248669999884</c:v>
                </c:pt>
                <c:pt idx="2491">
                  <c:v>2342.2647429999779</c:v>
                </c:pt>
                <c:pt idx="2492">
                  <c:v>2343.2046509999782</c:v>
                </c:pt>
                <c:pt idx="2493">
                  <c:v>2344.1446219999925</c:v>
                </c:pt>
                <c:pt idx="2494">
                  <c:v>2345.0846259999962</c:v>
                </c:pt>
                <c:pt idx="2495">
                  <c:v>2346.024459999986</c:v>
                </c:pt>
                <c:pt idx="2496">
                  <c:v>2346.9642869999807</c:v>
                </c:pt>
                <c:pt idx="2497">
                  <c:v>2347.9041179999767</c:v>
                </c:pt>
                <c:pt idx="2498">
                  <c:v>2348.8440099999716</c:v>
                </c:pt>
                <c:pt idx="2499">
                  <c:v>2349.7838969999866</c:v>
                </c:pt>
                <c:pt idx="2500">
                  <c:v>2350.7238229999784</c:v>
                </c:pt>
                <c:pt idx="2501">
                  <c:v>2351.6637219999975</c:v>
                </c:pt>
                <c:pt idx="2502">
                  <c:v>2352.6037119999819</c:v>
                </c:pt>
                <c:pt idx="2503">
                  <c:v>2353.543731999991</c:v>
                </c:pt>
                <c:pt idx="2504">
                  <c:v>2354.4837389999884</c:v>
                </c:pt>
                <c:pt idx="2505">
                  <c:v>2355.4236279999895</c:v>
                </c:pt>
                <c:pt idx="2506">
                  <c:v>2356.3635450000002</c:v>
                </c:pt>
                <c:pt idx="2507">
                  <c:v>2357.3034359999874</c:v>
                </c:pt>
                <c:pt idx="2508">
                  <c:v>2358.2433519999904</c:v>
                </c:pt>
                <c:pt idx="2509">
                  <c:v>2359.1832989999966</c:v>
                </c:pt>
                <c:pt idx="2510">
                  <c:v>2360.1233139999968</c:v>
                </c:pt>
                <c:pt idx="2511">
                  <c:v>2361.0631859999849</c:v>
                </c:pt>
                <c:pt idx="2512">
                  <c:v>2362.0030379999953</c:v>
                </c:pt>
                <c:pt idx="2513">
                  <c:v>2362.9428779999726</c:v>
                </c:pt>
                <c:pt idx="2514">
                  <c:v>2363.8827699999965</c:v>
                </c:pt>
                <c:pt idx="2515">
                  <c:v>2364.8226939999731</c:v>
                </c:pt>
                <c:pt idx="2516">
                  <c:v>2365.7626329999766</c:v>
                </c:pt>
                <c:pt idx="2517">
                  <c:v>2366.7024609999789</c:v>
                </c:pt>
                <c:pt idx="2518">
                  <c:v>2367.6422389999789</c:v>
                </c:pt>
                <c:pt idx="2519">
                  <c:v>2368.5820599999861</c:v>
                </c:pt>
                <c:pt idx="2520">
                  <c:v>2369.5218859999732</c:v>
                </c:pt>
                <c:pt idx="2521">
                  <c:v>2370.4617669999716</c:v>
                </c:pt>
                <c:pt idx="2522">
                  <c:v>2371.4016539999866</c:v>
                </c:pt>
                <c:pt idx="2523">
                  <c:v>2372.3415089999908</c:v>
                </c:pt>
                <c:pt idx="2524">
                  <c:v>2373.2813489999971</c:v>
                </c:pt>
                <c:pt idx="2525">
                  <c:v>2374.2211580000003</c:v>
                </c:pt>
                <c:pt idx="2526">
                  <c:v>2375.1609379999863</c:v>
                </c:pt>
                <c:pt idx="2527">
                  <c:v>2376.1007709999976</c:v>
                </c:pt>
                <c:pt idx="2528">
                  <c:v>2377.0405739999842</c:v>
                </c:pt>
                <c:pt idx="2529">
                  <c:v>2377.9803599999868</c:v>
                </c:pt>
                <c:pt idx="2530">
                  <c:v>2378.9202089999744</c:v>
                </c:pt>
                <c:pt idx="2531">
                  <c:v>2379.8599729999842</c:v>
                </c:pt>
                <c:pt idx="2532">
                  <c:v>2380.7998859999934</c:v>
                </c:pt>
                <c:pt idx="2533">
                  <c:v>2381.7397609999753</c:v>
                </c:pt>
                <c:pt idx="2534">
                  <c:v>2382.6796909999975</c:v>
                </c:pt>
                <c:pt idx="2535">
                  <c:v>2383.6195879999723</c:v>
                </c:pt>
                <c:pt idx="2536">
                  <c:v>2384.5595509999839</c:v>
                </c:pt>
                <c:pt idx="2537">
                  <c:v>2385.4993949999916</c:v>
                </c:pt>
                <c:pt idx="2538">
                  <c:v>2386.4392959999968</c:v>
                </c:pt>
                <c:pt idx="2539">
                  <c:v>2387.3790939999744</c:v>
                </c:pt>
                <c:pt idx="2540">
                  <c:v>2388.3188659999869</c:v>
                </c:pt>
                <c:pt idx="2541">
                  <c:v>2389.2585739999777</c:v>
                </c:pt>
                <c:pt idx="2542">
                  <c:v>2390.1981939999969</c:v>
                </c:pt>
                <c:pt idx="2543">
                  <c:v>2391.1378479999839</c:v>
                </c:pt>
                <c:pt idx="2544">
                  <c:v>2392.0776069999847</c:v>
                </c:pt>
                <c:pt idx="2545">
                  <c:v>2393.0173009999853</c:v>
                </c:pt>
                <c:pt idx="2546">
                  <c:v>2393.9570919999969</c:v>
                </c:pt>
                <c:pt idx="2547">
                  <c:v>2394.8970209999825</c:v>
                </c:pt>
                <c:pt idx="2548">
                  <c:v>2395.8370559999894</c:v>
                </c:pt>
                <c:pt idx="2549">
                  <c:v>2396.7770599999931</c:v>
                </c:pt>
                <c:pt idx="2550">
                  <c:v>2397.7169169999834</c:v>
                </c:pt>
                <c:pt idx="2551">
                  <c:v>2398.6567339999892</c:v>
                </c:pt>
                <c:pt idx="2552">
                  <c:v>2399.5965119999892</c:v>
                </c:pt>
                <c:pt idx="2553">
                  <c:v>2400.5363439999928</c:v>
                </c:pt>
                <c:pt idx="2554">
                  <c:v>2401.476193999988</c:v>
                </c:pt>
                <c:pt idx="2555">
                  <c:v>2402.4160019999836</c:v>
                </c:pt>
                <c:pt idx="2556">
                  <c:v>2403.3558729999932</c:v>
                </c:pt>
                <c:pt idx="2557">
                  <c:v>2404.2957129999995</c:v>
                </c:pt>
                <c:pt idx="2558">
                  <c:v>2405.2355129999924</c:v>
                </c:pt>
                <c:pt idx="2559">
                  <c:v>2406.175368999975</c:v>
                </c:pt>
                <c:pt idx="2560">
                  <c:v>2407.1152659999789</c:v>
                </c:pt>
                <c:pt idx="2561">
                  <c:v>2408.0550939999812</c:v>
                </c:pt>
                <c:pt idx="2562">
                  <c:v>2408.9950209999806</c:v>
                </c:pt>
                <c:pt idx="2563">
                  <c:v>2409.9348569999856</c:v>
                </c:pt>
                <c:pt idx="2564">
                  <c:v>2410.8747339999827</c:v>
                </c:pt>
                <c:pt idx="2565">
                  <c:v>2411.814556999976</c:v>
                </c:pt>
                <c:pt idx="2566">
                  <c:v>2412.7544869999983</c:v>
                </c:pt>
                <c:pt idx="2567">
                  <c:v>2413.694393999991</c:v>
                </c:pt>
                <c:pt idx="2568">
                  <c:v>2414.634275999997</c:v>
                </c:pt>
                <c:pt idx="2569">
                  <c:v>2415.5742239999818</c:v>
                </c:pt>
                <c:pt idx="2570">
                  <c:v>2416.5139889999991</c:v>
                </c:pt>
                <c:pt idx="2571">
                  <c:v>2417.4537129999953</c:v>
                </c:pt>
                <c:pt idx="2572">
                  <c:v>2418.3934689999733</c:v>
                </c:pt>
                <c:pt idx="2573">
                  <c:v>2419.3332389999996</c:v>
                </c:pt>
                <c:pt idx="2574">
                  <c:v>2420.2729799999797</c:v>
                </c:pt>
                <c:pt idx="2575">
                  <c:v>2421.2127229999751</c:v>
                </c:pt>
                <c:pt idx="2576">
                  <c:v>2422.1524169999757</c:v>
                </c:pt>
                <c:pt idx="2577">
                  <c:v>2423.0920679999981</c:v>
                </c:pt>
                <c:pt idx="2578">
                  <c:v>2424.0317519999808</c:v>
                </c:pt>
                <c:pt idx="2579">
                  <c:v>2424.9715239999932</c:v>
                </c:pt>
                <c:pt idx="2580">
                  <c:v>2425.9112239999813</c:v>
                </c:pt>
                <c:pt idx="2581">
                  <c:v>2426.850958999974</c:v>
                </c:pt>
                <c:pt idx="2582">
                  <c:v>2427.7906969999894</c:v>
                </c:pt>
                <c:pt idx="2583">
                  <c:v>2428.7304449999938</c:v>
                </c:pt>
                <c:pt idx="2584">
                  <c:v>2429.6700769999879</c:v>
                </c:pt>
                <c:pt idx="2585">
                  <c:v>2430.6097209999862</c:v>
                </c:pt>
                <c:pt idx="2586">
                  <c:v>2431.5494489999837</c:v>
                </c:pt>
                <c:pt idx="2587">
                  <c:v>2432.4891569999745</c:v>
                </c:pt>
                <c:pt idx="2588">
                  <c:v>2433.4288479999814</c:v>
                </c:pt>
                <c:pt idx="2589">
                  <c:v>2434.3685569999798</c:v>
                </c:pt>
                <c:pt idx="2590">
                  <c:v>2435.3083449999976</c:v>
                </c:pt>
                <c:pt idx="2591">
                  <c:v>2436.2481179999886</c:v>
                </c:pt>
                <c:pt idx="2592">
                  <c:v>2437.1878929999948</c:v>
                </c:pt>
                <c:pt idx="2593">
                  <c:v>2438.1276639999996</c:v>
                </c:pt>
                <c:pt idx="2594">
                  <c:v>2439.0674949999957</c:v>
                </c:pt>
                <c:pt idx="2595">
                  <c:v>2440.0074719999975</c:v>
                </c:pt>
                <c:pt idx="2596">
                  <c:v>2440.9472059999825</c:v>
                </c:pt>
                <c:pt idx="2597">
                  <c:v>2441.8869579999882</c:v>
                </c:pt>
                <c:pt idx="2598">
                  <c:v>2442.82676299999</c:v>
                </c:pt>
                <c:pt idx="2599">
                  <c:v>2443.7666089999839</c:v>
                </c:pt>
                <c:pt idx="2600">
                  <c:v>2444.7064309999987</c:v>
                </c:pt>
                <c:pt idx="2601">
                  <c:v>2445.6462789999787</c:v>
                </c:pt>
                <c:pt idx="2602">
                  <c:v>2446.5861509999959</c:v>
                </c:pt>
                <c:pt idx="2603">
                  <c:v>2447.5260710000002</c:v>
                </c:pt>
                <c:pt idx="2604">
                  <c:v>2448.4659029999748</c:v>
                </c:pt>
                <c:pt idx="2605">
                  <c:v>2449.4057889999822</c:v>
                </c:pt>
                <c:pt idx="2606">
                  <c:v>2450.3455899999826</c:v>
                </c:pt>
                <c:pt idx="2607">
                  <c:v>2451.2854319999751</c:v>
                </c:pt>
                <c:pt idx="2608">
                  <c:v>2452.2252849999932</c:v>
                </c:pt>
                <c:pt idx="2609">
                  <c:v>2453.1650279999885</c:v>
                </c:pt>
                <c:pt idx="2610">
                  <c:v>2454.104731999978</c:v>
                </c:pt>
                <c:pt idx="2611">
                  <c:v>2455.0445569999865</c:v>
                </c:pt>
                <c:pt idx="2612">
                  <c:v>2455.9842169999902</c:v>
                </c:pt>
                <c:pt idx="2613">
                  <c:v>2456.9239949999901</c:v>
                </c:pt>
                <c:pt idx="2614">
                  <c:v>2457.8638409999839</c:v>
                </c:pt>
                <c:pt idx="2615">
                  <c:v>2458.8036569999822</c:v>
                </c:pt>
                <c:pt idx="2616">
                  <c:v>2459.7435609999811</c:v>
                </c:pt>
                <c:pt idx="2617">
                  <c:v>2460.6835009999922</c:v>
                </c:pt>
                <c:pt idx="2618">
                  <c:v>2461.6233949999732</c:v>
                </c:pt>
                <c:pt idx="2619">
                  <c:v>2462.563279999973</c:v>
                </c:pt>
                <c:pt idx="2620">
                  <c:v>2463.5031399999862</c:v>
                </c:pt>
                <c:pt idx="2621">
                  <c:v>2464.442990999989</c:v>
                </c:pt>
                <c:pt idx="2622">
                  <c:v>2465.3828749999811</c:v>
                </c:pt>
                <c:pt idx="2623">
                  <c:v>2466.3227579999948</c:v>
                </c:pt>
                <c:pt idx="2624">
                  <c:v>2467.2627359999751</c:v>
                </c:pt>
                <c:pt idx="2625">
                  <c:v>2468.2026569999871</c:v>
                </c:pt>
                <c:pt idx="2626">
                  <c:v>2469.1425989999843</c:v>
                </c:pt>
                <c:pt idx="2627">
                  <c:v>2470.0825239999976</c:v>
                </c:pt>
                <c:pt idx="2628">
                  <c:v>2471.02242199998</c:v>
                </c:pt>
                <c:pt idx="2629">
                  <c:v>2471.962383999984</c:v>
                </c:pt>
                <c:pt idx="2630">
                  <c:v>2472.9023859999725</c:v>
                </c:pt>
                <c:pt idx="2631">
                  <c:v>2473.8422309999878</c:v>
                </c:pt>
                <c:pt idx="2632">
                  <c:v>2474.7820289999945</c:v>
                </c:pt>
                <c:pt idx="2633">
                  <c:v>2475.7218569999968</c:v>
                </c:pt>
                <c:pt idx="2634">
                  <c:v>2476.6616579999973</c:v>
                </c:pt>
                <c:pt idx="2635">
                  <c:v>2477.6015789999801</c:v>
                </c:pt>
                <c:pt idx="2636">
                  <c:v>2478.5415139999823</c:v>
                </c:pt>
                <c:pt idx="2637">
                  <c:v>2479.481362999999</c:v>
                </c:pt>
                <c:pt idx="2638">
                  <c:v>2480.4211099999957</c:v>
                </c:pt>
                <c:pt idx="2639">
                  <c:v>2481.3609449999931</c:v>
                </c:pt>
                <c:pt idx="2640">
                  <c:v>2482.3007479999796</c:v>
                </c:pt>
                <c:pt idx="2641">
                  <c:v>2483.2406399999745</c:v>
                </c:pt>
                <c:pt idx="2642">
                  <c:v>2484.1805989999848</c:v>
                </c:pt>
                <c:pt idx="2643">
                  <c:v>2485.1206509999756</c:v>
                </c:pt>
                <c:pt idx="2644">
                  <c:v>2486.0605479999795</c:v>
                </c:pt>
                <c:pt idx="2645">
                  <c:v>2487.0004679999838</c:v>
                </c:pt>
                <c:pt idx="2646">
                  <c:v>2487.9403129999992</c:v>
                </c:pt>
                <c:pt idx="2647">
                  <c:v>2488.8802429999923</c:v>
                </c:pt>
                <c:pt idx="2648">
                  <c:v>2489.8201489999774</c:v>
                </c:pt>
                <c:pt idx="2649">
                  <c:v>2490.760060999979</c:v>
                </c:pt>
                <c:pt idx="2650">
                  <c:v>2491.6999919999798</c:v>
                </c:pt>
                <c:pt idx="2651">
                  <c:v>2492.6398069999996</c:v>
                </c:pt>
                <c:pt idx="2652">
                  <c:v>2493.5796229999978</c:v>
                </c:pt>
                <c:pt idx="2653">
                  <c:v>2494.5193869999785</c:v>
                </c:pt>
                <c:pt idx="2654">
                  <c:v>2495.459199999983</c:v>
                </c:pt>
                <c:pt idx="2655">
                  <c:v>2496.3990419999755</c:v>
                </c:pt>
                <c:pt idx="2656">
                  <c:v>2497.3387969999749</c:v>
                </c:pt>
                <c:pt idx="2657">
                  <c:v>2498.2784739999915</c:v>
                </c:pt>
                <c:pt idx="2658">
                  <c:v>2499.2182649999741</c:v>
                </c:pt>
                <c:pt idx="2659">
                  <c:v>2500.1580779999786</c:v>
                </c:pt>
                <c:pt idx="2660">
                  <c:v>2501.0978429999959</c:v>
                </c:pt>
                <c:pt idx="2661">
                  <c:v>2502.0376889999898</c:v>
                </c:pt>
                <c:pt idx="2662">
                  <c:v>2502.9775959999824</c:v>
                </c:pt>
                <c:pt idx="2663">
                  <c:v>2503.9173919999739</c:v>
                </c:pt>
                <c:pt idx="2664">
                  <c:v>2504.8572789999889</c:v>
                </c:pt>
                <c:pt idx="2665">
                  <c:v>2505.7971079999988</c:v>
                </c:pt>
                <c:pt idx="2666">
                  <c:v>2506.7369489999837</c:v>
                </c:pt>
                <c:pt idx="2667">
                  <c:v>2507.6767699999909</c:v>
                </c:pt>
                <c:pt idx="2668">
                  <c:v>2508.6166399999929</c:v>
                </c:pt>
                <c:pt idx="2669">
                  <c:v>2509.556511999981</c:v>
                </c:pt>
                <c:pt idx="2670">
                  <c:v>2510.4963229999994</c:v>
                </c:pt>
                <c:pt idx="2671">
                  <c:v>2511.4360889999953</c:v>
                </c:pt>
                <c:pt idx="2672">
                  <c:v>2512.375876999984</c:v>
                </c:pt>
                <c:pt idx="2673">
                  <c:v>2513.3157030000002</c:v>
                </c:pt>
                <c:pt idx="2674">
                  <c:v>2514.2555479999864</c:v>
                </c:pt>
                <c:pt idx="2675">
                  <c:v>2515.19548699999</c:v>
                </c:pt>
                <c:pt idx="2676">
                  <c:v>2516.1352959999931</c:v>
                </c:pt>
                <c:pt idx="2677">
                  <c:v>2517.0752119999961</c:v>
                </c:pt>
                <c:pt idx="2678">
                  <c:v>2518.0152019999805</c:v>
                </c:pt>
                <c:pt idx="2679">
                  <c:v>2518.9550419999869</c:v>
                </c:pt>
                <c:pt idx="2680">
                  <c:v>2519.8948939999973</c:v>
                </c:pt>
                <c:pt idx="2681">
                  <c:v>2520.8347359999898</c:v>
                </c:pt>
                <c:pt idx="2682">
                  <c:v>2521.7746539999789</c:v>
                </c:pt>
                <c:pt idx="2683">
                  <c:v>2522.7145179999934</c:v>
                </c:pt>
                <c:pt idx="2684">
                  <c:v>2523.6544109999959</c:v>
                </c:pt>
                <c:pt idx="2685">
                  <c:v>2524.5942509999732</c:v>
                </c:pt>
                <c:pt idx="2686">
                  <c:v>2525.5341859999753</c:v>
                </c:pt>
                <c:pt idx="2687">
                  <c:v>2526.4740889999957</c:v>
                </c:pt>
                <c:pt idx="2688">
                  <c:v>2527.4139499999874</c:v>
                </c:pt>
                <c:pt idx="2689">
                  <c:v>2528.3537879999785</c:v>
                </c:pt>
                <c:pt idx="2690">
                  <c:v>2529.2936300000001</c:v>
                </c:pt>
                <c:pt idx="2691">
                  <c:v>2530.2334479999845</c:v>
                </c:pt>
                <c:pt idx="2692">
                  <c:v>2531.1732689999917</c:v>
                </c:pt>
                <c:pt idx="2693">
                  <c:v>2532.1131249999744</c:v>
                </c:pt>
                <c:pt idx="2694">
                  <c:v>2533.052932999999</c:v>
                </c:pt>
                <c:pt idx="2695">
                  <c:v>2533.9926979999873</c:v>
                </c:pt>
                <c:pt idx="2696">
                  <c:v>2534.9324409999826</c:v>
                </c:pt>
                <c:pt idx="2697">
                  <c:v>2535.8721879999794</c:v>
                </c:pt>
                <c:pt idx="2698">
                  <c:v>2536.8120689999778</c:v>
                </c:pt>
                <c:pt idx="2699">
                  <c:v>2537.7519269999757</c:v>
                </c:pt>
                <c:pt idx="2700">
                  <c:v>2538.6917539999995</c:v>
                </c:pt>
                <c:pt idx="2701">
                  <c:v>2539.6316459999944</c:v>
                </c:pt>
                <c:pt idx="2702">
                  <c:v>2540.5714679999801</c:v>
                </c:pt>
                <c:pt idx="2703">
                  <c:v>2541.5114079999912</c:v>
                </c:pt>
                <c:pt idx="2704">
                  <c:v>2542.4512099999993</c:v>
                </c:pt>
                <c:pt idx="2705">
                  <c:v>2543.3909939999867</c:v>
                </c:pt>
                <c:pt idx="2706">
                  <c:v>2544.3307019999775</c:v>
                </c:pt>
                <c:pt idx="2707">
                  <c:v>2545.2704749999975</c:v>
                </c:pt>
                <c:pt idx="2708">
                  <c:v>2546.210190999991</c:v>
                </c:pt>
                <c:pt idx="2709">
                  <c:v>2547.1499189999886</c:v>
                </c:pt>
                <c:pt idx="2710">
                  <c:v>2548.0896089999878</c:v>
                </c:pt>
                <c:pt idx="2711">
                  <c:v>2549.0293109999911</c:v>
                </c:pt>
                <c:pt idx="2712">
                  <c:v>2549.9690089999931</c:v>
                </c:pt>
                <c:pt idx="2713">
                  <c:v>2550.9087650000001</c:v>
                </c:pt>
                <c:pt idx="2714">
                  <c:v>2551.8486599999887</c:v>
                </c:pt>
                <c:pt idx="2715">
                  <c:v>2552.7883569999831</c:v>
                </c:pt>
                <c:pt idx="2716">
                  <c:v>2553.7280859999883</c:v>
                </c:pt>
                <c:pt idx="2717">
                  <c:v>2554.6678399999801</c:v>
                </c:pt>
                <c:pt idx="2718">
                  <c:v>2555.607571999979</c:v>
                </c:pt>
                <c:pt idx="2719">
                  <c:v>2556.5473099999945</c:v>
                </c:pt>
                <c:pt idx="2720">
                  <c:v>2557.4871559999883</c:v>
                </c:pt>
                <c:pt idx="2721">
                  <c:v>2558.4269199999981</c:v>
                </c:pt>
                <c:pt idx="2722">
                  <c:v>2559.3668399999733</c:v>
                </c:pt>
                <c:pt idx="2723">
                  <c:v>2560.3067629999714</c:v>
                </c:pt>
                <c:pt idx="2724">
                  <c:v>2561.2467219999817</c:v>
                </c:pt>
                <c:pt idx="2725">
                  <c:v>2562.1866849999933</c:v>
                </c:pt>
                <c:pt idx="2726">
                  <c:v>2563.1265149999817</c:v>
                </c:pt>
                <c:pt idx="2727">
                  <c:v>2564.0663599999971</c:v>
                </c:pt>
                <c:pt idx="2728">
                  <c:v>2565.0061089999799</c:v>
                </c:pt>
                <c:pt idx="2729">
                  <c:v>2565.9457729999849</c:v>
                </c:pt>
                <c:pt idx="2730">
                  <c:v>2566.885494999995</c:v>
                </c:pt>
                <c:pt idx="2731">
                  <c:v>2567.8253029999905</c:v>
                </c:pt>
                <c:pt idx="2732">
                  <c:v>2568.7651069999847</c:v>
                </c:pt>
                <c:pt idx="2733">
                  <c:v>2569.7047999999777</c:v>
                </c:pt>
                <c:pt idx="2734">
                  <c:v>2570.6445719999901</c:v>
                </c:pt>
                <c:pt idx="2735">
                  <c:v>2571.5841909999726</c:v>
                </c:pt>
                <c:pt idx="2736">
                  <c:v>2572.5239529999963</c:v>
                </c:pt>
                <c:pt idx="2737">
                  <c:v>2573.463660999987</c:v>
                </c:pt>
                <c:pt idx="2738">
                  <c:v>2574.4034259999753</c:v>
                </c:pt>
                <c:pt idx="2739">
                  <c:v>2575.3432969999849</c:v>
                </c:pt>
                <c:pt idx="2740">
                  <c:v>2576.2831879999721</c:v>
                </c:pt>
                <c:pt idx="2741">
                  <c:v>2577.2231519999914</c:v>
                </c:pt>
                <c:pt idx="2742">
                  <c:v>2578.1631619999825</c:v>
                </c:pt>
                <c:pt idx="2743">
                  <c:v>2579.1030829999945</c:v>
                </c:pt>
                <c:pt idx="2744">
                  <c:v>2580.0430269999779</c:v>
                </c:pt>
                <c:pt idx="2745">
                  <c:v>2580.9830209999927</c:v>
                </c:pt>
                <c:pt idx="2746">
                  <c:v>2581.9228719999956</c:v>
                </c:pt>
                <c:pt idx="2747">
                  <c:v>2582.862798999995</c:v>
                </c:pt>
                <c:pt idx="2748">
                  <c:v>2583.8027259999944</c:v>
                </c:pt>
                <c:pt idx="2749">
                  <c:v>2584.7426829999895</c:v>
                </c:pt>
                <c:pt idx="2750">
                  <c:v>2585.68260499998</c:v>
                </c:pt>
                <c:pt idx="2751">
                  <c:v>2586.6224759999895</c:v>
                </c:pt>
                <c:pt idx="2752">
                  <c:v>2587.5622779999976</c:v>
                </c:pt>
                <c:pt idx="2753">
                  <c:v>2588.5019839999732</c:v>
                </c:pt>
                <c:pt idx="2754">
                  <c:v>2589.4416319999727</c:v>
                </c:pt>
                <c:pt idx="2755">
                  <c:v>2590.3812479999906</c:v>
                </c:pt>
                <c:pt idx="2756">
                  <c:v>2591.3209549999738</c:v>
                </c:pt>
                <c:pt idx="2757">
                  <c:v>2592.2606979999982</c:v>
                </c:pt>
                <c:pt idx="2758">
                  <c:v>2593.2005069999723</c:v>
                </c:pt>
                <c:pt idx="2759">
                  <c:v>2594.1403539999737</c:v>
                </c:pt>
                <c:pt idx="2760">
                  <c:v>2595.0801259999862</c:v>
                </c:pt>
                <c:pt idx="2761">
                  <c:v>2596.0198319999909</c:v>
                </c:pt>
                <c:pt idx="2762">
                  <c:v>2596.9595679999911</c:v>
                </c:pt>
                <c:pt idx="2763">
                  <c:v>2597.8993239999982</c:v>
                </c:pt>
                <c:pt idx="2764">
                  <c:v>2598.839118999982</c:v>
                </c:pt>
                <c:pt idx="2765">
                  <c:v>2599.7789159999811</c:v>
                </c:pt>
                <c:pt idx="2766">
                  <c:v>2600.7186879999936</c:v>
                </c:pt>
                <c:pt idx="2767">
                  <c:v>2601.6584479999729</c:v>
                </c:pt>
                <c:pt idx="2768">
                  <c:v>2602.5982829999994</c:v>
                </c:pt>
                <c:pt idx="2769">
                  <c:v>2603.5380369999912</c:v>
                </c:pt>
                <c:pt idx="2770">
                  <c:v>2604.4777229999891</c:v>
                </c:pt>
                <c:pt idx="2771">
                  <c:v>2605.4174109999731</c:v>
                </c:pt>
                <c:pt idx="2772">
                  <c:v>2606.3570779999718</c:v>
                </c:pt>
                <c:pt idx="2773">
                  <c:v>2607.2968330000003</c:v>
                </c:pt>
                <c:pt idx="2774">
                  <c:v>2608.2365849999769</c:v>
                </c:pt>
                <c:pt idx="2775">
                  <c:v>2609.1763839999912</c:v>
                </c:pt>
                <c:pt idx="2776">
                  <c:v>2610.1162109999859</c:v>
                </c:pt>
                <c:pt idx="2777">
                  <c:v>2611.0561209999723</c:v>
                </c:pt>
                <c:pt idx="2778">
                  <c:v>2611.9960529999807</c:v>
                </c:pt>
                <c:pt idx="2779">
                  <c:v>2612.9358499999798</c:v>
                </c:pt>
                <c:pt idx="2780">
                  <c:v>2613.8756469999789</c:v>
                </c:pt>
                <c:pt idx="2781">
                  <c:v>2614.815448999987</c:v>
                </c:pt>
                <c:pt idx="2782">
                  <c:v>2615.755267999979</c:v>
                </c:pt>
                <c:pt idx="2783">
                  <c:v>2616.6951589999953</c:v>
                </c:pt>
                <c:pt idx="2784">
                  <c:v>2617.6350389999861</c:v>
                </c:pt>
                <c:pt idx="2785">
                  <c:v>2618.5747579999734</c:v>
                </c:pt>
                <c:pt idx="2786">
                  <c:v>2619.5145969999721</c:v>
                </c:pt>
                <c:pt idx="2787">
                  <c:v>2620.4544529999839</c:v>
                </c:pt>
                <c:pt idx="2788">
                  <c:v>2621.3942299999762</c:v>
                </c:pt>
                <c:pt idx="2789">
                  <c:v>2622.333959999989</c:v>
                </c:pt>
                <c:pt idx="2790">
                  <c:v>2623.2736199999927</c:v>
                </c:pt>
                <c:pt idx="2791">
                  <c:v>2624.2132749999873</c:v>
                </c:pt>
                <c:pt idx="2792">
                  <c:v>2625.1529729999893</c:v>
                </c:pt>
                <c:pt idx="2793">
                  <c:v>2626.0926769999787</c:v>
                </c:pt>
                <c:pt idx="2794">
                  <c:v>2627.0324669999827</c:v>
                </c:pt>
                <c:pt idx="2795">
                  <c:v>2627.9721759999811</c:v>
                </c:pt>
                <c:pt idx="2796">
                  <c:v>2628.9118309999758</c:v>
                </c:pt>
                <c:pt idx="2797">
                  <c:v>2629.8514609999838</c:v>
                </c:pt>
                <c:pt idx="2798">
                  <c:v>2630.7910819999815</c:v>
                </c:pt>
                <c:pt idx="2799">
                  <c:v>2631.7307219999784</c:v>
                </c:pt>
                <c:pt idx="2800">
                  <c:v>2632.6703649999981</c:v>
                </c:pt>
                <c:pt idx="2801">
                  <c:v>2633.6100229999865</c:v>
                </c:pt>
                <c:pt idx="2802">
                  <c:v>2634.5496099999873</c:v>
                </c:pt>
                <c:pt idx="2803">
                  <c:v>2635.489247999998</c:v>
                </c:pt>
                <c:pt idx="2804">
                  <c:v>2636.4289129999815</c:v>
                </c:pt>
                <c:pt idx="2805">
                  <c:v>2637.3686669999734</c:v>
                </c:pt>
                <c:pt idx="2806">
                  <c:v>2638.3085569999821</c:v>
                </c:pt>
                <c:pt idx="2807">
                  <c:v>2639.248470999999</c:v>
                </c:pt>
                <c:pt idx="2808">
                  <c:v>2640.1882979999937</c:v>
                </c:pt>
                <c:pt idx="2809">
                  <c:v>2641.1281589999853</c:v>
                </c:pt>
                <c:pt idx="2810">
                  <c:v>2642.0680229999998</c:v>
                </c:pt>
                <c:pt idx="2811">
                  <c:v>2643.0078999999969</c:v>
                </c:pt>
                <c:pt idx="2812">
                  <c:v>2643.9477919999918</c:v>
                </c:pt>
                <c:pt idx="2813">
                  <c:v>2644.887653999991</c:v>
                </c:pt>
                <c:pt idx="2814">
                  <c:v>2645.8275119999889</c:v>
                </c:pt>
                <c:pt idx="2815">
                  <c:v>2646.7674039999838</c:v>
                </c:pt>
                <c:pt idx="2816">
                  <c:v>2647.707309999998</c:v>
                </c:pt>
                <c:pt idx="2817">
                  <c:v>2648.6472439999925</c:v>
                </c:pt>
                <c:pt idx="2818">
                  <c:v>2649.5871819999884</c:v>
                </c:pt>
                <c:pt idx="2819">
                  <c:v>2650.5270319999836</c:v>
                </c:pt>
                <c:pt idx="2820">
                  <c:v>2651.4668219999876</c:v>
                </c:pt>
                <c:pt idx="2821">
                  <c:v>2652.4066609999863</c:v>
                </c:pt>
                <c:pt idx="2822">
                  <c:v>2653.3465519999736</c:v>
                </c:pt>
                <c:pt idx="2823">
                  <c:v>2654.2863779999898</c:v>
                </c:pt>
                <c:pt idx="2824">
                  <c:v>2655.226198999997</c:v>
                </c:pt>
                <c:pt idx="2825">
                  <c:v>2656.1660659999761</c:v>
                </c:pt>
                <c:pt idx="2826">
                  <c:v>2657.1058609999891</c:v>
                </c:pt>
                <c:pt idx="2827">
                  <c:v>2658.0456649999833</c:v>
                </c:pt>
                <c:pt idx="2828">
                  <c:v>2658.9854269999778</c:v>
                </c:pt>
                <c:pt idx="2829">
                  <c:v>2659.9251850000001</c:v>
                </c:pt>
                <c:pt idx="2830">
                  <c:v>2660.864945999987</c:v>
                </c:pt>
                <c:pt idx="2831">
                  <c:v>2661.8047529999749</c:v>
                </c:pt>
                <c:pt idx="2832">
                  <c:v>2662.7444629999809</c:v>
                </c:pt>
                <c:pt idx="2833">
                  <c:v>2663.6842779999715</c:v>
                </c:pt>
                <c:pt idx="2834">
                  <c:v>2664.624146999995</c:v>
                </c:pt>
                <c:pt idx="2835">
                  <c:v>2665.5640439999988</c:v>
                </c:pt>
                <c:pt idx="2836">
                  <c:v>2666.5038329999952</c:v>
                </c:pt>
                <c:pt idx="2837">
                  <c:v>2667.443574999983</c:v>
                </c:pt>
                <c:pt idx="2838">
                  <c:v>2668.3833729999897</c:v>
                </c:pt>
                <c:pt idx="2839">
                  <c:v>2669.3231429999869</c:v>
                </c:pt>
                <c:pt idx="2840">
                  <c:v>2670.2628629999817</c:v>
                </c:pt>
                <c:pt idx="2841">
                  <c:v>2671.202569999994</c:v>
                </c:pt>
                <c:pt idx="2842">
                  <c:v>2672.1424369999731</c:v>
                </c:pt>
                <c:pt idx="2843">
                  <c:v>2673.0822289999924</c:v>
                </c:pt>
                <c:pt idx="2844">
                  <c:v>2674.0219919999945</c:v>
                </c:pt>
                <c:pt idx="2845">
                  <c:v>2674.9618299999856</c:v>
                </c:pt>
                <c:pt idx="2846">
                  <c:v>2675.9016709999996</c:v>
                </c:pt>
                <c:pt idx="2847">
                  <c:v>2676.8415389999864</c:v>
                </c:pt>
                <c:pt idx="2848">
                  <c:v>2677.7814029999718</c:v>
                </c:pt>
                <c:pt idx="2849">
                  <c:v>2678.7212509999808</c:v>
                </c:pt>
                <c:pt idx="2850">
                  <c:v>2679.6611099999864</c:v>
                </c:pt>
                <c:pt idx="2851">
                  <c:v>2680.6009679999843</c:v>
                </c:pt>
                <c:pt idx="2852">
                  <c:v>2681.540731999994</c:v>
                </c:pt>
                <c:pt idx="2853">
                  <c:v>2682.480407999974</c:v>
                </c:pt>
                <c:pt idx="2854">
                  <c:v>2683.4201509999984</c:v>
                </c:pt>
                <c:pt idx="2855">
                  <c:v>2684.3599899999972</c:v>
                </c:pt>
                <c:pt idx="2856">
                  <c:v>2685.2998599999992</c:v>
                </c:pt>
                <c:pt idx="2857">
                  <c:v>2686.2397159999819</c:v>
                </c:pt>
                <c:pt idx="2858">
                  <c:v>2687.179524999985</c:v>
                </c:pt>
                <c:pt idx="2859">
                  <c:v>2688.1193739999726</c:v>
                </c:pt>
                <c:pt idx="2860">
                  <c:v>2689.0592189999879</c:v>
                </c:pt>
                <c:pt idx="2861">
                  <c:v>2689.998998999974</c:v>
                </c:pt>
                <c:pt idx="2862">
                  <c:v>2690.9388749999925</c:v>
                </c:pt>
                <c:pt idx="2863">
                  <c:v>2691.8786149999942</c:v>
                </c:pt>
                <c:pt idx="2864">
                  <c:v>2692.8183799999824</c:v>
                </c:pt>
                <c:pt idx="2865">
                  <c:v>2693.758044999995</c:v>
                </c:pt>
                <c:pt idx="2866">
                  <c:v>2694.6976939999731</c:v>
                </c:pt>
                <c:pt idx="2867">
                  <c:v>2695.6374059999944</c:v>
                </c:pt>
                <c:pt idx="2868">
                  <c:v>2696.5771249999816</c:v>
                </c:pt>
                <c:pt idx="2869">
                  <c:v>2697.5168069999781</c:v>
                </c:pt>
                <c:pt idx="2870">
                  <c:v>2698.4565459999721</c:v>
                </c:pt>
                <c:pt idx="2871">
                  <c:v>2699.3962909999827</c:v>
                </c:pt>
                <c:pt idx="2872">
                  <c:v>2700.3359819999896</c:v>
                </c:pt>
                <c:pt idx="2873">
                  <c:v>2701.2757349999738</c:v>
                </c:pt>
                <c:pt idx="2874">
                  <c:v>2702.2154719999817</c:v>
                </c:pt>
                <c:pt idx="2875">
                  <c:v>2703.1552830000001</c:v>
                </c:pt>
                <c:pt idx="2876">
                  <c:v>2704.0950369999919</c:v>
                </c:pt>
                <c:pt idx="2877">
                  <c:v>2705.0344419999747</c:v>
                </c:pt>
                <c:pt idx="2878">
                  <c:v>2705.973736999993</c:v>
                </c:pt>
                <c:pt idx="2879">
                  <c:v>2706.9130019999866</c:v>
                </c:pt>
                <c:pt idx="2880">
                  <c:v>2707.85237399998</c:v>
                </c:pt>
                <c:pt idx="2881">
                  <c:v>2708.7918049999862</c:v>
                </c:pt>
                <c:pt idx="2882">
                  <c:v>2709.7312589999929</c:v>
                </c:pt>
                <c:pt idx="2883">
                  <c:v>2710.6706649999833</c:v>
                </c:pt>
                <c:pt idx="2884">
                  <c:v>2711.6100699999952</c:v>
                </c:pt>
                <c:pt idx="2885">
                  <c:v>2712.549520999979</c:v>
                </c:pt>
                <c:pt idx="2886">
                  <c:v>2713.4889469999762</c:v>
                </c:pt>
                <c:pt idx="2887">
                  <c:v>2714.4283499999729</c:v>
                </c:pt>
                <c:pt idx="2888">
                  <c:v>2715.3677839999727</c:v>
                </c:pt>
                <c:pt idx="2889">
                  <c:v>2716.3072639999737</c:v>
                </c:pt>
                <c:pt idx="2890">
                  <c:v>2717.2466189999832</c:v>
                </c:pt>
                <c:pt idx="2891">
                  <c:v>2718.1858819999907</c:v>
                </c:pt>
                <c:pt idx="2892">
                  <c:v>2719.1251509999856</c:v>
                </c:pt>
                <c:pt idx="2893">
                  <c:v>2720.0644339999999</c:v>
                </c:pt>
                <c:pt idx="2894">
                  <c:v>2721.003721999994</c:v>
                </c:pt>
                <c:pt idx="2895">
                  <c:v>2721.9430489999941</c:v>
                </c:pt>
                <c:pt idx="2896">
                  <c:v>2722.8823129999801</c:v>
                </c:pt>
                <c:pt idx="2897">
                  <c:v>2723.8216479999828</c:v>
                </c:pt>
                <c:pt idx="2898">
                  <c:v>2724.7609849999717</c:v>
                </c:pt>
                <c:pt idx="2899">
                  <c:v>2725.7003689999983</c:v>
                </c:pt>
                <c:pt idx="2900">
                  <c:v>2726.6397419999994</c:v>
                </c:pt>
                <c:pt idx="2901">
                  <c:v>2727.5791299999983</c:v>
                </c:pt>
                <c:pt idx="2902">
                  <c:v>2728.5184409999929</c:v>
                </c:pt>
                <c:pt idx="2903">
                  <c:v>2729.4577089999802</c:v>
                </c:pt>
                <c:pt idx="2904">
                  <c:v>2730.396922999993</c:v>
                </c:pt>
                <c:pt idx="2905">
                  <c:v>2731.3361839999852</c:v>
                </c:pt>
                <c:pt idx="2906">
                  <c:v>2732.2755079999915</c:v>
                </c:pt>
                <c:pt idx="2907">
                  <c:v>2733.214845999988</c:v>
                </c:pt>
                <c:pt idx="2908">
                  <c:v>2734.154063999973</c:v>
                </c:pt>
                <c:pt idx="2909">
                  <c:v>2735.0932199999806</c:v>
                </c:pt>
                <c:pt idx="2910">
                  <c:v>2736.0324899999832</c:v>
                </c:pt>
                <c:pt idx="2911">
                  <c:v>2736.9718049999792</c:v>
                </c:pt>
                <c:pt idx="2912">
                  <c:v>2737.9111199999752</c:v>
                </c:pt>
                <c:pt idx="2913">
                  <c:v>2738.8503729999939</c:v>
                </c:pt>
                <c:pt idx="2914">
                  <c:v>2739.7897239999729</c:v>
                </c:pt>
                <c:pt idx="2915">
                  <c:v>2740.7291329999862</c:v>
                </c:pt>
                <c:pt idx="2916">
                  <c:v>2741.6686799999734</c:v>
                </c:pt>
                <c:pt idx="2917">
                  <c:v>2742.608121999976</c:v>
                </c:pt>
                <c:pt idx="2918">
                  <c:v>2743.5475569999835</c:v>
                </c:pt>
                <c:pt idx="2919">
                  <c:v>2744.486860999983</c:v>
                </c:pt>
                <c:pt idx="2920">
                  <c:v>2745.4261819999956</c:v>
                </c:pt>
                <c:pt idx="2921">
                  <c:v>2746.3653839999752</c:v>
                </c:pt>
                <c:pt idx="2922">
                  <c:v>2747.304747999995</c:v>
                </c:pt>
                <c:pt idx="2923">
                  <c:v>2748.2442099999753</c:v>
                </c:pt>
                <c:pt idx="2924">
                  <c:v>2749.1835609999835</c:v>
                </c:pt>
                <c:pt idx="2925">
                  <c:v>2750.122910999984</c:v>
                </c:pt>
                <c:pt idx="2926">
                  <c:v>2751.062305999978</c:v>
                </c:pt>
                <c:pt idx="2927">
                  <c:v>2752.0016319999995</c:v>
                </c:pt>
                <c:pt idx="2928">
                  <c:v>2752.9409799999848</c:v>
                </c:pt>
                <c:pt idx="2929">
                  <c:v>2753.8803489999846</c:v>
                </c:pt>
                <c:pt idx="2930">
                  <c:v>2754.8196819999721</c:v>
                </c:pt>
                <c:pt idx="2931">
                  <c:v>2755.7590139999811</c:v>
                </c:pt>
                <c:pt idx="2932">
                  <c:v>2756.6983599999803</c:v>
                </c:pt>
                <c:pt idx="2933">
                  <c:v>2757.6377249999787</c:v>
                </c:pt>
                <c:pt idx="2934">
                  <c:v>2758.5769879999862</c:v>
                </c:pt>
                <c:pt idx="2935">
                  <c:v>2759.5163369999791</c:v>
                </c:pt>
                <c:pt idx="2936">
                  <c:v>2760.4556769999908</c:v>
                </c:pt>
                <c:pt idx="2937">
                  <c:v>2761.3950249999762</c:v>
                </c:pt>
                <c:pt idx="2938">
                  <c:v>2762.3344329999818</c:v>
                </c:pt>
                <c:pt idx="2939">
                  <c:v>2763.2738559999852</c:v>
                </c:pt>
                <c:pt idx="2940">
                  <c:v>2764.21328299999</c:v>
                </c:pt>
                <c:pt idx="2941">
                  <c:v>2765.1526719999965</c:v>
                </c:pt>
                <c:pt idx="2942">
                  <c:v>2766.0921139999991</c:v>
                </c:pt>
                <c:pt idx="2943">
                  <c:v>2767.0316219999804</c:v>
                </c:pt>
                <c:pt idx="2944">
                  <c:v>2767.9710169999744</c:v>
                </c:pt>
                <c:pt idx="2945">
                  <c:v>2768.910355</c:v>
                </c:pt>
                <c:pt idx="2946">
                  <c:v>2769.8497839999909</c:v>
                </c:pt>
                <c:pt idx="2947">
                  <c:v>2770.7891929999751</c:v>
                </c:pt>
                <c:pt idx="2948">
                  <c:v>2771.7285569999949</c:v>
                </c:pt>
                <c:pt idx="2949">
                  <c:v>2772.6679159999767</c:v>
                </c:pt>
                <c:pt idx="2950">
                  <c:v>2773.6072069999937</c:v>
                </c:pt>
                <c:pt idx="2951">
                  <c:v>2774.5465249999834</c:v>
                </c:pt>
                <c:pt idx="2952">
                  <c:v>2775.4859349999751</c:v>
                </c:pt>
                <c:pt idx="2953">
                  <c:v>2776.4252969999798</c:v>
                </c:pt>
                <c:pt idx="2954">
                  <c:v>2777.3645839999954</c:v>
                </c:pt>
                <c:pt idx="2955">
                  <c:v>2778.3038829999859</c:v>
                </c:pt>
                <c:pt idx="2956">
                  <c:v>2779.2432089999784</c:v>
                </c:pt>
                <c:pt idx="2957">
                  <c:v>2780.1824539999943</c:v>
                </c:pt>
                <c:pt idx="2958">
                  <c:v>2781.1216309999872</c:v>
                </c:pt>
                <c:pt idx="2959">
                  <c:v>2782.0607069999969</c:v>
                </c:pt>
                <c:pt idx="2960">
                  <c:v>2782.9999179999868</c:v>
                </c:pt>
                <c:pt idx="2961">
                  <c:v>2783.9391979999782</c:v>
                </c:pt>
                <c:pt idx="2962">
                  <c:v>2784.8785059999791</c:v>
                </c:pt>
                <c:pt idx="2963">
                  <c:v>2785.8178859999753</c:v>
                </c:pt>
                <c:pt idx="2964">
                  <c:v>2786.7572539999965</c:v>
                </c:pt>
                <c:pt idx="2965">
                  <c:v>2787.6966009999742</c:v>
                </c:pt>
                <c:pt idx="2966">
                  <c:v>2788.6359089999751</c:v>
                </c:pt>
                <c:pt idx="2967">
                  <c:v>2789.5751789999777</c:v>
                </c:pt>
                <c:pt idx="2968">
                  <c:v>2790.514577999973</c:v>
                </c:pt>
                <c:pt idx="2969">
                  <c:v>2791.4537749999727</c:v>
                </c:pt>
                <c:pt idx="2970">
                  <c:v>2792.3930719999771</c:v>
                </c:pt>
                <c:pt idx="2971">
                  <c:v>2793.3323359999922</c:v>
                </c:pt>
                <c:pt idx="2972">
                  <c:v>2794.2716419999779</c:v>
                </c:pt>
                <c:pt idx="2973">
                  <c:v>2795.2110249999969</c:v>
                </c:pt>
                <c:pt idx="2974">
                  <c:v>2796.1503659999871</c:v>
                </c:pt>
                <c:pt idx="2975">
                  <c:v>2797.0897849999892</c:v>
                </c:pt>
                <c:pt idx="2976">
                  <c:v>2798.0292239999981</c:v>
                </c:pt>
                <c:pt idx="2977">
                  <c:v>2798.9686129999754</c:v>
                </c:pt>
                <c:pt idx="2978">
                  <c:v>2799.9079409999831</c:v>
                </c:pt>
                <c:pt idx="2979">
                  <c:v>2800.8472389999952</c:v>
                </c:pt>
                <c:pt idx="2980">
                  <c:v>2801.7865069999825</c:v>
                </c:pt>
                <c:pt idx="2981">
                  <c:v>2802.7257939999981</c:v>
                </c:pt>
                <c:pt idx="2982">
                  <c:v>2803.6651179999753</c:v>
                </c:pt>
                <c:pt idx="2983">
                  <c:v>2804.6044359999942</c:v>
                </c:pt>
                <c:pt idx="2984">
                  <c:v>2805.5436509999854</c:v>
                </c:pt>
                <c:pt idx="2985">
                  <c:v>2806.4828589999815</c:v>
                </c:pt>
                <c:pt idx="2986">
                  <c:v>2807.4220309999946</c:v>
                </c:pt>
                <c:pt idx="2987">
                  <c:v>2808.361092999985</c:v>
                </c:pt>
                <c:pt idx="2988">
                  <c:v>2809.3003419999732</c:v>
                </c:pt>
                <c:pt idx="2989">
                  <c:v>2810.2395499999984</c:v>
                </c:pt>
                <c:pt idx="2990">
                  <c:v>2811.1788979999837</c:v>
                </c:pt>
                <c:pt idx="2991">
                  <c:v>2812.1182259999914</c:v>
                </c:pt>
                <c:pt idx="2992">
                  <c:v>2813.0575379999937</c:v>
                </c:pt>
                <c:pt idx="2993">
                  <c:v>2813.9968579999986</c:v>
                </c:pt>
                <c:pt idx="2994">
                  <c:v>2814.9361009999993</c:v>
                </c:pt>
                <c:pt idx="2995">
                  <c:v>2815.8754269999918</c:v>
                </c:pt>
                <c:pt idx="2996">
                  <c:v>2816.814762999973</c:v>
                </c:pt>
                <c:pt idx="2997">
                  <c:v>2817.7541199999978</c:v>
                </c:pt>
                <c:pt idx="2998">
                  <c:v>2818.6934599999804</c:v>
                </c:pt>
                <c:pt idx="2999">
                  <c:v>2819.6327499999898</c:v>
                </c:pt>
                <c:pt idx="3000">
                  <c:v>2820.5720009999932</c:v>
                </c:pt>
                <c:pt idx="3001">
                  <c:v>2821.511348</c:v>
                </c:pt>
                <c:pt idx="3002">
                  <c:v>2822.4506609999808</c:v>
                </c:pt>
                <c:pt idx="3003">
                  <c:v>2823.3899309999833</c:v>
                </c:pt>
                <c:pt idx="3004">
                  <c:v>2824.3291949999984</c:v>
                </c:pt>
                <c:pt idx="3005">
                  <c:v>2825.268498999998</c:v>
                </c:pt>
                <c:pt idx="3006">
                  <c:v>2826.2078359999869</c:v>
                </c:pt>
                <c:pt idx="3007">
                  <c:v>2827.1471169999859</c:v>
                </c:pt>
                <c:pt idx="3008">
                  <c:v>2828.0864109999966</c:v>
                </c:pt>
                <c:pt idx="3009">
                  <c:v>2829.0256879999943</c:v>
                </c:pt>
                <c:pt idx="3010">
                  <c:v>2829.9649299999874</c:v>
                </c:pt>
                <c:pt idx="3011">
                  <c:v>2830.9041069999803</c:v>
                </c:pt>
                <c:pt idx="3012">
                  <c:v>2831.8434619999898</c:v>
                </c:pt>
                <c:pt idx="3013">
                  <c:v>2832.782756999979</c:v>
                </c:pt>
                <c:pt idx="3014">
                  <c:v>2833.7220179999713</c:v>
                </c:pt>
                <c:pt idx="3015">
                  <c:v>2834.6611949999933</c:v>
                </c:pt>
                <c:pt idx="3016">
                  <c:v>2835.6003539999947</c:v>
                </c:pt>
                <c:pt idx="3017">
                  <c:v>2836.5395319999952</c:v>
                </c:pt>
                <c:pt idx="3018">
                  <c:v>2837.4787829999987</c:v>
                </c:pt>
                <c:pt idx="3019">
                  <c:v>2838.418033999973</c:v>
                </c:pt>
                <c:pt idx="3020">
                  <c:v>2839.3572149999964</c:v>
                </c:pt>
                <c:pt idx="3021">
                  <c:v>2840.2964589999756</c:v>
                </c:pt>
                <c:pt idx="3022">
                  <c:v>2841.2357919999922</c:v>
                </c:pt>
                <c:pt idx="3023">
                  <c:v>2842.1751569999906</c:v>
                </c:pt>
                <c:pt idx="3024">
                  <c:v>2843.1144299999869</c:v>
                </c:pt>
                <c:pt idx="3025">
                  <c:v>2844.0537989999866</c:v>
                </c:pt>
                <c:pt idx="3026">
                  <c:v>2844.9933049999818</c:v>
                </c:pt>
                <c:pt idx="3027">
                  <c:v>2845.9326429999783</c:v>
                </c:pt>
                <c:pt idx="3028">
                  <c:v>2846.8719709999859</c:v>
                </c:pt>
                <c:pt idx="3029">
                  <c:v>2847.8114139999961</c:v>
                </c:pt>
                <c:pt idx="3030">
                  <c:v>2848.7508399999933</c:v>
                </c:pt>
                <c:pt idx="3031">
                  <c:v>2849.6903619999939</c:v>
                </c:pt>
                <c:pt idx="3032">
                  <c:v>2850.629860999994</c:v>
                </c:pt>
                <c:pt idx="3033">
                  <c:v>2851.5694369999983</c:v>
                </c:pt>
                <c:pt idx="3034">
                  <c:v>2852.5089489999809</c:v>
                </c:pt>
                <c:pt idx="3035">
                  <c:v>2853.4485119999736</c:v>
                </c:pt>
                <c:pt idx="3036">
                  <c:v>2854.3880859999917</c:v>
                </c:pt>
                <c:pt idx="3037">
                  <c:v>2855.3276999999944</c:v>
                </c:pt>
                <c:pt idx="3038">
                  <c:v>2856.2672719999973</c:v>
                </c:pt>
                <c:pt idx="3039">
                  <c:v>2857.20678399998</c:v>
                </c:pt>
                <c:pt idx="3040">
                  <c:v>2858.1462209999736</c:v>
                </c:pt>
                <c:pt idx="3041">
                  <c:v>2859.0856449999847</c:v>
                </c:pt>
                <c:pt idx="3042">
                  <c:v>2860.0252239999827</c:v>
                </c:pt>
                <c:pt idx="3043">
                  <c:v>2860.9647169999953</c:v>
                </c:pt>
                <c:pt idx="3044">
                  <c:v>2861.9041249999718</c:v>
                </c:pt>
                <c:pt idx="3045">
                  <c:v>2862.8435189999873</c:v>
                </c:pt>
                <c:pt idx="3046">
                  <c:v>2863.7830399999802</c:v>
                </c:pt>
                <c:pt idx="3047">
                  <c:v>2864.7225139999937</c:v>
                </c:pt>
                <c:pt idx="3048">
                  <c:v>2865.6619969999883</c:v>
                </c:pt>
                <c:pt idx="3049">
                  <c:v>2866.6015129999723</c:v>
                </c:pt>
                <c:pt idx="3050">
                  <c:v>2867.5409639999853</c:v>
                </c:pt>
                <c:pt idx="3051">
                  <c:v>2868.4803819999797</c:v>
                </c:pt>
                <c:pt idx="3052">
                  <c:v>2869.4199179999996</c:v>
                </c:pt>
                <c:pt idx="3053">
                  <c:v>2870.3593859999964</c:v>
                </c:pt>
                <c:pt idx="3054">
                  <c:v>2871.2988779999723</c:v>
                </c:pt>
                <c:pt idx="3055">
                  <c:v>2872.2385119999817</c:v>
                </c:pt>
                <c:pt idx="3056">
                  <c:v>2873.1780319999962</c:v>
                </c:pt>
                <c:pt idx="3057">
                  <c:v>2874.1175559999829</c:v>
                </c:pt>
                <c:pt idx="3058">
                  <c:v>2875.0570559999906</c:v>
                </c:pt>
                <c:pt idx="3059">
                  <c:v>2875.9964889999828</c:v>
                </c:pt>
                <c:pt idx="3060">
                  <c:v>2876.9358329999959</c:v>
                </c:pt>
                <c:pt idx="3061">
                  <c:v>2877.8752309999836</c:v>
                </c:pt>
                <c:pt idx="3062">
                  <c:v>2878.8145699999877</c:v>
                </c:pt>
                <c:pt idx="3063">
                  <c:v>2879.7539179999731</c:v>
                </c:pt>
                <c:pt idx="3064">
                  <c:v>2880.693271999975</c:v>
                </c:pt>
                <c:pt idx="3065">
                  <c:v>2881.632603999984</c:v>
                </c:pt>
                <c:pt idx="3066">
                  <c:v>2882.5720439999714</c:v>
                </c:pt>
                <c:pt idx="3067">
                  <c:v>2883.5115519999817</c:v>
                </c:pt>
                <c:pt idx="3068">
                  <c:v>2884.4511059999932</c:v>
                </c:pt>
                <c:pt idx="3069">
                  <c:v>2885.390532999998</c:v>
                </c:pt>
                <c:pt idx="3070">
                  <c:v>2886.3300459999882</c:v>
                </c:pt>
                <c:pt idx="3071">
                  <c:v>2887.2695049999747</c:v>
                </c:pt>
                <c:pt idx="3072">
                  <c:v>2888.2089719999931</c:v>
                </c:pt>
                <c:pt idx="3073">
                  <c:v>2889.1484399999899</c:v>
                </c:pt>
                <c:pt idx="3074">
                  <c:v>2890.0879489999788</c:v>
                </c:pt>
                <c:pt idx="3075">
                  <c:v>2891.0274289999797</c:v>
                </c:pt>
                <c:pt idx="3076">
                  <c:v>2891.9669329999888</c:v>
                </c:pt>
                <c:pt idx="3077">
                  <c:v>2892.9064349999826</c:v>
                </c:pt>
                <c:pt idx="3078">
                  <c:v>2893.8458659999887</c:v>
                </c:pt>
                <c:pt idx="3079">
                  <c:v>2894.7853389999946</c:v>
                </c:pt>
                <c:pt idx="3080">
                  <c:v>2895.7249539999757</c:v>
                </c:pt>
                <c:pt idx="3081">
                  <c:v>2896.6646539999929</c:v>
                </c:pt>
                <c:pt idx="3082">
                  <c:v>2897.6043579999823</c:v>
                </c:pt>
                <c:pt idx="3083">
                  <c:v>2898.5440139999846</c:v>
                </c:pt>
                <c:pt idx="3084">
                  <c:v>2899.483516999986</c:v>
                </c:pt>
                <c:pt idx="3085">
                  <c:v>2900.4230519999983</c:v>
                </c:pt>
                <c:pt idx="3086">
                  <c:v>2901.3626899999799</c:v>
                </c:pt>
                <c:pt idx="3087">
                  <c:v>2902.3024129999976</c:v>
                </c:pt>
                <c:pt idx="3088">
                  <c:v>2903.241857999994</c:v>
                </c:pt>
                <c:pt idx="3089">
                  <c:v>2904.1812629999768</c:v>
                </c:pt>
                <c:pt idx="3090">
                  <c:v>2905.1206789999851</c:v>
                </c:pt>
                <c:pt idx="3091">
                  <c:v>2906.0600869999907</c:v>
                </c:pt>
                <c:pt idx="3092">
                  <c:v>2906.9993959999993</c:v>
                </c:pt>
                <c:pt idx="3093">
                  <c:v>2907.9386079999967</c:v>
                </c:pt>
                <c:pt idx="3094">
                  <c:v>2908.8779419999919</c:v>
                </c:pt>
                <c:pt idx="3095">
                  <c:v>2909.8173109999916</c:v>
                </c:pt>
                <c:pt idx="3096">
                  <c:v>2910.7566149999911</c:v>
                </c:pt>
                <c:pt idx="3097">
                  <c:v>2911.6959719999868</c:v>
                </c:pt>
                <c:pt idx="3098">
                  <c:v>2912.635351999983</c:v>
                </c:pt>
                <c:pt idx="3099">
                  <c:v>2913.5747349999729</c:v>
                </c:pt>
                <c:pt idx="3100">
                  <c:v>2914.5140209999809</c:v>
                </c:pt>
                <c:pt idx="3101">
                  <c:v>2915.4533189999929</c:v>
                </c:pt>
                <c:pt idx="3102">
                  <c:v>2916.3926890000002</c:v>
                </c:pt>
                <c:pt idx="3103">
                  <c:v>2917.3320759999915</c:v>
                </c:pt>
                <c:pt idx="3104">
                  <c:v>2918.2713819999772</c:v>
                </c:pt>
                <c:pt idx="3105">
                  <c:v>2919.2107199999737</c:v>
                </c:pt>
                <c:pt idx="3106">
                  <c:v>2920.150152999995</c:v>
                </c:pt>
                <c:pt idx="3107">
                  <c:v>2921.0894239999761</c:v>
                </c:pt>
                <c:pt idx="3108">
                  <c:v>2922.0286509999714</c:v>
                </c:pt>
                <c:pt idx="3109">
                  <c:v>2922.9678739999945</c:v>
                </c:pt>
                <c:pt idx="3110">
                  <c:v>2923.9070469999861</c:v>
                </c:pt>
                <c:pt idx="3111">
                  <c:v>2924.8461269999971</c:v>
                </c:pt>
                <c:pt idx="3112">
                  <c:v>2925.7852649999841</c:v>
                </c:pt>
                <c:pt idx="3113">
                  <c:v>2926.7242639999895</c:v>
                </c:pt>
                <c:pt idx="3114">
                  <c:v>2927.6632559999998</c:v>
                </c:pt>
                <c:pt idx="3115">
                  <c:v>2928.6022519999824</c:v>
                </c:pt>
                <c:pt idx="3116">
                  <c:v>2929.5412749999959</c:v>
                </c:pt>
                <c:pt idx="3117">
                  <c:v>2930.4804909999948</c:v>
                </c:pt>
                <c:pt idx="3118">
                  <c:v>2931.4198059999908</c:v>
                </c:pt>
                <c:pt idx="3119">
                  <c:v>2932.3589909999864</c:v>
                </c:pt>
                <c:pt idx="3120">
                  <c:v>2933.2982039999915</c:v>
                </c:pt>
                <c:pt idx="3121">
                  <c:v>2934.2374769999878</c:v>
                </c:pt>
                <c:pt idx="3122">
                  <c:v>2935.1766869999992</c:v>
                </c:pt>
                <c:pt idx="3123">
                  <c:v>2936.115965999983</c:v>
                </c:pt>
                <c:pt idx="3124">
                  <c:v>2937.0552179999941</c:v>
                </c:pt>
                <c:pt idx="3125">
                  <c:v>2937.9944049999758</c:v>
                </c:pt>
                <c:pt idx="3126">
                  <c:v>2938.9335069999797</c:v>
                </c:pt>
                <c:pt idx="3127">
                  <c:v>2939.8726839999727</c:v>
                </c:pt>
                <c:pt idx="3128">
                  <c:v>2940.8118589999794</c:v>
                </c:pt>
                <c:pt idx="3129">
                  <c:v>2941.7510989999864</c:v>
                </c:pt>
                <c:pt idx="3130">
                  <c:v>2942.6904039999936</c:v>
                </c:pt>
                <c:pt idx="3131">
                  <c:v>2943.6298989999923</c:v>
                </c:pt>
                <c:pt idx="3132">
                  <c:v>2944.5692819999822</c:v>
                </c:pt>
                <c:pt idx="3133">
                  <c:v>2945.5086789999914</c:v>
                </c:pt>
                <c:pt idx="3134">
                  <c:v>2946.4480469999835</c:v>
                </c:pt>
                <c:pt idx="3135">
                  <c:v>2947.3874129999895</c:v>
                </c:pt>
                <c:pt idx="3136">
                  <c:v>2948.3267599999963</c:v>
                </c:pt>
                <c:pt idx="3137">
                  <c:v>2949.2661009999865</c:v>
                </c:pt>
                <c:pt idx="3138">
                  <c:v>2950.2055089999922</c:v>
                </c:pt>
                <c:pt idx="3139">
                  <c:v>2951.144845999981</c:v>
                </c:pt>
                <c:pt idx="3140">
                  <c:v>2952.0841299999738</c:v>
                </c:pt>
                <c:pt idx="3141">
                  <c:v>2953.0235229999817</c:v>
                </c:pt>
                <c:pt idx="3142">
                  <c:v>2953.9629599999753</c:v>
                </c:pt>
                <c:pt idx="3143">
                  <c:v>2954.9022749999713</c:v>
                </c:pt>
                <c:pt idx="3144">
                  <c:v>2955.8416479999723</c:v>
                </c:pt>
                <c:pt idx="3145">
                  <c:v>2956.7809099999722</c:v>
                </c:pt>
                <c:pt idx="3146">
                  <c:v>2957.7202129999932</c:v>
                </c:pt>
                <c:pt idx="3147">
                  <c:v>2958.6595279999892</c:v>
                </c:pt>
                <c:pt idx="3148">
                  <c:v>2959.5987939999904</c:v>
                </c:pt>
                <c:pt idx="3149">
                  <c:v>2960.538102999999</c:v>
                </c:pt>
                <c:pt idx="3150">
                  <c:v>2961.4775699999882</c:v>
                </c:pt>
                <c:pt idx="3151">
                  <c:v>2962.4169379999803</c:v>
                </c:pt>
                <c:pt idx="3152">
                  <c:v>2963.3563289999729</c:v>
                </c:pt>
                <c:pt idx="3153">
                  <c:v>2964.2957169999718</c:v>
                </c:pt>
                <c:pt idx="3154">
                  <c:v>2965.2351589999744</c:v>
                </c:pt>
                <c:pt idx="3155">
                  <c:v>2966.1745539999974</c:v>
                </c:pt>
                <c:pt idx="3156">
                  <c:v>2967.1139909999911</c:v>
                </c:pt>
                <c:pt idx="3157">
                  <c:v>2968.0533459999715</c:v>
                </c:pt>
                <c:pt idx="3158">
                  <c:v>2968.9928009999858</c:v>
                </c:pt>
                <c:pt idx="3159">
                  <c:v>2969.9323849999928</c:v>
                </c:pt>
                <c:pt idx="3160">
                  <c:v>2970.8720209999883</c:v>
                </c:pt>
                <c:pt idx="3161">
                  <c:v>2971.8115969999926</c:v>
                </c:pt>
                <c:pt idx="3162">
                  <c:v>2972.7510099999781</c:v>
                </c:pt>
                <c:pt idx="3163">
                  <c:v>2973.6904459999932</c:v>
                </c:pt>
                <c:pt idx="3164">
                  <c:v>2974.6298779999779</c:v>
                </c:pt>
                <c:pt idx="3165">
                  <c:v>2975.5693079999764</c:v>
                </c:pt>
                <c:pt idx="3166">
                  <c:v>2976.5088279999909</c:v>
                </c:pt>
                <c:pt idx="3167">
                  <c:v>2977.4483449999825</c:v>
                </c:pt>
                <c:pt idx="3168">
                  <c:v>2978.3878539999714</c:v>
                </c:pt>
                <c:pt idx="3169">
                  <c:v>2979.3274119999842</c:v>
                </c:pt>
                <c:pt idx="3170">
                  <c:v>2980.2668759999797</c:v>
                </c:pt>
                <c:pt idx="3171">
                  <c:v>2981.2064459999965</c:v>
                </c:pt>
                <c:pt idx="3172">
                  <c:v>2982.1459699999832</c:v>
                </c:pt>
                <c:pt idx="3173">
                  <c:v>2983.0854589999944</c:v>
                </c:pt>
                <c:pt idx="3174">
                  <c:v>2984.0249609999883</c:v>
                </c:pt>
                <c:pt idx="3175">
                  <c:v>2984.9644199999748</c:v>
                </c:pt>
                <c:pt idx="3176">
                  <c:v>2985.9039109999721</c:v>
                </c:pt>
                <c:pt idx="3177">
                  <c:v>2986.8434209999978</c:v>
                </c:pt>
                <c:pt idx="3178">
                  <c:v>2987.7828959999897</c:v>
                </c:pt>
                <c:pt idx="3179">
                  <c:v>2988.7223949999898</c:v>
                </c:pt>
                <c:pt idx="3180">
                  <c:v>2989.6618279999821</c:v>
                </c:pt>
                <c:pt idx="3181">
                  <c:v>2990.6013479999965</c:v>
                </c:pt>
                <c:pt idx="3182">
                  <c:v>2991.5409109999891</c:v>
                </c:pt>
                <c:pt idx="3183">
                  <c:v>2992.4805109999725</c:v>
                </c:pt>
                <c:pt idx="3184">
                  <c:v>2993.4201569999859</c:v>
                </c:pt>
                <c:pt idx="3185">
                  <c:v>2994.359621999989</c:v>
                </c:pt>
                <c:pt idx="3186">
                  <c:v>2995.2990319999808</c:v>
                </c:pt>
                <c:pt idx="3187">
                  <c:v>2996.2385579999827</c:v>
                </c:pt>
                <c:pt idx="3188">
                  <c:v>2997.1780029999791</c:v>
                </c:pt>
                <c:pt idx="3189">
                  <c:v>2998.1174529999844</c:v>
                </c:pt>
                <c:pt idx="3190">
                  <c:v>2999.0569839999953</c:v>
                </c:pt>
                <c:pt idx="3191">
                  <c:v>2999.9964239999827</c:v>
                </c:pt>
                <c:pt idx="3192">
                  <c:v>3000.9359389999881</c:v>
                </c:pt>
                <c:pt idx="3193">
                  <c:v>3001.8755179999862</c:v>
                </c:pt>
                <c:pt idx="3194">
                  <c:v>3002.8151809999836</c:v>
                </c:pt>
                <c:pt idx="3195">
                  <c:v>3003.7548179999867</c:v>
                </c:pt>
                <c:pt idx="3196">
                  <c:v>3004.6944489999732</c:v>
                </c:pt>
                <c:pt idx="3197">
                  <c:v>3005.6339939999743</c:v>
                </c:pt>
                <c:pt idx="3198">
                  <c:v>3006.5735469999781</c:v>
                </c:pt>
                <c:pt idx="3199">
                  <c:v>3007.5130629999912</c:v>
                </c:pt>
                <c:pt idx="3200">
                  <c:v>3008.4526219999825</c:v>
                </c:pt>
                <c:pt idx="3201">
                  <c:v>3009.3922369999927</c:v>
                </c:pt>
                <c:pt idx="3202">
                  <c:v>3010.331824999972</c:v>
                </c:pt>
                <c:pt idx="3203">
                  <c:v>3011.2714869999909</c:v>
                </c:pt>
                <c:pt idx="3204">
                  <c:v>3012.2111059999734</c:v>
                </c:pt>
                <c:pt idx="3205">
                  <c:v>3013.1506529999897</c:v>
                </c:pt>
                <c:pt idx="3206">
                  <c:v>3014.090262999991</c:v>
                </c:pt>
                <c:pt idx="3207">
                  <c:v>3015.0299589999777</c:v>
                </c:pt>
                <c:pt idx="3208">
                  <c:v>3015.9695959999808</c:v>
                </c:pt>
                <c:pt idx="3209">
                  <c:v>3016.9092309999978</c:v>
                </c:pt>
                <c:pt idx="3210">
                  <c:v>3017.848932999972</c:v>
                </c:pt>
                <c:pt idx="3211">
                  <c:v>3018.7885919999972</c:v>
                </c:pt>
                <c:pt idx="3212">
                  <c:v>3019.7281889999867</c:v>
                </c:pt>
                <c:pt idx="3213">
                  <c:v>3020.6678669999819</c:v>
                </c:pt>
                <c:pt idx="3214">
                  <c:v>3021.607406999974</c:v>
                </c:pt>
                <c:pt idx="3215">
                  <c:v>3022.5469559999765</c:v>
                </c:pt>
                <c:pt idx="3216">
                  <c:v>3023.4864469999739</c:v>
                </c:pt>
                <c:pt idx="3217">
                  <c:v>3024.4261529999785</c:v>
                </c:pt>
                <c:pt idx="3218">
                  <c:v>3025.3660999999847</c:v>
                </c:pt>
                <c:pt idx="3219">
                  <c:v>3026.305927999987</c:v>
                </c:pt>
                <c:pt idx="3220">
                  <c:v>3027.2457989999966</c:v>
                </c:pt>
                <c:pt idx="3221">
                  <c:v>3028.1856519999856</c:v>
                </c:pt>
                <c:pt idx="3222">
                  <c:v>3029.1256389999762</c:v>
                </c:pt>
                <c:pt idx="3223">
                  <c:v>3030.0655609999958</c:v>
                </c:pt>
                <c:pt idx="3224">
                  <c:v>3031.0055479999864</c:v>
                </c:pt>
                <c:pt idx="3225">
                  <c:v>3031.9454099999857</c:v>
                </c:pt>
                <c:pt idx="3226">
                  <c:v>3032.8853209999797</c:v>
                </c:pt>
                <c:pt idx="3227">
                  <c:v>3033.825233999989</c:v>
                </c:pt>
                <c:pt idx="3228">
                  <c:v>3034.7651089999999</c:v>
                </c:pt>
                <c:pt idx="3229">
                  <c:v>3035.7049779999943</c:v>
                </c:pt>
                <c:pt idx="3230">
                  <c:v>3036.6449519999733</c:v>
                </c:pt>
                <c:pt idx="3231">
                  <c:v>3037.5849689999886</c:v>
                </c:pt>
                <c:pt idx="3232">
                  <c:v>3038.5249779999722</c:v>
                </c:pt>
                <c:pt idx="3233">
                  <c:v>3039.4648739999975</c:v>
                </c:pt>
                <c:pt idx="3234">
                  <c:v>3040.4048769999936</c:v>
                </c:pt>
                <c:pt idx="3235">
                  <c:v>3041.3448519999802</c:v>
                </c:pt>
                <c:pt idx="3236">
                  <c:v>3042.2847819999733</c:v>
                </c:pt>
                <c:pt idx="3237">
                  <c:v>3043.2247009999992</c:v>
                </c:pt>
                <c:pt idx="3238">
                  <c:v>3044.1645839999837</c:v>
                </c:pt>
                <c:pt idx="3239">
                  <c:v>3045.1045029999805</c:v>
                </c:pt>
                <c:pt idx="3240">
                  <c:v>3046.0444479999715</c:v>
                </c:pt>
                <c:pt idx="3241">
                  <c:v>3046.9844299999822</c:v>
                </c:pt>
                <c:pt idx="3242">
                  <c:v>3047.9243959999876</c:v>
                </c:pt>
                <c:pt idx="3243">
                  <c:v>3048.8643589999992</c:v>
                </c:pt>
                <c:pt idx="3244">
                  <c:v>3049.8044099999825</c:v>
                </c:pt>
                <c:pt idx="3245">
                  <c:v>3050.7444779999787</c:v>
                </c:pt>
                <c:pt idx="3246">
                  <c:v>3051.6844759999949</c:v>
                </c:pt>
                <c:pt idx="3247">
                  <c:v>3052.6244319999823</c:v>
                </c:pt>
                <c:pt idx="3248">
                  <c:v>3053.5643859999836</c:v>
                </c:pt>
                <c:pt idx="3249">
                  <c:v>3054.504356999998</c:v>
                </c:pt>
                <c:pt idx="3250">
                  <c:v>3055.4443039999751</c:v>
                </c:pt>
                <c:pt idx="3251">
                  <c:v>3056.3842819999845</c:v>
                </c:pt>
                <c:pt idx="3252">
                  <c:v>3057.3242389999796</c:v>
                </c:pt>
                <c:pt idx="3253">
                  <c:v>3058.2642359999882</c:v>
                </c:pt>
                <c:pt idx="3254">
                  <c:v>3059.2041039999749</c:v>
                </c:pt>
                <c:pt idx="3255">
                  <c:v>3060.1441269999777</c:v>
                </c:pt>
                <c:pt idx="3256">
                  <c:v>3061.0840539999772</c:v>
                </c:pt>
                <c:pt idx="3257">
                  <c:v>3062.0239909999946</c:v>
                </c:pt>
                <c:pt idx="3258">
                  <c:v>3062.9640809999837</c:v>
                </c:pt>
                <c:pt idx="3259">
                  <c:v>3063.9040559999994</c:v>
                </c:pt>
                <c:pt idx="3260">
                  <c:v>3064.8439909999724</c:v>
                </c:pt>
                <c:pt idx="3261">
                  <c:v>3065.7838919999776</c:v>
                </c:pt>
                <c:pt idx="3262">
                  <c:v>3066.7238369999977</c:v>
                </c:pt>
                <c:pt idx="3263">
                  <c:v>3067.6638219999732</c:v>
                </c:pt>
                <c:pt idx="3264">
                  <c:v>3068.6038520000002</c:v>
                </c:pt>
                <c:pt idx="3265">
                  <c:v>3069.5438569999824</c:v>
                </c:pt>
                <c:pt idx="3266">
                  <c:v>3070.4838499999896</c:v>
                </c:pt>
                <c:pt idx="3267">
                  <c:v>3071.4238089999999</c:v>
                </c:pt>
                <c:pt idx="3268">
                  <c:v>3072.3637499999895</c:v>
                </c:pt>
                <c:pt idx="3269">
                  <c:v>3073.3037909999839</c:v>
                </c:pt>
                <c:pt idx="3270">
                  <c:v>3074.2437529999879</c:v>
                </c:pt>
                <c:pt idx="3271">
                  <c:v>3075.1837279999745</c:v>
                </c:pt>
                <c:pt idx="3272">
                  <c:v>3076.1236829999834</c:v>
                </c:pt>
                <c:pt idx="3273">
                  <c:v>3077.0635939999775</c:v>
                </c:pt>
                <c:pt idx="3274">
                  <c:v>3078.0035889999999</c:v>
                </c:pt>
                <c:pt idx="3275">
                  <c:v>3078.9436179999902</c:v>
                </c:pt>
                <c:pt idx="3276">
                  <c:v>3079.8837119999807</c:v>
                </c:pt>
                <c:pt idx="3277">
                  <c:v>3080.8237229999795</c:v>
                </c:pt>
                <c:pt idx="3278">
                  <c:v>3081.7637219999742</c:v>
                </c:pt>
                <c:pt idx="3279">
                  <c:v>3082.7037129999953</c:v>
                </c:pt>
                <c:pt idx="3280">
                  <c:v>3083.6436069999763</c:v>
                </c:pt>
                <c:pt idx="3281">
                  <c:v>3084.5833979999879</c:v>
                </c:pt>
                <c:pt idx="3282">
                  <c:v>3085.5233249999874</c:v>
                </c:pt>
                <c:pt idx="3283">
                  <c:v>3086.4633419999736</c:v>
                </c:pt>
                <c:pt idx="3284">
                  <c:v>3087.4033139999956</c:v>
                </c:pt>
                <c:pt idx="3285">
                  <c:v>3088.3432809999795</c:v>
                </c:pt>
                <c:pt idx="3286">
                  <c:v>3089.283236999996</c:v>
                </c:pt>
                <c:pt idx="3287">
                  <c:v>3090.2231809999794</c:v>
                </c:pt>
                <c:pt idx="3288">
                  <c:v>3091.1631469999847</c:v>
                </c:pt>
                <c:pt idx="3289">
                  <c:v>3092.1030509999837</c:v>
                </c:pt>
                <c:pt idx="3290">
                  <c:v>3093.0430209999904</c:v>
                </c:pt>
                <c:pt idx="3291">
                  <c:v>3093.9829819999868</c:v>
                </c:pt>
                <c:pt idx="3292">
                  <c:v>3094.9229819999891</c:v>
                </c:pt>
                <c:pt idx="3293">
                  <c:v>3095.8630199999898</c:v>
                </c:pt>
                <c:pt idx="3294">
                  <c:v>3096.8030049999943</c:v>
                </c:pt>
                <c:pt idx="3295">
                  <c:v>3097.742872999981</c:v>
                </c:pt>
                <c:pt idx="3296">
                  <c:v>3098.6828629999945</c:v>
                </c:pt>
                <c:pt idx="3297">
                  <c:v>3099.6228399999964</c:v>
                </c:pt>
                <c:pt idx="3298">
                  <c:v>3100.5628459999862</c:v>
                </c:pt>
                <c:pt idx="3299">
                  <c:v>3101.5028849999944</c:v>
                </c:pt>
                <c:pt idx="3300">
                  <c:v>3102.4429099999834</c:v>
                </c:pt>
                <c:pt idx="3301">
                  <c:v>3103.3829399999813</c:v>
                </c:pt>
                <c:pt idx="3302">
                  <c:v>3104.3229259999935</c:v>
                </c:pt>
                <c:pt idx="3303">
                  <c:v>3105.2629079999751</c:v>
                </c:pt>
                <c:pt idx="3304">
                  <c:v>3106.2028839999984</c:v>
                </c:pt>
                <c:pt idx="3305">
                  <c:v>3107.1427649999969</c:v>
                </c:pt>
                <c:pt idx="3306">
                  <c:v>3108.0827349999745</c:v>
                </c:pt>
                <c:pt idx="3307">
                  <c:v>3109.0227879999729</c:v>
                </c:pt>
                <c:pt idx="3308">
                  <c:v>3109.9627699999837</c:v>
                </c:pt>
                <c:pt idx="3309">
                  <c:v>3110.9027509999869</c:v>
                </c:pt>
                <c:pt idx="3310">
                  <c:v>3111.842799999984</c:v>
                </c:pt>
                <c:pt idx="3311">
                  <c:v>3112.7828719999816</c:v>
                </c:pt>
                <c:pt idx="3312">
                  <c:v>3113.7229959999968</c:v>
                </c:pt>
                <c:pt idx="3313">
                  <c:v>3114.6630829999922</c:v>
                </c:pt>
                <c:pt idx="3314">
                  <c:v>3115.6030879999744</c:v>
                </c:pt>
                <c:pt idx="3315">
                  <c:v>3116.5431039999821</c:v>
                </c:pt>
                <c:pt idx="3316">
                  <c:v>3117.4830479999946</c:v>
                </c:pt>
                <c:pt idx="3317">
                  <c:v>3118.4229899999918</c:v>
                </c:pt>
                <c:pt idx="3318">
                  <c:v>3119.3630059999996</c:v>
                </c:pt>
                <c:pt idx="3319">
                  <c:v>3120.3029879999813</c:v>
                </c:pt>
                <c:pt idx="3320">
                  <c:v>3121.2429669999983</c:v>
                </c:pt>
                <c:pt idx="3321">
                  <c:v>3122.1830099999788</c:v>
                </c:pt>
                <c:pt idx="3322">
                  <c:v>3123.1230389999982</c:v>
                </c:pt>
                <c:pt idx="3323">
                  <c:v>3124.0629729999928</c:v>
                </c:pt>
                <c:pt idx="3324">
                  <c:v>3125.0029189999914</c:v>
                </c:pt>
                <c:pt idx="3325">
                  <c:v>3125.9429029999883</c:v>
                </c:pt>
                <c:pt idx="3326">
                  <c:v>3126.8828649999923</c:v>
                </c:pt>
                <c:pt idx="3327">
                  <c:v>3127.8227569999872</c:v>
                </c:pt>
                <c:pt idx="3328">
                  <c:v>3128.7626689999888</c:v>
                </c:pt>
                <c:pt idx="3329">
                  <c:v>3129.7027109999908</c:v>
                </c:pt>
                <c:pt idx="3330">
                  <c:v>3130.6427629999816</c:v>
                </c:pt>
                <c:pt idx="3331">
                  <c:v>3131.5827709999867</c:v>
                </c:pt>
                <c:pt idx="3332">
                  <c:v>3132.5227219999942</c:v>
                </c:pt>
                <c:pt idx="3333">
                  <c:v>3133.4626769999741</c:v>
                </c:pt>
                <c:pt idx="3334">
                  <c:v>3134.4026799999992</c:v>
                </c:pt>
                <c:pt idx="3335">
                  <c:v>3135.3426379999728</c:v>
                </c:pt>
                <c:pt idx="3336">
                  <c:v>3136.2826429999841</c:v>
                </c:pt>
                <c:pt idx="3337">
                  <c:v>3137.2226869999722</c:v>
                </c:pt>
                <c:pt idx="3338">
                  <c:v>3138.1628299999866</c:v>
                </c:pt>
                <c:pt idx="3339">
                  <c:v>3139.1029189999972</c:v>
                </c:pt>
                <c:pt idx="3340">
                  <c:v>3140.0430719999713</c:v>
                </c:pt>
                <c:pt idx="3341">
                  <c:v>3140.983041999978</c:v>
                </c:pt>
                <c:pt idx="3342">
                  <c:v>3141.9229939999932</c:v>
                </c:pt>
                <c:pt idx="3343">
                  <c:v>3142.8629179999989</c:v>
                </c:pt>
                <c:pt idx="3344">
                  <c:v>3143.8029089999909</c:v>
                </c:pt>
                <c:pt idx="3345">
                  <c:v>3144.7428759999748</c:v>
                </c:pt>
                <c:pt idx="3346">
                  <c:v>3145.6827909999993</c:v>
                </c:pt>
                <c:pt idx="3347">
                  <c:v>3146.6227449999715</c:v>
                </c:pt>
                <c:pt idx="3348">
                  <c:v>3147.5626289999927</c:v>
                </c:pt>
                <c:pt idx="3349">
                  <c:v>3148.5024869999907</c:v>
                </c:pt>
                <c:pt idx="3350">
                  <c:v>3149.442263999983</c:v>
                </c:pt>
                <c:pt idx="3351">
                  <c:v>3150.3821979999775</c:v>
                </c:pt>
                <c:pt idx="3352">
                  <c:v>3151.3220849999925</c:v>
                </c:pt>
                <c:pt idx="3353">
                  <c:v>3152.2619649999833</c:v>
                </c:pt>
                <c:pt idx="3354">
                  <c:v>3153.2018790000002</c:v>
                </c:pt>
                <c:pt idx="3355">
                  <c:v>3154.1417849999852</c:v>
                </c:pt>
                <c:pt idx="3356">
                  <c:v>3155.0816879999766</c:v>
                </c:pt>
                <c:pt idx="3357">
                  <c:v>3156.0215989999997</c:v>
                </c:pt>
                <c:pt idx="3358">
                  <c:v>3156.961622999981</c:v>
                </c:pt>
                <c:pt idx="3359">
                  <c:v>3157.9016879999836</c:v>
                </c:pt>
                <c:pt idx="3360">
                  <c:v>3158.8417299999855</c:v>
                </c:pt>
                <c:pt idx="3361">
                  <c:v>3159.7818009999755</c:v>
                </c:pt>
                <c:pt idx="3362">
                  <c:v>3160.7218289999873</c:v>
                </c:pt>
                <c:pt idx="3363">
                  <c:v>3161.6617939999851</c:v>
                </c:pt>
                <c:pt idx="3364">
                  <c:v>3162.6018679999979</c:v>
                </c:pt>
                <c:pt idx="3365">
                  <c:v>3163.5418319999881</c:v>
                </c:pt>
                <c:pt idx="3366">
                  <c:v>3164.4817999999796</c:v>
                </c:pt>
                <c:pt idx="3367">
                  <c:v>3165.4217279999866</c:v>
                </c:pt>
                <c:pt idx="3368">
                  <c:v>3166.3616669999901</c:v>
                </c:pt>
                <c:pt idx="3369">
                  <c:v>3167.3016499999794</c:v>
                </c:pt>
                <c:pt idx="3370">
                  <c:v>3168.2416409999714</c:v>
                </c:pt>
                <c:pt idx="3371">
                  <c:v>3169.1814499999746</c:v>
                </c:pt>
                <c:pt idx="3372">
                  <c:v>3170.121272999997</c:v>
                </c:pt>
                <c:pt idx="3373">
                  <c:v>3171.0612209999817</c:v>
                </c:pt>
                <c:pt idx="3374">
                  <c:v>3172.0011229999945</c:v>
                </c:pt>
                <c:pt idx="3375">
                  <c:v>3172.9411189999955</c:v>
                </c:pt>
                <c:pt idx="3376">
                  <c:v>3173.8809869999823</c:v>
                </c:pt>
                <c:pt idx="3377">
                  <c:v>3174.8208079999895</c:v>
                </c:pt>
                <c:pt idx="3378">
                  <c:v>3175.7606749999977</c:v>
                </c:pt>
                <c:pt idx="3379">
                  <c:v>3176.7006029999757</c:v>
                </c:pt>
                <c:pt idx="3380">
                  <c:v>3177.6404749999929</c:v>
                </c:pt>
                <c:pt idx="3381">
                  <c:v>3178.5803679999954</c:v>
                </c:pt>
                <c:pt idx="3382">
                  <c:v>3179.5203159999801</c:v>
                </c:pt>
                <c:pt idx="3383">
                  <c:v>3180.4602809999778</c:v>
                </c:pt>
                <c:pt idx="3384">
                  <c:v>3181.4002319999854</c:v>
                </c:pt>
                <c:pt idx="3385">
                  <c:v>3182.3401699999813</c:v>
                </c:pt>
                <c:pt idx="3386">
                  <c:v>3183.2802059999958</c:v>
                </c:pt>
                <c:pt idx="3387">
                  <c:v>3184.2201109999733</c:v>
                </c:pt>
                <c:pt idx="3388">
                  <c:v>3185.160017999995</c:v>
                </c:pt>
                <c:pt idx="3389">
                  <c:v>3186.0999739999825</c:v>
                </c:pt>
                <c:pt idx="3390">
                  <c:v>3187.0399159999797</c:v>
                </c:pt>
                <c:pt idx="3391">
                  <c:v>3187.9797809999727</c:v>
                </c:pt>
                <c:pt idx="3392">
                  <c:v>3188.9196919999958</c:v>
                </c:pt>
                <c:pt idx="3393">
                  <c:v>3189.8594999999914</c:v>
                </c:pt>
                <c:pt idx="3394">
                  <c:v>3190.7993699999934</c:v>
                </c:pt>
                <c:pt idx="3395">
                  <c:v>3191.7393509999965</c:v>
                </c:pt>
                <c:pt idx="3396">
                  <c:v>3192.6793349999934</c:v>
                </c:pt>
                <c:pt idx="3397">
                  <c:v>3193.6193769999954</c:v>
                </c:pt>
                <c:pt idx="3398">
                  <c:v>3194.5593769999978</c:v>
                </c:pt>
                <c:pt idx="3399">
                  <c:v>3195.4993869999889</c:v>
                </c:pt>
                <c:pt idx="3400">
                  <c:v>3196.4393179999897</c:v>
                </c:pt>
                <c:pt idx="3401">
                  <c:v>3197.3792829999875</c:v>
                </c:pt>
                <c:pt idx="3402">
                  <c:v>3198.3192189999972</c:v>
                </c:pt>
                <c:pt idx="3403">
                  <c:v>3199.2591749999847</c:v>
                </c:pt>
                <c:pt idx="3404">
                  <c:v>3200.1991419999977</c:v>
                </c:pt>
                <c:pt idx="3405">
                  <c:v>3201.139010999992</c:v>
                </c:pt>
                <c:pt idx="3406">
                  <c:v>3202.0790149999957</c:v>
                </c:pt>
                <c:pt idx="3407">
                  <c:v>3203.0189749999845</c:v>
                </c:pt>
                <c:pt idx="3408">
                  <c:v>3203.9589819999819</c:v>
                </c:pt>
                <c:pt idx="3409">
                  <c:v>3204.8989889999793</c:v>
                </c:pt>
                <c:pt idx="3410">
                  <c:v>3205.8389759999991</c:v>
                </c:pt>
                <c:pt idx="3411">
                  <c:v>3206.7789859999903</c:v>
                </c:pt>
                <c:pt idx="3412">
                  <c:v>3207.7189659999858</c:v>
                </c:pt>
                <c:pt idx="3413">
                  <c:v>3208.658958999993</c:v>
                </c:pt>
                <c:pt idx="3414">
                  <c:v>3209.5990389999934</c:v>
                </c:pt>
                <c:pt idx="3415">
                  <c:v>3210.5391619999718</c:v>
                </c:pt>
                <c:pt idx="3416">
                  <c:v>3211.479273999983</c:v>
                </c:pt>
                <c:pt idx="3417">
                  <c:v>3212.4193049999885</c:v>
                </c:pt>
                <c:pt idx="3418">
                  <c:v>3213.3593089999922</c:v>
                </c:pt>
                <c:pt idx="3419">
                  <c:v>3214.2993269999861</c:v>
                </c:pt>
                <c:pt idx="3420">
                  <c:v>3215.2393499999889</c:v>
                </c:pt>
                <c:pt idx="3421">
                  <c:v>3216.1793659999967</c:v>
                </c:pt>
                <c:pt idx="3422">
                  <c:v>3217.1193259999854</c:v>
                </c:pt>
                <c:pt idx="3423">
                  <c:v>3218.0592899999756</c:v>
                </c:pt>
                <c:pt idx="3424">
                  <c:v>3218.9993059999833</c:v>
                </c:pt>
                <c:pt idx="3425">
                  <c:v>3219.9394209999882</c:v>
                </c:pt>
                <c:pt idx="3426">
                  <c:v>3220.8794889999845</c:v>
                </c:pt>
                <c:pt idx="3427">
                  <c:v>3221.8196299999836</c:v>
                </c:pt>
                <c:pt idx="3428">
                  <c:v>3222.7597609999939</c:v>
                </c:pt>
                <c:pt idx="3429">
                  <c:v>3223.6998639999947</c:v>
                </c:pt>
                <c:pt idx="3430">
                  <c:v>3224.6398539999791</c:v>
                </c:pt>
                <c:pt idx="3431">
                  <c:v>3225.5798909999721</c:v>
                </c:pt>
                <c:pt idx="3432">
                  <c:v>3226.5198839999794</c:v>
                </c:pt>
                <c:pt idx="3433">
                  <c:v>3227.4598819999956</c:v>
                </c:pt>
                <c:pt idx="3434">
                  <c:v>3228.3998319999955</c:v>
                </c:pt>
                <c:pt idx="3435">
                  <c:v>3229.3397719999775</c:v>
                </c:pt>
                <c:pt idx="3436">
                  <c:v>3230.2797259999788</c:v>
                </c:pt>
                <c:pt idx="3437">
                  <c:v>3231.2197109999834</c:v>
                </c:pt>
                <c:pt idx="3438">
                  <c:v>3232.1596969999955</c:v>
                </c:pt>
                <c:pt idx="3439">
                  <c:v>3233.0996839999862</c:v>
                </c:pt>
                <c:pt idx="3440">
                  <c:v>3234.0395719999797</c:v>
                </c:pt>
                <c:pt idx="3441">
                  <c:v>3234.9795499999891</c:v>
                </c:pt>
                <c:pt idx="3442">
                  <c:v>3235.9196529999899</c:v>
                </c:pt>
                <c:pt idx="3443">
                  <c:v>3236.8596789999865</c:v>
                </c:pt>
                <c:pt idx="3444">
                  <c:v>3237.799646999978</c:v>
                </c:pt>
                <c:pt idx="3445">
                  <c:v>3238.7395139999862</c:v>
                </c:pt>
                <c:pt idx="3446">
                  <c:v>3239.6794599999848</c:v>
                </c:pt>
                <c:pt idx="3447">
                  <c:v>3240.6193509999721</c:v>
                </c:pt>
                <c:pt idx="3448">
                  <c:v>3241.5593249999802</c:v>
                </c:pt>
                <c:pt idx="3449">
                  <c:v>3242.4992099999799</c:v>
                </c:pt>
                <c:pt idx="3450">
                  <c:v>3243.4391519999772</c:v>
                </c:pt>
                <c:pt idx="3451">
                  <c:v>3244.3791709999787</c:v>
                </c:pt>
                <c:pt idx="3452">
                  <c:v>3245.3191200000001</c:v>
                </c:pt>
                <c:pt idx="3453">
                  <c:v>3246.2591009999742</c:v>
                </c:pt>
                <c:pt idx="3454">
                  <c:v>3247.199053999997</c:v>
                </c:pt>
                <c:pt idx="3455">
                  <c:v>3248.1390819999797</c:v>
                </c:pt>
                <c:pt idx="3456">
                  <c:v>3249.0790919999999</c:v>
                </c:pt>
                <c:pt idx="3457">
                  <c:v>3250.0191129999876</c:v>
                </c:pt>
                <c:pt idx="3458">
                  <c:v>3250.9591539999819</c:v>
                </c:pt>
                <c:pt idx="3459">
                  <c:v>3251.8991639999731</c:v>
                </c:pt>
                <c:pt idx="3460">
                  <c:v>3252.8391809999885</c:v>
                </c:pt>
                <c:pt idx="3461">
                  <c:v>3253.779114999983</c:v>
                </c:pt>
                <c:pt idx="3462">
                  <c:v>3254.7190909999772</c:v>
                </c:pt>
                <c:pt idx="3463">
                  <c:v>3255.6590589999978</c:v>
                </c:pt>
                <c:pt idx="3464">
                  <c:v>3256.5990569999849</c:v>
                </c:pt>
                <c:pt idx="3465">
                  <c:v>3257.5390909999842</c:v>
                </c:pt>
                <c:pt idx="3466">
                  <c:v>3258.4792209999869</c:v>
                </c:pt>
                <c:pt idx="3467">
                  <c:v>3259.4192539999785</c:v>
                </c:pt>
                <c:pt idx="3468">
                  <c:v>3260.3592529999733</c:v>
                </c:pt>
                <c:pt idx="3469">
                  <c:v>3261.2993799999822</c:v>
                </c:pt>
                <c:pt idx="3470">
                  <c:v>3262.2394979999808</c:v>
                </c:pt>
                <c:pt idx="3471">
                  <c:v>3263.1794999999984</c:v>
                </c:pt>
                <c:pt idx="3472">
                  <c:v>3264.1194249999826</c:v>
                </c:pt>
                <c:pt idx="3473">
                  <c:v>3265.0593959999969</c:v>
                </c:pt>
                <c:pt idx="3474">
                  <c:v>3265.9993679999898</c:v>
                </c:pt>
                <c:pt idx="3475">
                  <c:v>3266.9394229999743</c:v>
                </c:pt>
                <c:pt idx="3476">
                  <c:v>3267.879482999997</c:v>
                </c:pt>
                <c:pt idx="3477">
                  <c:v>3268.8195339999802</c:v>
                </c:pt>
                <c:pt idx="3478">
                  <c:v>3269.7596029999841</c:v>
                </c:pt>
                <c:pt idx="3479">
                  <c:v>3270.6995919999899</c:v>
                </c:pt>
                <c:pt idx="3480">
                  <c:v>3271.6395429999975</c:v>
                </c:pt>
                <c:pt idx="3481">
                  <c:v>3272.5795359999756</c:v>
                </c:pt>
                <c:pt idx="3482">
                  <c:v>3273.5196939999878</c:v>
                </c:pt>
                <c:pt idx="3483">
                  <c:v>3274.4599289999751</c:v>
                </c:pt>
                <c:pt idx="3484">
                  <c:v>3275.3999769999937</c:v>
                </c:pt>
                <c:pt idx="3485">
                  <c:v>3276.3400019999826</c:v>
                </c:pt>
                <c:pt idx="3486">
                  <c:v>3277.2800779999816</c:v>
                </c:pt>
                <c:pt idx="3487">
                  <c:v>3278.2200769999763</c:v>
                </c:pt>
                <c:pt idx="3488">
                  <c:v>3279.1600459999754</c:v>
                </c:pt>
                <c:pt idx="3489">
                  <c:v>3280.100093999994</c:v>
                </c:pt>
                <c:pt idx="3490">
                  <c:v>3281.0400689999806</c:v>
                </c:pt>
                <c:pt idx="3491">
                  <c:v>3281.9800049999903</c:v>
                </c:pt>
                <c:pt idx="3492">
                  <c:v>3282.9198799999722</c:v>
                </c:pt>
                <c:pt idx="3493">
                  <c:v>3283.8599319999921</c:v>
                </c:pt>
                <c:pt idx="3494">
                  <c:v>3284.7999169999966</c:v>
                </c:pt>
                <c:pt idx="3495">
                  <c:v>3285.7398919999832</c:v>
                </c:pt>
                <c:pt idx="3496">
                  <c:v>3286.6799269999901</c:v>
                </c:pt>
                <c:pt idx="3497">
                  <c:v>3287.6198499999882</c:v>
                </c:pt>
                <c:pt idx="3498">
                  <c:v>3288.5596919999807</c:v>
                </c:pt>
                <c:pt idx="3499">
                  <c:v>3289.4995689999778</c:v>
                </c:pt>
                <c:pt idx="3500">
                  <c:v>3290.4395049999875</c:v>
                </c:pt>
                <c:pt idx="3501">
                  <c:v>3291.379385999986</c:v>
                </c:pt>
                <c:pt idx="3502">
                  <c:v>3292.3192929999786</c:v>
                </c:pt>
                <c:pt idx="3503">
                  <c:v>3293.2592449999938</c:v>
                </c:pt>
                <c:pt idx="3504">
                  <c:v>3294.199305999995</c:v>
                </c:pt>
                <c:pt idx="3505">
                  <c:v>3295.1393069999758</c:v>
                </c:pt>
                <c:pt idx="3506">
                  <c:v>3296.0793489999778</c:v>
                </c:pt>
                <c:pt idx="3507">
                  <c:v>3297.0193169999984</c:v>
                </c:pt>
                <c:pt idx="3508">
                  <c:v>3297.9593659999955</c:v>
                </c:pt>
                <c:pt idx="3509">
                  <c:v>3298.8994459999958</c:v>
                </c:pt>
                <c:pt idx="3510">
                  <c:v>3299.8394619999744</c:v>
                </c:pt>
                <c:pt idx="3511">
                  <c:v>3300.7794839999988</c:v>
                </c:pt>
                <c:pt idx="3512">
                  <c:v>3301.7195749999955</c:v>
                </c:pt>
                <c:pt idx="3513">
                  <c:v>3302.6598089999752</c:v>
                </c:pt>
                <c:pt idx="3514">
                  <c:v>3303.5999579999771</c:v>
                </c:pt>
                <c:pt idx="3515">
                  <c:v>3304.540033999976</c:v>
                </c:pt>
                <c:pt idx="3516">
                  <c:v>3305.4800959999848</c:v>
                </c:pt>
                <c:pt idx="3517">
                  <c:v>3306.4202389999991</c:v>
                </c:pt>
                <c:pt idx="3518">
                  <c:v>3307.3603249999869</c:v>
                </c:pt>
                <c:pt idx="3519">
                  <c:v>3308.3004879999789</c:v>
                </c:pt>
                <c:pt idx="3520">
                  <c:v>3309.2405819999985</c:v>
                </c:pt>
                <c:pt idx="3521">
                  <c:v>3310.1806419999921</c:v>
                </c:pt>
                <c:pt idx="3522">
                  <c:v>3311.1208279999846</c:v>
                </c:pt>
                <c:pt idx="3523">
                  <c:v>3312.0609469999908</c:v>
                </c:pt>
                <c:pt idx="3524">
                  <c:v>3313.0010339999862</c:v>
                </c:pt>
                <c:pt idx="3525">
                  <c:v>3313.940957999992</c:v>
                </c:pt>
                <c:pt idx="3526">
                  <c:v>3314.8809569999867</c:v>
                </c:pt>
                <c:pt idx="3527">
                  <c:v>3315.8209629999765</c:v>
                </c:pt>
                <c:pt idx="3528">
                  <c:v>3316.761044999992</c:v>
                </c:pt>
                <c:pt idx="3529">
                  <c:v>3317.7012119999854</c:v>
                </c:pt>
                <c:pt idx="3530">
                  <c:v>3318.6412659999914</c:v>
                </c:pt>
                <c:pt idx="3531">
                  <c:v>3319.5813639999833</c:v>
                </c:pt>
                <c:pt idx="3532">
                  <c:v>3320.5214249999844</c:v>
                </c:pt>
                <c:pt idx="3533">
                  <c:v>3321.4613809999719</c:v>
                </c:pt>
                <c:pt idx="3534">
                  <c:v>3322.401366999984</c:v>
                </c:pt>
                <c:pt idx="3535">
                  <c:v>3323.3413839999994</c:v>
                </c:pt>
                <c:pt idx="3536">
                  <c:v>3324.281375999999</c:v>
                </c:pt>
                <c:pt idx="3537">
                  <c:v>3325.2213949999714</c:v>
                </c:pt>
                <c:pt idx="3538">
                  <c:v>3326.16144299999</c:v>
                </c:pt>
                <c:pt idx="3539">
                  <c:v>3327.1014489999798</c:v>
                </c:pt>
                <c:pt idx="3540">
                  <c:v>3328.0413639999751</c:v>
                </c:pt>
                <c:pt idx="3541">
                  <c:v>3328.9812869999732</c:v>
                </c:pt>
                <c:pt idx="3542">
                  <c:v>3329.9211839999771</c:v>
                </c:pt>
                <c:pt idx="3543">
                  <c:v>3330.8611509999901</c:v>
                </c:pt>
                <c:pt idx="3544">
                  <c:v>3331.8011789999728</c:v>
                </c:pt>
                <c:pt idx="3545">
                  <c:v>3332.7411959999881</c:v>
                </c:pt>
                <c:pt idx="3546">
                  <c:v>3333.6813649999967</c:v>
                </c:pt>
                <c:pt idx="3547">
                  <c:v>3334.6214769999788</c:v>
                </c:pt>
                <c:pt idx="3548">
                  <c:v>3335.5616229999869</c:v>
                </c:pt>
                <c:pt idx="3549">
                  <c:v>3336.501671999984</c:v>
                </c:pt>
                <c:pt idx="3550">
                  <c:v>3337.4417879999964</c:v>
                </c:pt>
                <c:pt idx="3551">
                  <c:v>3338.3818079999764</c:v>
                </c:pt>
                <c:pt idx="3552">
                  <c:v>3339.3219869999739</c:v>
                </c:pt>
                <c:pt idx="3553">
                  <c:v>3340.26226399999</c:v>
                </c:pt>
                <c:pt idx="3554">
                  <c:v>3341.2023629999894</c:v>
                </c:pt>
                <c:pt idx="3555">
                  <c:v>3342.142509999976</c:v>
                </c:pt>
                <c:pt idx="3556">
                  <c:v>3343.0825789999799</c:v>
                </c:pt>
                <c:pt idx="3557">
                  <c:v>3344.0226569999941</c:v>
                </c:pt>
                <c:pt idx="3558">
                  <c:v>3344.962807999982</c:v>
                </c:pt>
                <c:pt idx="3559">
                  <c:v>3345.9029569999839</c:v>
                </c:pt>
                <c:pt idx="3560">
                  <c:v>3346.8431299999938</c:v>
                </c:pt>
                <c:pt idx="3561">
                  <c:v>3347.7832359999884</c:v>
                </c:pt>
                <c:pt idx="3562">
                  <c:v>3348.7233499999857</c:v>
                </c:pt>
                <c:pt idx="3563">
                  <c:v>3349.6634459999914</c:v>
                </c:pt>
                <c:pt idx="3564">
                  <c:v>3350.6035369999881</c:v>
                </c:pt>
                <c:pt idx="3565">
                  <c:v>3351.5436379999737</c:v>
                </c:pt>
                <c:pt idx="3566">
                  <c:v>3352.4836759999744</c:v>
                </c:pt>
                <c:pt idx="3567">
                  <c:v>3353.423805999977</c:v>
                </c:pt>
                <c:pt idx="3568">
                  <c:v>3354.3638669999782</c:v>
                </c:pt>
                <c:pt idx="3569">
                  <c:v>3355.3038939999824</c:v>
                </c:pt>
                <c:pt idx="3570">
                  <c:v>3356.2439629999863</c:v>
                </c:pt>
                <c:pt idx="3571">
                  <c:v>3357.1839149999723</c:v>
                </c:pt>
                <c:pt idx="3572">
                  <c:v>3358.1238879999728</c:v>
                </c:pt>
                <c:pt idx="3573">
                  <c:v>3359.0638989999716</c:v>
                </c:pt>
                <c:pt idx="3574">
                  <c:v>3360.0039549999929</c:v>
                </c:pt>
                <c:pt idx="3575">
                  <c:v>3360.9441279999737</c:v>
                </c:pt>
                <c:pt idx="3576">
                  <c:v>3361.8841639999882</c:v>
                </c:pt>
                <c:pt idx="3577">
                  <c:v>3362.8242629999877</c:v>
                </c:pt>
                <c:pt idx="3578">
                  <c:v>3363.7643409999728</c:v>
                </c:pt>
                <c:pt idx="3579">
                  <c:v>3364.7044509999978</c:v>
                </c:pt>
                <c:pt idx="3580">
                  <c:v>3365.6445609999937</c:v>
                </c:pt>
                <c:pt idx="3581">
                  <c:v>3366.5846289999899</c:v>
                </c:pt>
                <c:pt idx="3582">
                  <c:v>3367.5247719999752</c:v>
                </c:pt>
                <c:pt idx="3583">
                  <c:v>3368.4648319999978</c:v>
                </c:pt>
                <c:pt idx="3584">
                  <c:v>3369.4048839999887</c:v>
                </c:pt>
                <c:pt idx="3585">
                  <c:v>3370.3449549999787</c:v>
                </c:pt>
                <c:pt idx="3586">
                  <c:v>3371.2850399999879</c:v>
                </c:pt>
                <c:pt idx="3587">
                  <c:v>3372.225071999972</c:v>
                </c:pt>
                <c:pt idx="3588">
                  <c:v>3373.1652149999863</c:v>
                </c:pt>
                <c:pt idx="3589">
                  <c:v>3374.1053069999907</c:v>
                </c:pt>
                <c:pt idx="3590">
                  <c:v>3375.0454029999964</c:v>
                </c:pt>
                <c:pt idx="3591">
                  <c:v>3375.9856049999944</c:v>
                </c:pt>
                <c:pt idx="3592">
                  <c:v>3376.925797999982</c:v>
                </c:pt>
                <c:pt idx="3593">
                  <c:v>3377.8658679999935</c:v>
                </c:pt>
                <c:pt idx="3594">
                  <c:v>3378.8059339999745</c:v>
                </c:pt>
                <c:pt idx="3595">
                  <c:v>3379.7460269999865</c:v>
                </c:pt>
                <c:pt idx="3596">
                  <c:v>3380.6862559999863</c:v>
                </c:pt>
                <c:pt idx="3597">
                  <c:v>3381.6264349999838</c:v>
                </c:pt>
                <c:pt idx="3598">
                  <c:v>3382.5665899999731</c:v>
                </c:pt>
                <c:pt idx="3599">
                  <c:v>3383.5066749999824</c:v>
                </c:pt>
                <c:pt idx="3600">
                  <c:v>3384.4467659999791</c:v>
                </c:pt>
                <c:pt idx="3601">
                  <c:v>3385.3868559999974</c:v>
                </c:pt>
                <c:pt idx="3602">
                  <c:v>3386.3269299999811</c:v>
                </c:pt>
                <c:pt idx="3603">
                  <c:v>3387.2670079999953</c:v>
                </c:pt>
                <c:pt idx="3604">
                  <c:v>3388.2070179999864</c:v>
                </c:pt>
                <c:pt idx="3605">
                  <c:v>3389.1469769999967</c:v>
                </c:pt>
                <c:pt idx="3606">
                  <c:v>3390.0869949999906</c:v>
                </c:pt>
                <c:pt idx="3607">
                  <c:v>3391.0270299999975</c:v>
                </c:pt>
                <c:pt idx="3608">
                  <c:v>3391.9670599999954</c:v>
                </c:pt>
                <c:pt idx="3609">
                  <c:v>3392.9070659999852</c:v>
                </c:pt>
                <c:pt idx="3610">
                  <c:v>3393.8471339999815</c:v>
                </c:pt>
                <c:pt idx="3611">
                  <c:v>3394.7871979999763</c:v>
                </c:pt>
                <c:pt idx="3612">
                  <c:v>3395.7272889999731</c:v>
                </c:pt>
                <c:pt idx="3613">
                  <c:v>3396.6673449999944</c:v>
                </c:pt>
                <c:pt idx="3614">
                  <c:v>3397.6074569999764</c:v>
                </c:pt>
                <c:pt idx="3615">
                  <c:v>3398.5475599999772</c:v>
                </c:pt>
                <c:pt idx="3616">
                  <c:v>3399.4877109999943</c:v>
                </c:pt>
                <c:pt idx="3617">
                  <c:v>3400.4279359999928</c:v>
                </c:pt>
                <c:pt idx="3618">
                  <c:v>3401.3680709999753</c:v>
                </c:pt>
                <c:pt idx="3619">
                  <c:v>3402.3081629999797</c:v>
                </c:pt>
                <c:pt idx="3620">
                  <c:v>3403.2482399999863</c:v>
                </c:pt>
                <c:pt idx="3621">
                  <c:v>3404.1882179999957</c:v>
                </c:pt>
                <c:pt idx="3622">
                  <c:v>3405.1281829999934</c:v>
                </c:pt>
                <c:pt idx="3623">
                  <c:v>3406.0680869999924</c:v>
                </c:pt>
                <c:pt idx="3624">
                  <c:v>3407.0081989999744</c:v>
                </c:pt>
                <c:pt idx="3625">
                  <c:v>3407.9483619999955</c:v>
                </c:pt>
                <c:pt idx="3626">
                  <c:v>3408.8885749999899</c:v>
                </c:pt>
                <c:pt idx="3627">
                  <c:v>3409.8286269999808</c:v>
                </c:pt>
                <c:pt idx="3628">
                  <c:v>3410.7687569999835</c:v>
                </c:pt>
                <c:pt idx="3629">
                  <c:v>3411.7089609999966</c:v>
                </c:pt>
                <c:pt idx="3630">
                  <c:v>3412.6489729999739</c:v>
                </c:pt>
                <c:pt idx="3631">
                  <c:v>3413.5890089999884</c:v>
                </c:pt>
                <c:pt idx="3632">
                  <c:v>3414.5291239999933</c:v>
                </c:pt>
                <c:pt idx="3633">
                  <c:v>3415.4689829999988</c:v>
                </c:pt>
                <c:pt idx="3634">
                  <c:v>3416.4088679999986</c:v>
                </c:pt>
                <c:pt idx="3635">
                  <c:v>3417.3487019999884</c:v>
                </c:pt>
                <c:pt idx="3636">
                  <c:v>3418.2886199999775</c:v>
                </c:pt>
                <c:pt idx="3637">
                  <c:v>3419.2284919999947</c:v>
                </c:pt>
                <c:pt idx="3638">
                  <c:v>3420.1683259999845</c:v>
                </c:pt>
                <c:pt idx="3639">
                  <c:v>3421.1081889999914</c:v>
                </c:pt>
                <c:pt idx="3640">
                  <c:v>3422.048014</c:v>
                </c:pt>
                <c:pt idx="3641">
                  <c:v>3422.9877389999747</c:v>
                </c:pt>
                <c:pt idx="3642">
                  <c:v>3423.9274679999799</c:v>
                </c:pt>
                <c:pt idx="3643">
                  <c:v>3424.8671879999747</c:v>
                </c:pt>
                <c:pt idx="3644">
                  <c:v>3425.8070069999958</c:v>
                </c:pt>
                <c:pt idx="3645">
                  <c:v>3426.7467819999729</c:v>
                </c:pt>
                <c:pt idx="3646">
                  <c:v>3427.6863119999762</c:v>
                </c:pt>
                <c:pt idx="3647">
                  <c:v>3428.6257199999818</c:v>
                </c:pt>
                <c:pt idx="3648">
                  <c:v>3429.5651709999947</c:v>
                </c:pt>
                <c:pt idx="3649">
                  <c:v>3430.5045459999819</c:v>
                </c:pt>
                <c:pt idx="3650">
                  <c:v>3431.4439799999818</c:v>
                </c:pt>
                <c:pt idx="3651">
                  <c:v>3432.383376999991</c:v>
                </c:pt>
                <c:pt idx="3652">
                  <c:v>3433.3227349999943</c:v>
                </c:pt>
                <c:pt idx="3653">
                  <c:v>3434.262132999982</c:v>
                </c:pt>
                <c:pt idx="3654">
                  <c:v>3435.2015379999939</c:v>
                </c:pt>
                <c:pt idx="3655">
                  <c:v>3436.1407579999941</c:v>
                </c:pt>
                <c:pt idx="3656">
                  <c:v>3437.0800179999787</c:v>
                </c:pt>
                <c:pt idx="3657">
                  <c:v>3438.0193829999771</c:v>
                </c:pt>
                <c:pt idx="3658">
                  <c:v>3438.9587449999817</c:v>
                </c:pt>
                <c:pt idx="3659">
                  <c:v>3439.8981899999781</c:v>
                </c:pt>
                <c:pt idx="3660">
                  <c:v>3440.8375519999827</c:v>
                </c:pt>
                <c:pt idx="3661">
                  <c:v>3441.776841999992</c:v>
                </c:pt>
                <c:pt idx="3662">
                  <c:v>3442.7160729999887</c:v>
                </c:pt>
                <c:pt idx="3663">
                  <c:v>3443.6554009999963</c:v>
                </c:pt>
                <c:pt idx="3664">
                  <c:v>3444.5947179999785</c:v>
                </c:pt>
                <c:pt idx="3665">
                  <c:v>3445.5340089999954</c:v>
                </c:pt>
                <c:pt idx="3666">
                  <c:v>3446.4733189999824</c:v>
                </c:pt>
                <c:pt idx="3667">
                  <c:v>3447.4126209999959</c:v>
                </c:pt>
                <c:pt idx="3668">
                  <c:v>3448.3518779999868</c:v>
                </c:pt>
                <c:pt idx="3669">
                  <c:v>3449.2911309999763</c:v>
                </c:pt>
                <c:pt idx="3670">
                  <c:v>3450.2304019999865</c:v>
                </c:pt>
                <c:pt idx="3671">
                  <c:v>3451.1696029999875</c:v>
                </c:pt>
                <c:pt idx="3672">
                  <c:v>3452.108843999973</c:v>
                </c:pt>
                <c:pt idx="3673">
                  <c:v>3453.048100999993</c:v>
                </c:pt>
                <c:pt idx="3674">
                  <c:v>3453.9874089999939</c:v>
                </c:pt>
                <c:pt idx="3675">
                  <c:v>3454.9267659999896</c:v>
                </c:pt>
                <c:pt idx="3676">
                  <c:v>3455.8660539999837</c:v>
                </c:pt>
                <c:pt idx="3677">
                  <c:v>3456.8052659999812</c:v>
                </c:pt>
                <c:pt idx="3678">
                  <c:v>3457.7446279999858</c:v>
                </c:pt>
                <c:pt idx="3679">
                  <c:v>3458.6839139999938</c:v>
                </c:pt>
                <c:pt idx="3680">
                  <c:v>3459.6232759999984</c:v>
                </c:pt>
                <c:pt idx="3681">
                  <c:v>3460.5626139999949</c:v>
                </c:pt>
                <c:pt idx="3682">
                  <c:v>3461.5019639999955</c:v>
                </c:pt>
                <c:pt idx="3683">
                  <c:v>3462.4413319999876</c:v>
                </c:pt>
                <c:pt idx="3684">
                  <c:v>3463.3807799999777</c:v>
                </c:pt>
                <c:pt idx="3685">
                  <c:v>3464.3202149999852</c:v>
                </c:pt>
                <c:pt idx="3686">
                  <c:v>3465.2595349999901</c:v>
                </c:pt>
                <c:pt idx="3687">
                  <c:v>3466.1988669999992</c:v>
                </c:pt>
                <c:pt idx="3688">
                  <c:v>3467.1382389999926</c:v>
                </c:pt>
                <c:pt idx="3689">
                  <c:v>3468.0775259999791</c:v>
                </c:pt>
                <c:pt idx="3690">
                  <c:v>3469.0168929999927</c:v>
                </c:pt>
                <c:pt idx="3691">
                  <c:v>3469.9562059999735</c:v>
                </c:pt>
                <c:pt idx="3692">
                  <c:v>3470.8955529999803</c:v>
                </c:pt>
                <c:pt idx="3693">
                  <c:v>3471.8348719999776</c:v>
                </c:pt>
                <c:pt idx="3694">
                  <c:v>3472.7742469999939</c:v>
                </c:pt>
                <c:pt idx="3695">
                  <c:v>3473.7135619999899</c:v>
                </c:pt>
                <c:pt idx="3696">
                  <c:v>3474.6529189999856</c:v>
                </c:pt>
                <c:pt idx="3697">
                  <c:v>3475.5922729999875</c:v>
                </c:pt>
                <c:pt idx="3698">
                  <c:v>3476.5316489999823</c:v>
                </c:pt>
                <c:pt idx="3699">
                  <c:v>3477.4709759999823</c:v>
                </c:pt>
                <c:pt idx="3700">
                  <c:v>3478.4102959999873</c:v>
                </c:pt>
                <c:pt idx="3701">
                  <c:v>3479.3495919999841</c:v>
                </c:pt>
                <c:pt idx="3702">
                  <c:v>3480.2888359999924</c:v>
                </c:pt>
                <c:pt idx="3703">
                  <c:v>3481.2281439999933</c:v>
                </c:pt>
                <c:pt idx="3704">
                  <c:v>3482.1674539999804</c:v>
                </c:pt>
                <c:pt idx="3705">
                  <c:v>3483.1067009999824</c:v>
                </c:pt>
                <c:pt idx="3706">
                  <c:v>3484.0460699999821</c:v>
                </c:pt>
                <c:pt idx="3707">
                  <c:v>3484.9853719999956</c:v>
                </c:pt>
                <c:pt idx="3708">
                  <c:v>3485.9246739999799</c:v>
                </c:pt>
                <c:pt idx="3709">
                  <c:v>3486.864075999998</c:v>
                </c:pt>
                <c:pt idx="3710">
                  <c:v>3487.803516999993</c:v>
                </c:pt>
                <c:pt idx="3711">
                  <c:v>3488.7429639999755</c:v>
                </c:pt>
                <c:pt idx="3712">
                  <c:v>3489.6823719999811</c:v>
                </c:pt>
                <c:pt idx="3713">
                  <c:v>3490.6218219999864</c:v>
                </c:pt>
                <c:pt idx="3714">
                  <c:v>3491.5613009999797</c:v>
                </c:pt>
                <c:pt idx="3715">
                  <c:v>3492.5007789999945</c:v>
                </c:pt>
                <c:pt idx="3716">
                  <c:v>3493.4403939999756</c:v>
                </c:pt>
                <c:pt idx="3717">
                  <c:v>3494.379930999974</c:v>
                </c:pt>
                <c:pt idx="3718">
                  <c:v>3495.3193459999748</c:v>
                </c:pt>
                <c:pt idx="3719">
                  <c:v>3496.2587689999782</c:v>
                </c:pt>
                <c:pt idx="3720">
                  <c:v>3497.1981869999727</c:v>
                </c:pt>
                <c:pt idx="3721">
                  <c:v>3498.1375249999983</c:v>
                </c:pt>
                <c:pt idx="3722">
                  <c:v>3499.0768229999812</c:v>
                </c:pt>
                <c:pt idx="3723">
                  <c:v>3500.0161779999908</c:v>
                </c:pt>
                <c:pt idx="3724">
                  <c:v>3500.9555779999937</c:v>
                </c:pt>
                <c:pt idx="3725">
                  <c:v>3501.8950029999833</c:v>
                </c:pt>
                <c:pt idx="3726">
                  <c:v>3502.8343819999718</c:v>
                </c:pt>
                <c:pt idx="3727">
                  <c:v>3503.7738509999763</c:v>
                </c:pt>
                <c:pt idx="3728">
                  <c:v>3504.7133299999987</c:v>
                </c:pt>
                <c:pt idx="3729">
                  <c:v>3505.6527739999874</c:v>
                </c:pt>
                <c:pt idx="3730">
                  <c:v>3506.5921919999819</c:v>
                </c:pt>
                <c:pt idx="3731">
                  <c:v>3507.531610999984</c:v>
                </c:pt>
                <c:pt idx="3732">
                  <c:v>3508.4709309999889</c:v>
                </c:pt>
                <c:pt idx="3733">
                  <c:v>3509.4107249999943</c:v>
                </c:pt>
                <c:pt idx="3734">
                  <c:v>3510.3505259999947</c:v>
                </c:pt>
                <c:pt idx="3735">
                  <c:v>3511.2902799999865</c:v>
                </c:pt>
                <c:pt idx="3736">
                  <c:v>3512.2300489999761</c:v>
                </c:pt>
                <c:pt idx="3737">
                  <c:v>3513.1698979999928</c:v>
                </c:pt>
                <c:pt idx="3738">
                  <c:v>3514.1096349999716</c:v>
                </c:pt>
                <c:pt idx="3739">
                  <c:v>3515.0493979999737</c:v>
                </c:pt>
                <c:pt idx="3740">
                  <c:v>3515.9890369999921</c:v>
                </c:pt>
                <c:pt idx="3741">
                  <c:v>3516.9288679999881</c:v>
                </c:pt>
                <c:pt idx="3742">
                  <c:v>3517.868759999983</c:v>
                </c:pt>
                <c:pt idx="3743">
                  <c:v>3518.8085819999978</c:v>
                </c:pt>
                <c:pt idx="3744">
                  <c:v>3519.7483819999907</c:v>
                </c:pt>
                <c:pt idx="3745">
                  <c:v>3520.6881029999931</c:v>
                </c:pt>
                <c:pt idx="3746">
                  <c:v>3521.6277549999941</c:v>
                </c:pt>
                <c:pt idx="3747">
                  <c:v>3522.567440999992</c:v>
                </c:pt>
                <c:pt idx="3748">
                  <c:v>3523.5072529999889</c:v>
                </c:pt>
                <c:pt idx="3749">
                  <c:v>3524.4471209999756</c:v>
                </c:pt>
                <c:pt idx="3750">
                  <c:v>3525.3868640000001</c:v>
                </c:pt>
                <c:pt idx="3751">
                  <c:v>3526.3266529999964</c:v>
                </c:pt>
                <c:pt idx="3752">
                  <c:v>3527.2665029999916</c:v>
                </c:pt>
                <c:pt idx="3753">
                  <c:v>3528.2063789999811</c:v>
                </c:pt>
                <c:pt idx="3754">
                  <c:v>3529.1463089999743</c:v>
                </c:pt>
                <c:pt idx="3755">
                  <c:v>3530.0861769999901</c:v>
                </c:pt>
                <c:pt idx="3756">
                  <c:v>3531.0260479999997</c:v>
                </c:pt>
                <c:pt idx="3757">
                  <c:v>3531.9657779999834</c:v>
                </c:pt>
                <c:pt idx="3758">
                  <c:v>3532.9055829999852</c:v>
                </c:pt>
                <c:pt idx="3759">
                  <c:v>3533.8453429999936</c:v>
                </c:pt>
                <c:pt idx="3760">
                  <c:v>3534.7851579999842</c:v>
                </c:pt>
                <c:pt idx="3761">
                  <c:v>3535.7249609999999</c:v>
                </c:pt>
                <c:pt idx="3762">
                  <c:v>3536.664747999981</c:v>
                </c:pt>
                <c:pt idx="3763">
                  <c:v>3537.6045659999945</c:v>
                </c:pt>
                <c:pt idx="3764">
                  <c:v>3538.5443729999824</c:v>
                </c:pt>
                <c:pt idx="3765">
                  <c:v>3539.484226999979</c:v>
                </c:pt>
                <c:pt idx="3766">
                  <c:v>3540.4241289999918</c:v>
                </c:pt>
                <c:pt idx="3767">
                  <c:v>3541.3641029999999</c:v>
                </c:pt>
                <c:pt idx="3768">
                  <c:v>3542.3041859999939</c:v>
                </c:pt>
                <c:pt idx="3769">
                  <c:v>3543.2441969999927</c:v>
                </c:pt>
                <c:pt idx="3770">
                  <c:v>3544.1842559999786</c:v>
                </c:pt>
                <c:pt idx="3771">
                  <c:v>3545.1242979999806</c:v>
                </c:pt>
                <c:pt idx="3772">
                  <c:v>3546.064338999975</c:v>
                </c:pt>
                <c:pt idx="3773">
                  <c:v>3547.004305999988</c:v>
                </c:pt>
                <c:pt idx="3774">
                  <c:v>3547.9441939999815</c:v>
                </c:pt>
                <c:pt idx="3775">
                  <c:v>3548.8842809999769</c:v>
                </c:pt>
                <c:pt idx="3776">
                  <c:v>3549.8243119999825</c:v>
                </c:pt>
                <c:pt idx="3777">
                  <c:v>3550.7643589999934</c:v>
                </c:pt>
                <c:pt idx="3778">
                  <c:v>3551.704476999992</c:v>
                </c:pt>
                <c:pt idx="3779">
                  <c:v>3552.6445899999817</c:v>
                </c:pt>
                <c:pt idx="3780">
                  <c:v>3553.5847939999949</c:v>
                </c:pt>
                <c:pt idx="3781">
                  <c:v>3554.5249719999847</c:v>
                </c:pt>
                <c:pt idx="3782">
                  <c:v>3555.4650359999796</c:v>
                </c:pt>
                <c:pt idx="3783">
                  <c:v>3556.4051329999929</c:v>
                </c:pt>
                <c:pt idx="3784">
                  <c:v>3557.3452749999997</c:v>
                </c:pt>
                <c:pt idx="3785">
                  <c:v>3558.285429999989</c:v>
                </c:pt>
                <c:pt idx="3786">
                  <c:v>3559.2256479999924</c:v>
                </c:pt>
                <c:pt idx="3787">
                  <c:v>3560.1658769999922</c:v>
                </c:pt>
                <c:pt idx="3788">
                  <c:v>3561.1061179999961</c:v>
                </c:pt>
                <c:pt idx="3789">
                  <c:v>3562.0462769999867</c:v>
                </c:pt>
                <c:pt idx="3790">
                  <c:v>3562.9864379999926</c:v>
                </c:pt>
                <c:pt idx="3791">
                  <c:v>3563.9265969999833</c:v>
                </c:pt>
                <c:pt idx="3792">
                  <c:v>3564.8668199999956</c:v>
                </c:pt>
                <c:pt idx="3793">
                  <c:v>3565.8070059999882</c:v>
                </c:pt>
                <c:pt idx="3794">
                  <c:v>3566.7471169999917</c:v>
                </c:pt>
                <c:pt idx="3795">
                  <c:v>3567.6872369999764</c:v>
                </c:pt>
                <c:pt idx="3796">
                  <c:v>3568.6272989999852</c:v>
                </c:pt>
                <c:pt idx="3797">
                  <c:v>3569.5673379999935</c:v>
                </c:pt>
                <c:pt idx="3798">
                  <c:v>3570.50736399999</c:v>
                </c:pt>
                <c:pt idx="3799">
                  <c:v>3571.4475059999968</c:v>
                </c:pt>
                <c:pt idx="3800">
                  <c:v>3572.3876439999731</c:v>
                </c:pt>
                <c:pt idx="3801">
                  <c:v>3573.3278259999934</c:v>
                </c:pt>
                <c:pt idx="3802">
                  <c:v>3574.2679769999813</c:v>
                </c:pt>
                <c:pt idx="3803">
                  <c:v>3575.2082119999977</c:v>
                </c:pt>
                <c:pt idx="3804">
                  <c:v>3576.1483799999987</c:v>
                </c:pt>
                <c:pt idx="3805">
                  <c:v>3577.0884959999821</c:v>
                </c:pt>
                <c:pt idx="3806">
                  <c:v>3578.028644999984</c:v>
                </c:pt>
                <c:pt idx="3807">
                  <c:v>3578.9687169999816</c:v>
                </c:pt>
                <c:pt idx="3808">
                  <c:v>3579.9088129999873</c:v>
                </c:pt>
                <c:pt idx="3809">
                  <c:v>3580.8489769999869</c:v>
                </c:pt>
                <c:pt idx="3810">
                  <c:v>3581.7891889999737</c:v>
                </c:pt>
                <c:pt idx="3811">
                  <c:v>3582.7293809999828</c:v>
                </c:pt>
                <c:pt idx="3812">
                  <c:v>3583.669584999996</c:v>
                </c:pt>
                <c:pt idx="3813">
                  <c:v>3584.6097789999912</c:v>
                </c:pt>
                <c:pt idx="3814">
                  <c:v>3585.5500219999813</c:v>
                </c:pt>
                <c:pt idx="3815">
                  <c:v>3586.4901379999937</c:v>
                </c:pt>
                <c:pt idx="3816">
                  <c:v>3587.4302609999722</c:v>
                </c:pt>
                <c:pt idx="3817">
                  <c:v>3588.3704129999969</c:v>
                </c:pt>
                <c:pt idx="3818">
                  <c:v>3589.3104139999778</c:v>
                </c:pt>
                <c:pt idx="3819">
                  <c:v>3590.2503159999906</c:v>
                </c:pt>
                <c:pt idx="3820">
                  <c:v>3591.1902929999924</c:v>
                </c:pt>
                <c:pt idx="3821">
                  <c:v>3592.1301959999837</c:v>
                </c:pt>
                <c:pt idx="3822">
                  <c:v>3593.0701219999755</c:v>
                </c:pt>
                <c:pt idx="3823">
                  <c:v>3594.0101339999819</c:v>
                </c:pt>
                <c:pt idx="3824">
                  <c:v>3594.9502409999841</c:v>
                </c:pt>
                <c:pt idx="3825">
                  <c:v>3595.8903279999795</c:v>
                </c:pt>
                <c:pt idx="3826">
                  <c:v>3596.8304109999735</c:v>
                </c:pt>
                <c:pt idx="3827">
                  <c:v>3597.770526999986</c:v>
                </c:pt>
                <c:pt idx="3828">
                  <c:v>3598.7107189999952</c:v>
                </c:pt>
                <c:pt idx="3829">
                  <c:v>3599.6508859999885</c:v>
                </c:pt>
                <c:pt idx="3830">
                  <c:v>3600.5909839999804</c:v>
                </c:pt>
                <c:pt idx="3831">
                  <c:v>3601.5310459999891</c:v>
                </c:pt>
                <c:pt idx="3832">
                  <c:v>3602.4711569999927</c:v>
                </c:pt>
                <c:pt idx="3833">
                  <c:v>3603.4112979999918</c:v>
                </c:pt>
                <c:pt idx="3834">
                  <c:v>3604.3515149999876</c:v>
                </c:pt>
                <c:pt idx="3835">
                  <c:v>3605.2917089999828</c:v>
                </c:pt>
                <c:pt idx="3836">
                  <c:v>3606.231902999978</c:v>
                </c:pt>
                <c:pt idx="3837">
                  <c:v>3607.1719999999914</c:v>
                </c:pt>
                <c:pt idx="3838">
                  <c:v>3608.112083999993</c:v>
                </c:pt>
                <c:pt idx="3839">
                  <c:v>3609.0521789999912</c:v>
                </c:pt>
                <c:pt idx="3840">
                  <c:v>3609.9923589999962</c:v>
                </c:pt>
                <c:pt idx="3841">
                  <c:v>3610.9325159999717</c:v>
                </c:pt>
                <c:pt idx="3842">
                  <c:v>3611.8726629999874</c:v>
                </c:pt>
                <c:pt idx="3843">
                  <c:v>3612.8127959999838</c:v>
                </c:pt>
                <c:pt idx="3844">
                  <c:v>3613.7529509999731</c:v>
                </c:pt>
                <c:pt idx="3845">
                  <c:v>3614.693065999978</c:v>
                </c:pt>
                <c:pt idx="3846">
                  <c:v>3615.6330519999901</c:v>
                </c:pt>
                <c:pt idx="3847">
                  <c:v>3616.5730729999777</c:v>
                </c:pt>
                <c:pt idx="3848">
                  <c:v>3617.5129939999897</c:v>
                </c:pt>
                <c:pt idx="3849">
                  <c:v>3618.4531049999932</c:v>
                </c:pt>
                <c:pt idx="3850">
                  <c:v>3619.3932909999858</c:v>
                </c:pt>
                <c:pt idx="3851">
                  <c:v>3620.3334839999734</c:v>
                </c:pt>
                <c:pt idx="3852">
                  <c:v>3621.2735879999818</c:v>
                </c:pt>
                <c:pt idx="3853">
                  <c:v>3622.2137039999943</c:v>
                </c:pt>
                <c:pt idx="3854">
                  <c:v>3623.1538049999799</c:v>
                </c:pt>
                <c:pt idx="3855">
                  <c:v>3624.0938389999792</c:v>
                </c:pt>
                <c:pt idx="3856">
                  <c:v>3625.0339809999859</c:v>
                </c:pt>
                <c:pt idx="3857">
                  <c:v>3625.9741379999905</c:v>
                </c:pt>
                <c:pt idx="3858">
                  <c:v>3626.9144079999824</c:v>
                </c:pt>
                <c:pt idx="3859">
                  <c:v>3627.8546729999944</c:v>
                </c:pt>
                <c:pt idx="3860">
                  <c:v>3628.7949229999795</c:v>
                </c:pt>
                <c:pt idx="3861">
                  <c:v>3629.7353119999752</c:v>
                </c:pt>
                <c:pt idx="3862">
                  <c:v>3630.6755839999823</c:v>
                </c:pt>
                <c:pt idx="3863">
                  <c:v>3631.615764999995</c:v>
                </c:pt>
                <c:pt idx="3864">
                  <c:v>3632.5559859999921</c:v>
                </c:pt>
                <c:pt idx="3865">
                  <c:v>3633.4960979999742</c:v>
                </c:pt>
                <c:pt idx="3866">
                  <c:v>3634.4361129999743</c:v>
                </c:pt>
                <c:pt idx="3867">
                  <c:v>3635.3760269999912</c:v>
                </c:pt>
                <c:pt idx="3868">
                  <c:v>3636.3160209999769</c:v>
                </c:pt>
                <c:pt idx="3869">
                  <c:v>3637.256086999987</c:v>
                </c:pt>
                <c:pt idx="3870">
                  <c:v>3638.1960949999921</c:v>
                </c:pt>
                <c:pt idx="3871">
                  <c:v>3639.1360379999969</c:v>
                </c:pt>
                <c:pt idx="3872">
                  <c:v>3640.0756359999941</c:v>
                </c:pt>
                <c:pt idx="3873">
                  <c:v>3641.0150949999806</c:v>
                </c:pt>
                <c:pt idx="3874">
                  <c:v>3641.9546009999758</c:v>
                </c:pt>
                <c:pt idx="3875">
                  <c:v>3642.8941449999984</c:v>
                </c:pt>
                <c:pt idx="3876">
                  <c:v>3643.8337179999799</c:v>
                </c:pt>
                <c:pt idx="3877">
                  <c:v>3644.7732559999858</c:v>
                </c:pt>
                <c:pt idx="3878">
                  <c:v>3645.7127519999922</c:v>
                </c:pt>
                <c:pt idx="3879">
                  <c:v>3646.6522279999917</c:v>
                </c:pt>
                <c:pt idx="3880">
                  <c:v>3647.5918489999895</c:v>
                </c:pt>
                <c:pt idx="3881">
                  <c:v>3648.531748999987</c:v>
                </c:pt>
                <c:pt idx="3882">
                  <c:v>3649.4716619999963</c:v>
                </c:pt>
                <c:pt idx="3883">
                  <c:v>3650.4116249999788</c:v>
                </c:pt>
                <c:pt idx="3884">
                  <c:v>3651.3515269999916</c:v>
                </c:pt>
                <c:pt idx="3885">
                  <c:v>3652.2914959999907</c:v>
                </c:pt>
                <c:pt idx="3886">
                  <c:v>3653.2314189999888</c:v>
                </c:pt>
                <c:pt idx="3887">
                  <c:v>3654.1714249999786</c:v>
                </c:pt>
                <c:pt idx="3888">
                  <c:v>3655.1113609999884</c:v>
                </c:pt>
                <c:pt idx="3889">
                  <c:v>3656.0514589999802</c:v>
                </c:pt>
                <c:pt idx="3890">
                  <c:v>3656.9915289999917</c:v>
                </c:pt>
                <c:pt idx="3891">
                  <c:v>3657.9316499999841</c:v>
                </c:pt>
                <c:pt idx="3892">
                  <c:v>3658.8718379999918</c:v>
                </c:pt>
                <c:pt idx="3893">
                  <c:v>3659.8120049999852</c:v>
                </c:pt>
                <c:pt idx="3894">
                  <c:v>3660.7520369999984</c:v>
                </c:pt>
                <c:pt idx="3895">
                  <c:v>3661.6920279999904</c:v>
                </c:pt>
                <c:pt idx="3896">
                  <c:v>3662.6320579999883</c:v>
                </c:pt>
                <c:pt idx="3897">
                  <c:v>3663.5719739999913</c:v>
                </c:pt>
                <c:pt idx="3898">
                  <c:v>3664.5118189999775</c:v>
                </c:pt>
                <c:pt idx="3899">
                  <c:v>3665.4517349999805</c:v>
                </c:pt>
                <c:pt idx="3900">
                  <c:v>3666.3915609999967</c:v>
                </c:pt>
                <c:pt idx="3901">
                  <c:v>3667.3314379999938</c:v>
                </c:pt>
                <c:pt idx="3902">
                  <c:v>3668.2713669999794</c:v>
                </c:pt>
                <c:pt idx="3903">
                  <c:v>3669.2112469999993</c:v>
                </c:pt>
                <c:pt idx="3904">
                  <c:v>3670.1511259999825</c:v>
                </c:pt>
                <c:pt idx="3905">
                  <c:v>3671.0909999999858</c:v>
                </c:pt>
                <c:pt idx="3906">
                  <c:v>3672.0309289999714</c:v>
                </c:pt>
                <c:pt idx="3907">
                  <c:v>3672.9707899999921</c:v>
                </c:pt>
                <c:pt idx="3908">
                  <c:v>3673.9106919999758</c:v>
                </c:pt>
                <c:pt idx="3909">
                  <c:v>3674.8504929999763</c:v>
                </c:pt>
                <c:pt idx="3910">
                  <c:v>3675.7902729999914</c:v>
                </c:pt>
                <c:pt idx="3911">
                  <c:v>3676.7300609999802</c:v>
                </c:pt>
                <c:pt idx="3912">
                  <c:v>3677.6697959999728</c:v>
                </c:pt>
                <c:pt idx="3913">
                  <c:v>3678.6095499999938</c:v>
                </c:pt>
                <c:pt idx="3914">
                  <c:v>3679.549309999973</c:v>
                </c:pt>
                <c:pt idx="3915">
                  <c:v>3680.4891079999798</c:v>
                </c:pt>
                <c:pt idx="3916">
                  <c:v>3681.4289549999812</c:v>
                </c:pt>
                <c:pt idx="3917">
                  <c:v>3682.3687349999964</c:v>
                </c:pt>
                <c:pt idx="3918">
                  <c:v>3683.3084249999956</c:v>
                </c:pt>
                <c:pt idx="3919">
                  <c:v>3684.2481149999949</c:v>
                </c:pt>
                <c:pt idx="3920">
                  <c:v>3685.1879099999787</c:v>
                </c:pt>
                <c:pt idx="3921">
                  <c:v>3686.1277159999881</c:v>
                </c:pt>
                <c:pt idx="3922">
                  <c:v>3687.0673459999962</c:v>
                </c:pt>
                <c:pt idx="3923">
                  <c:v>3688.0069269999804</c:v>
                </c:pt>
                <c:pt idx="3924">
                  <c:v>3688.9466819999798</c:v>
                </c:pt>
                <c:pt idx="3925">
                  <c:v>3689.8864639999811</c:v>
                </c:pt>
                <c:pt idx="3926">
                  <c:v>3690.8262599999725</c:v>
                </c:pt>
                <c:pt idx="3927">
                  <c:v>3691.7660229999747</c:v>
                </c:pt>
                <c:pt idx="3928">
                  <c:v>3692.7057359999744</c:v>
                </c:pt>
                <c:pt idx="3929">
                  <c:v>3693.6454139999987</c:v>
                </c:pt>
                <c:pt idx="3930">
                  <c:v>3694.5851929999772</c:v>
                </c:pt>
                <c:pt idx="3931">
                  <c:v>3695.5250839999935</c:v>
                </c:pt>
                <c:pt idx="3932">
                  <c:v>3696.4650329999859</c:v>
                </c:pt>
                <c:pt idx="3933">
                  <c:v>3697.4050629999838</c:v>
                </c:pt>
                <c:pt idx="3934">
                  <c:v>3698.3450619999785</c:v>
                </c:pt>
                <c:pt idx="3935">
                  <c:v>3699.285017999995</c:v>
                </c:pt>
                <c:pt idx="3936">
                  <c:v>3700.2250260000001</c:v>
                </c:pt>
                <c:pt idx="3937">
                  <c:v>3701.1650739999895</c:v>
                </c:pt>
                <c:pt idx="3938">
                  <c:v>3702.1050509999914</c:v>
                </c:pt>
                <c:pt idx="3939">
                  <c:v>3703.0450539999874</c:v>
                </c:pt>
                <c:pt idx="3940">
                  <c:v>3703.9851709999784</c:v>
                </c:pt>
                <c:pt idx="3941">
                  <c:v>3704.9251999999979</c:v>
                </c:pt>
                <c:pt idx="3942">
                  <c:v>3705.8652209999855</c:v>
                </c:pt>
                <c:pt idx="3943">
                  <c:v>3706.8052279999829</c:v>
                </c:pt>
                <c:pt idx="3944">
                  <c:v>3707.7451789999905</c:v>
                </c:pt>
                <c:pt idx="3945">
                  <c:v>3708.684986999986</c:v>
                </c:pt>
                <c:pt idx="3946">
                  <c:v>3709.6248819999746</c:v>
                </c:pt>
                <c:pt idx="3947">
                  <c:v>3710.5647609999869</c:v>
                </c:pt>
                <c:pt idx="3948">
                  <c:v>3711.5045779999928</c:v>
                </c:pt>
                <c:pt idx="3949">
                  <c:v>3712.4444769999827</c:v>
                </c:pt>
                <c:pt idx="3950">
                  <c:v>3713.3843989999732</c:v>
                </c:pt>
                <c:pt idx="3951">
                  <c:v>3714.3242529999989</c:v>
                </c:pt>
                <c:pt idx="3952">
                  <c:v>3715.2641429999785</c:v>
                </c:pt>
                <c:pt idx="3953">
                  <c:v>3716.2040649999981</c:v>
                </c:pt>
                <c:pt idx="3954">
                  <c:v>3717.143956999993</c:v>
                </c:pt>
                <c:pt idx="3955">
                  <c:v>3718.0838809999987</c:v>
                </c:pt>
                <c:pt idx="3956">
                  <c:v>3719.023773999972</c:v>
                </c:pt>
                <c:pt idx="3957">
                  <c:v>3719.9636269999901</c:v>
                </c:pt>
                <c:pt idx="3958">
                  <c:v>3720.9033779999882</c:v>
                </c:pt>
                <c:pt idx="3959">
                  <c:v>3721.8432439999888</c:v>
                </c:pt>
                <c:pt idx="3960">
                  <c:v>3722.7830819999799</c:v>
                </c:pt>
                <c:pt idx="3961">
                  <c:v>3723.7229559999832</c:v>
                </c:pt>
                <c:pt idx="3962">
                  <c:v>3724.662915999972</c:v>
                </c:pt>
                <c:pt idx="3963">
                  <c:v>3725.6028929999738</c:v>
                </c:pt>
                <c:pt idx="3964">
                  <c:v>3726.5428559999855</c:v>
                </c:pt>
                <c:pt idx="3965">
                  <c:v>3727.48272</c:v>
                </c:pt>
                <c:pt idx="3966">
                  <c:v>3728.4226189999899</c:v>
                </c:pt>
                <c:pt idx="3967">
                  <c:v>3729.3625499999907</c:v>
                </c:pt>
                <c:pt idx="3968">
                  <c:v>3730.3025559999805</c:v>
                </c:pt>
                <c:pt idx="3969">
                  <c:v>3731.2425909999874</c:v>
                </c:pt>
                <c:pt idx="3970">
                  <c:v>3732.1826889999793</c:v>
                </c:pt>
                <c:pt idx="3971">
                  <c:v>3733.122755999997</c:v>
                </c:pt>
                <c:pt idx="3972">
                  <c:v>3734.0628709999728</c:v>
                </c:pt>
                <c:pt idx="3973">
                  <c:v>3735.0029549999745</c:v>
                </c:pt>
                <c:pt idx="3974">
                  <c:v>3735.9429619999719</c:v>
                </c:pt>
                <c:pt idx="3975">
                  <c:v>3736.8829579999729</c:v>
                </c:pt>
                <c:pt idx="3976">
                  <c:v>3737.8229839999985</c:v>
                </c:pt>
                <c:pt idx="3977">
                  <c:v>3738.7629979999911</c:v>
                </c:pt>
                <c:pt idx="3978">
                  <c:v>3739.7029899999907</c:v>
                </c:pt>
                <c:pt idx="3979">
                  <c:v>3740.6430289999989</c:v>
                </c:pt>
                <c:pt idx="3980">
                  <c:v>3741.5829919999815</c:v>
                </c:pt>
                <c:pt idx="3981">
                  <c:v>3742.5229249999975</c:v>
                </c:pt>
                <c:pt idx="3982">
                  <c:v>3743.4628629999934</c:v>
                </c:pt>
                <c:pt idx="3983">
                  <c:v>3744.4027789999964</c:v>
                </c:pt>
                <c:pt idx="3984">
                  <c:v>3745.3427359999914</c:v>
                </c:pt>
                <c:pt idx="3985">
                  <c:v>3746.2826479999931</c:v>
                </c:pt>
                <c:pt idx="3986">
                  <c:v>3747.2225999999791</c:v>
                </c:pt>
                <c:pt idx="3987">
                  <c:v>3748.1625679999997</c:v>
                </c:pt>
                <c:pt idx="3988">
                  <c:v>3749.102550999989</c:v>
                </c:pt>
                <c:pt idx="3989">
                  <c:v>3750.0424379999749</c:v>
                </c:pt>
                <c:pt idx="3990">
                  <c:v>3750.9823289999913</c:v>
                </c:pt>
                <c:pt idx="3991">
                  <c:v>3751.922184999974</c:v>
                </c:pt>
                <c:pt idx="3992">
                  <c:v>3752.8620239999727</c:v>
                </c:pt>
                <c:pt idx="3993">
                  <c:v>3753.8018239999947</c:v>
                </c:pt>
                <c:pt idx="3994">
                  <c:v>3754.741600999987</c:v>
                </c:pt>
                <c:pt idx="3995">
                  <c:v>3755.681506999972</c:v>
                </c:pt>
                <c:pt idx="3996">
                  <c:v>3756.6213949999947</c:v>
                </c:pt>
                <c:pt idx="3997">
                  <c:v>3757.5611829999834</c:v>
                </c:pt>
                <c:pt idx="3998">
                  <c:v>3758.5009449999779</c:v>
                </c:pt>
                <c:pt idx="3999">
                  <c:v>3759.4407339999743</c:v>
                </c:pt>
                <c:pt idx="4000">
                  <c:v>3760.3805339999963</c:v>
                </c:pt>
                <c:pt idx="4001">
                  <c:v>3761.3204049999767</c:v>
                </c:pt>
                <c:pt idx="4002">
                  <c:v>3762.2601539999887</c:v>
                </c:pt>
                <c:pt idx="4003">
                  <c:v>3763.1999099999957</c:v>
                </c:pt>
                <c:pt idx="4004">
                  <c:v>3764.1396669999813</c:v>
                </c:pt>
                <c:pt idx="4005">
                  <c:v>3765.0794849999947</c:v>
                </c:pt>
                <c:pt idx="4006">
                  <c:v>3766.0192739999911</c:v>
                </c:pt>
                <c:pt idx="4007">
                  <c:v>3766.9592089999933</c:v>
                </c:pt>
                <c:pt idx="4008">
                  <c:v>3767.8991649999807</c:v>
                </c:pt>
                <c:pt idx="4009">
                  <c:v>3768.8390919999802</c:v>
                </c:pt>
                <c:pt idx="4010">
                  <c:v>3769.778891999973</c:v>
                </c:pt>
                <c:pt idx="4011">
                  <c:v>3770.7187429999758</c:v>
                </c:pt>
                <c:pt idx="4012">
                  <c:v>3771.6585029999842</c:v>
                </c:pt>
                <c:pt idx="4013">
                  <c:v>3772.5982759999752</c:v>
                </c:pt>
                <c:pt idx="4014">
                  <c:v>3773.5380509999814</c:v>
                </c:pt>
                <c:pt idx="4015">
                  <c:v>3774.4778059999808</c:v>
                </c:pt>
                <c:pt idx="4016">
                  <c:v>3775.4175909999758</c:v>
                </c:pt>
                <c:pt idx="4017">
                  <c:v>3776.3574589999916</c:v>
                </c:pt>
                <c:pt idx="4018">
                  <c:v>3777.2972619999782</c:v>
                </c:pt>
                <c:pt idx="4019">
                  <c:v>3778.2369879999897</c:v>
                </c:pt>
                <c:pt idx="4020">
                  <c:v>3779.1768819999998</c:v>
                </c:pt>
                <c:pt idx="4021">
                  <c:v>3780.11679</c:v>
                </c:pt>
                <c:pt idx="4022">
                  <c:v>3781.0565979999956</c:v>
                </c:pt>
                <c:pt idx="4023">
                  <c:v>3781.996260999993</c:v>
                </c:pt>
                <c:pt idx="4024">
                  <c:v>3782.9360229999875</c:v>
                </c:pt>
                <c:pt idx="4025">
                  <c:v>3783.8756869999925</c:v>
                </c:pt>
                <c:pt idx="4026">
                  <c:v>3784.8154009999998</c:v>
                </c:pt>
                <c:pt idx="4027">
                  <c:v>3785.7552199999918</c:v>
                </c:pt>
                <c:pt idx="4028">
                  <c:v>3786.6949959999765</c:v>
                </c:pt>
                <c:pt idx="4029">
                  <c:v>3787.6348169999837</c:v>
                </c:pt>
                <c:pt idx="4030">
                  <c:v>3788.5746479999798</c:v>
                </c:pt>
                <c:pt idx="4031">
                  <c:v>3789.5144299999811</c:v>
                </c:pt>
                <c:pt idx="4032">
                  <c:v>3790.4541179999942</c:v>
                </c:pt>
                <c:pt idx="4033">
                  <c:v>3791.3938269999926</c:v>
                </c:pt>
                <c:pt idx="4034">
                  <c:v>3792.333530999982</c:v>
                </c:pt>
                <c:pt idx="4035">
                  <c:v>3793.2732299999916</c:v>
                </c:pt>
                <c:pt idx="4036">
                  <c:v>3794.2130219999817</c:v>
                </c:pt>
                <c:pt idx="4037">
                  <c:v>3795.1528429999889</c:v>
                </c:pt>
                <c:pt idx="4038">
                  <c:v>3796.0925899999856</c:v>
                </c:pt>
                <c:pt idx="4039">
                  <c:v>3797.0322879999876</c:v>
                </c:pt>
                <c:pt idx="4040">
                  <c:v>3797.9719269999769</c:v>
                </c:pt>
                <c:pt idx="4041">
                  <c:v>3798.911604999972</c:v>
                </c:pt>
                <c:pt idx="4042">
                  <c:v>3799.8513419999799</c:v>
                </c:pt>
                <c:pt idx="4043">
                  <c:v>3800.7910080000001</c:v>
                </c:pt>
                <c:pt idx="4044">
                  <c:v>3801.7307359999977</c:v>
                </c:pt>
                <c:pt idx="4045">
                  <c:v>3802.6704279999831</c:v>
                </c:pt>
                <c:pt idx="4046">
                  <c:v>3803.6101479999779</c:v>
                </c:pt>
                <c:pt idx="4047">
                  <c:v>3804.549944999977</c:v>
                </c:pt>
                <c:pt idx="4048">
                  <c:v>3805.4898009999888</c:v>
                </c:pt>
                <c:pt idx="4049">
                  <c:v>3806.4295569999958</c:v>
                </c:pt>
                <c:pt idx="4050">
                  <c:v>3807.3693139999814</c:v>
                </c:pt>
                <c:pt idx="4051">
                  <c:v>3808.3090919999813</c:v>
                </c:pt>
                <c:pt idx="4052">
                  <c:v>3809.2487339999934</c:v>
                </c:pt>
                <c:pt idx="4053">
                  <c:v>3810.18841599999</c:v>
                </c:pt>
                <c:pt idx="4054">
                  <c:v>3811.1281559999916</c:v>
                </c:pt>
                <c:pt idx="4055">
                  <c:v>3812.0679469999741</c:v>
                </c:pt>
                <c:pt idx="4056">
                  <c:v>3813.0076229999831</c:v>
                </c:pt>
                <c:pt idx="4057">
                  <c:v>3813.9472639999876</c:v>
                </c:pt>
                <c:pt idx="4058">
                  <c:v>3814.886960999982</c:v>
                </c:pt>
                <c:pt idx="4059">
                  <c:v>3815.82659099999</c:v>
                </c:pt>
                <c:pt idx="4060">
                  <c:v>3816.7662829999754</c:v>
                </c:pt>
                <c:pt idx="4061">
                  <c:v>3817.7060069999716</c:v>
                </c:pt>
                <c:pt idx="4062">
                  <c:v>3818.6457729999966</c:v>
                </c:pt>
                <c:pt idx="4063">
                  <c:v>3819.5856019999774</c:v>
                </c:pt>
                <c:pt idx="4064">
                  <c:v>3820.5253109999758</c:v>
                </c:pt>
                <c:pt idx="4065">
                  <c:v>3821.465051999985</c:v>
                </c:pt>
                <c:pt idx="4066">
                  <c:v>3822.4047469999932</c:v>
                </c:pt>
                <c:pt idx="4067">
                  <c:v>3823.3445199999842</c:v>
                </c:pt>
                <c:pt idx="4068">
                  <c:v>3824.2842709999823</c:v>
                </c:pt>
                <c:pt idx="4069">
                  <c:v>3825.2239399999962</c:v>
                </c:pt>
                <c:pt idx="4070">
                  <c:v>3826.1637999999803</c:v>
                </c:pt>
                <c:pt idx="4071">
                  <c:v>3827.1036379999714</c:v>
                </c:pt>
                <c:pt idx="4072">
                  <c:v>3828.0435279999801</c:v>
                </c:pt>
                <c:pt idx="4073">
                  <c:v>3828.9833029999863</c:v>
                </c:pt>
                <c:pt idx="4074">
                  <c:v>3829.9230999999854</c:v>
                </c:pt>
                <c:pt idx="4075">
                  <c:v>3830.8628899999894</c:v>
                </c:pt>
                <c:pt idx="4076">
                  <c:v>3831.8026879999961</c:v>
                </c:pt>
                <c:pt idx="4077">
                  <c:v>3832.7424639999808</c:v>
                </c:pt>
                <c:pt idx="4078">
                  <c:v>3833.6821839999757</c:v>
                </c:pt>
                <c:pt idx="4079">
                  <c:v>3834.6220059999905</c:v>
                </c:pt>
                <c:pt idx="4080">
                  <c:v>3835.5619589999842</c:v>
                </c:pt>
                <c:pt idx="4081">
                  <c:v>3836.5019209999882</c:v>
                </c:pt>
                <c:pt idx="4082">
                  <c:v>3837.4419189999753</c:v>
                </c:pt>
                <c:pt idx="4083">
                  <c:v>3838.3819749999966</c:v>
                </c:pt>
                <c:pt idx="4084">
                  <c:v>3839.3219419999805</c:v>
                </c:pt>
                <c:pt idx="4085">
                  <c:v>3840.2619679999771</c:v>
                </c:pt>
                <c:pt idx="4086">
                  <c:v>3841.2019039999868</c:v>
                </c:pt>
                <c:pt idx="4087">
                  <c:v>3842.1418290000001</c:v>
                </c:pt>
                <c:pt idx="4088">
                  <c:v>3843.0817629999947</c:v>
                </c:pt>
                <c:pt idx="4089">
                  <c:v>3844.0217209999973</c:v>
                </c:pt>
                <c:pt idx="4090">
                  <c:v>3844.9617189999844</c:v>
                </c:pt>
                <c:pt idx="4091">
                  <c:v>3845.9016369999736</c:v>
                </c:pt>
                <c:pt idx="4092">
                  <c:v>3846.8415279999899</c:v>
                </c:pt>
                <c:pt idx="4093">
                  <c:v>3847.7814909999724</c:v>
                </c:pt>
                <c:pt idx="4094">
                  <c:v>3848.7213739999861</c:v>
                </c:pt>
                <c:pt idx="4095">
                  <c:v>3849.661316999991</c:v>
                </c:pt>
                <c:pt idx="4096">
                  <c:v>3850.6012819999887</c:v>
                </c:pt>
                <c:pt idx="4097">
                  <c:v>3851.5413539999863</c:v>
                </c:pt>
                <c:pt idx="4098">
                  <c:v>3852.4813389999908</c:v>
                </c:pt>
                <c:pt idx="4099">
                  <c:v>3853.4212629999965</c:v>
                </c:pt>
                <c:pt idx="4100">
                  <c:v>3854.3612409999769</c:v>
                </c:pt>
                <c:pt idx="4101">
                  <c:v>3855.3012359999993</c:v>
                </c:pt>
                <c:pt idx="4102">
                  <c:v>3856.2411909999792</c:v>
                </c:pt>
                <c:pt idx="4103">
                  <c:v>3857.1810759999789</c:v>
                </c:pt>
                <c:pt idx="4104">
                  <c:v>3858.1210049999936</c:v>
                </c:pt>
                <c:pt idx="4105">
                  <c:v>3859.0609869999753</c:v>
                </c:pt>
                <c:pt idx="4106">
                  <c:v>3860.0010399999737</c:v>
                </c:pt>
                <c:pt idx="4107">
                  <c:v>3860.9410689999931</c:v>
                </c:pt>
                <c:pt idx="4108">
                  <c:v>3861.8811319999804</c:v>
                </c:pt>
                <c:pt idx="4109">
                  <c:v>3862.8211249999877</c:v>
                </c:pt>
                <c:pt idx="4110">
                  <c:v>3863.7611459999753</c:v>
                </c:pt>
                <c:pt idx="4111">
                  <c:v>3864.7012719999766</c:v>
                </c:pt>
                <c:pt idx="4112">
                  <c:v>3865.6413609999872</c:v>
                </c:pt>
                <c:pt idx="4113">
                  <c:v>3866.5814129999781</c:v>
                </c:pt>
                <c:pt idx="4114">
                  <c:v>3867.5214899999846</c:v>
                </c:pt>
                <c:pt idx="4115">
                  <c:v>3868.4615519999934</c:v>
                </c:pt>
                <c:pt idx="4116">
                  <c:v>3869.4015289999952</c:v>
                </c:pt>
                <c:pt idx="4117">
                  <c:v>3870.3415449999738</c:v>
                </c:pt>
                <c:pt idx="4118">
                  <c:v>3871.2815949999786</c:v>
                </c:pt>
                <c:pt idx="4119">
                  <c:v>3872.22166499999</c:v>
                </c:pt>
                <c:pt idx="4120">
                  <c:v>3873.1617719999922</c:v>
                </c:pt>
                <c:pt idx="4121">
                  <c:v>3874.1018799999729</c:v>
                </c:pt>
                <c:pt idx="4122">
                  <c:v>3875.0418849999842</c:v>
                </c:pt>
                <c:pt idx="4123">
                  <c:v>3875.9818599999999</c:v>
                </c:pt>
                <c:pt idx="4124">
                  <c:v>3876.9218269999838</c:v>
                </c:pt>
                <c:pt idx="4125">
                  <c:v>3877.8618429999915</c:v>
                </c:pt>
                <c:pt idx="4126">
                  <c:v>3878.8019109999877</c:v>
                </c:pt>
                <c:pt idx="4127">
                  <c:v>3879.7419469999732</c:v>
                </c:pt>
                <c:pt idx="4128">
                  <c:v>3880.6818829999829</c:v>
                </c:pt>
                <c:pt idx="4129">
                  <c:v>3881.6218589999771</c:v>
                </c:pt>
                <c:pt idx="4130">
                  <c:v>3882.5617329999804</c:v>
                </c:pt>
                <c:pt idx="4131">
                  <c:v>3883.5016729999916</c:v>
                </c:pt>
                <c:pt idx="4132">
                  <c:v>3884.441548999981</c:v>
                </c:pt>
                <c:pt idx="4133">
                  <c:v>3885.3814089999942</c:v>
                </c:pt>
                <c:pt idx="4134">
                  <c:v>3886.3213939999987</c:v>
                </c:pt>
                <c:pt idx="4135">
                  <c:v>3887.261301999999</c:v>
                </c:pt>
                <c:pt idx="4136">
                  <c:v>3888.2012149999791</c:v>
                </c:pt>
                <c:pt idx="4137">
                  <c:v>3889.1411909999733</c:v>
                </c:pt>
                <c:pt idx="4138">
                  <c:v>3890.0811819999944</c:v>
                </c:pt>
                <c:pt idx="4139">
                  <c:v>3891.0211869999766</c:v>
                </c:pt>
                <c:pt idx="4140">
                  <c:v>3891.961152999982</c:v>
                </c:pt>
                <c:pt idx="4141">
                  <c:v>3892.9012609999918</c:v>
                </c:pt>
                <c:pt idx="4142">
                  <c:v>3893.841277999978</c:v>
                </c:pt>
                <c:pt idx="4143">
                  <c:v>3894.7812509999785</c:v>
                </c:pt>
                <c:pt idx="4144">
                  <c:v>3895.7212909999944</c:v>
                </c:pt>
                <c:pt idx="4145">
                  <c:v>3896.6615129999991</c:v>
                </c:pt>
                <c:pt idx="4146">
                  <c:v>3897.6016639999871</c:v>
                </c:pt>
                <c:pt idx="4147">
                  <c:v>3898.5417719999969</c:v>
                </c:pt>
                <c:pt idx="4148">
                  <c:v>3899.4819459999853</c:v>
                </c:pt>
                <c:pt idx="4149">
                  <c:v>3900.4220359999745</c:v>
                </c:pt>
                <c:pt idx="4150">
                  <c:v>3901.3621589999821</c:v>
                </c:pt>
                <c:pt idx="4151">
                  <c:v>3902.3022339999734</c:v>
                </c:pt>
                <c:pt idx="4152">
                  <c:v>3903.242322999984</c:v>
                </c:pt>
                <c:pt idx="4153">
                  <c:v>3904.1824269999925</c:v>
                </c:pt>
                <c:pt idx="4154">
                  <c:v>3905.122491999995</c:v>
                </c:pt>
                <c:pt idx="4155">
                  <c:v>3906.0624509999761</c:v>
                </c:pt>
                <c:pt idx="4156">
                  <c:v>3907.0025009999808</c:v>
                </c:pt>
                <c:pt idx="4157">
                  <c:v>3907.9425439999904</c:v>
                </c:pt>
                <c:pt idx="4158">
                  <c:v>3908.8825709999946</c:v>
                </c:pt>
                <c:pt idx="4159">
                  <c:v>3909.8226649999851</c:v>
                </c:pt>
                <c:pt idx="4160">
                  <c:v>3910.7627819999761</c:v>
                </c:pt>
                <c:pt idx="4161">
                  <c:v>3911.7029439999897</c:v>
                </c:pt>
                <c:pt idx="4162">
                  <c:v>3912.6430949999776</c:v>
                </c:pt>
                <c:pt idx="4163">
                  <c:v>3913.5833549999807</c:v>
                </c:pt>
                <c:pt idx="4164">
                  <c:v>3914.5235239999893</c:v>
                </c:pt>
                <c:pt idx="4165">
                  <c:v>3915.4635949999793</c:v>
                </c:pt>
                <c:pt idx="4166">
                  <c:v>3916.4037469999748</c:v>
                </c:pt>
                <c:pt idx="4167">
                  <c:v>3917.3438629999873</c:v>
                </c:pt>
                <c:pt idx="4168">
                  <c:v>3918.2839939999976</c:v>
                </c:pt>
                <c:pt idx="4169">
                  <c:v>3919.2241349999967</c:v>
                </c:pt>
                <c:pt idx="4170">
                  <c:v>3920.1642569999967</c:v>
                </c:pt>
                <c:pt idx="4171">
                  <c:v>3921.1043419999769</c:v>
                </c:pt>
                <c:pt idx="4172">
                  <c:v>3922.0444229999848</c:v>
                </c:pt>
                <c:pt idx="4173">
                  <c:v>3922.9845549999736</c:v>
                </c:pt>
                <c:pt idx="4174">
                  <c:v>3923.9247079999768</c:v>
                </c:pt>
                <c:pt idx="4175">
                  <c:v>3924.8648539999849</c:v>
                </c:pt>
                <c:pt idx="4176">
                  <c:v>3925.8050079999957</c:v>
                </c:pt>
                <c:pt idx="4177">
                  <c:v>3926.7451650000003</c:v>
                </c:pt>
                <c:pt idx="4178">
                  <c:v>3927.6852949999738</c:v>
                </c:pt>
                <c:pt idx="4179">
                  <c:v>3928.6253419999848</c:v>
                </c:pt>
                <c:pt idx="4180">
                  <c:v>3929.56541499999</c:v>
                </c:pt>
                <c:pt idx="4181">
                  <c:v>3930.5056099999929</c:v>
                </c:pt>
                <c:pt idx="4182">
                  <c:v>3931.4458609999856</c:v>
                </c:pt>
                <c:pt idx="4183">
                  <c:v>3932.386153999978</c:v>
                </c:pt>
                <c:pt idx="4184">
                  <c:v>3933.3264079999935</c:v>
                </c:pt>
                <c:pt idx="4185">
                  <c:v>3934.2666599999939</c:v>
                </c:pt>
                <c:pt idx="4186">
                  <c:v>3935.2069169999741</c:v>
                </c:pt>
                <c:pt idx="4187">
                  <c:v>3936.147220999992</c:v>
                </c:pt>
                <c:pt idx="4188">
                  <c:v>3937.0875229999947</c:v>
                </c:pt>
                <c:pt idx="4189">
                  <c:v>3938.0277889999852</c:v>
                </c:pt>
                <c:pt idx="4190">
                  <c:v>3938.9678259999782</c:v>
                </c:pt>
                <c:pt idx="4191">
                  <c:v>3939.9079889999994</c:v>
                </c:pt>
                <c:pt idx="4192">
                  <c:v>3940.8481139999931</c:v>
                </c:pt>
                <c:pt idx="4193">
                  <c:v>3941.7882309999841</c:v>
                </c:pt>
                <c:pt idx="4194">
                  <c:v>3942.7283619999944</c:v>
                </c:pt>
                <c:pt idx="4195">
                  <c:v>3943.6684229999955</c:v>
                </c:pt>
                <c:pt idx="4196">
                  <c:v>3944.6085959999764</c:v>
                </c:pt>
                <c:pt idx="4197">
                  <c:v>3945.548643999995</c:v>
                </c:pt>
                <c:pt idx="4198">
                  <c:v>3946.4888029999856</c:v>
                </c:pt>
                <c:pt idx="4199">
                  <c:v>3947.4288369999849</c:v>
                </c:pt>
                <c:pt idx="4200">
                  <c:v>3948.3688299999922</c:v>
                </c:pt>
                <c:pt idx="4201">
                  <c:v>3949.3088439999847</c:v>
                </c:pt>
                <c:pt idx="4202">
                  <c:v>3950.2489079999796</c:v>
                </c:pt>
                <c:pt idx="4203">
                  <c:v>3951.1889599999995</c:v>
                </c:pt>
                <c:pt idx="4204">
                  <c:v>3952.129048999981</c:v>
                </c:pt>
                <c:pt idx="4205">
                  <c:v>3953.069085999974</c:v>
                </c:pt>
                <c:pt idx="4206">
                  <c:v>3954.0091529999918</c:v>
                </c:pt>
                <c:pt idx="4207">
                  <c:v>3954.9492529999989</c:v>
                </c:pt>
                <c:pt idx="4208">
                  <c:v>3955.8894419999851</c:v>
                </c:pt>
                <c:pt idx="4209">
                  <c:v>3956.8296229999978</c:v>
                </c:pt>
                <c:pt idx="4210">
                  <c:v>3957.7698669999954</c:v>
                </c:pt>
                <c:pt idx="4211">
                  <c:v>3958.7100339999888</c:v>
                </c:pt>
                <c:pt idx="4212">
                  <c:v>3959.6502110000001</c:v>
                </c:pt>
                <c:pt idx="4213">
                  <c:v>3960.5904609999852</c:v>
                </c:pt>
                <c:pt idx="4214">
                  <c:v>3961.5307369999937</c:v>
                </c:pt>
                <c:pt idx="4215">
                  <c:v>3962.4709079999884</c:v>
                </c:pt>
                <c:pt idx="4216">
                  <c:v>3963.4110739999742</c:v>
                </c:pt>
                <c:pt idx="4217">
                  <c:v>3964.351273999986</c:v>
                </c:pt>
                <c:pt idx="4218">
                  <c:v>3965.2915289999801</c:v>
                </c:pt>
                <c:pt idx="4219">
                  <c:v>3966.2317329999933</c:v>
                </c:pt>
                <c:pt idx="4220">
                  <c:v>3967.1719609999855</c:v>
                </c:pt>
                <c:pt idx="4221">
                  <c:v>3968.1121939999866</c:v>
                </c:pt>
                <c:pt idx="4222">
                  <c:v>3969.0524339999829</c:v>
                </c:pt>
                <c:pt idx="4223">
                  <c:v>3969.9926309999719</c:v>
                </c:pt>
                <c:pt idx="4224">
                  <c:v>3970.9329969999962</c:v>
                </c:pt>
                <c:pt idx="4225">
                  <c:v>3971.873283999972</c:v>
                </c:pt>
                <c:pt idx="4226">
                  <c:v>3972.8134219999774</c:v>
                </c:pt>
                <c:pt idx="4227">
                  <c:v>3973.7536149999942</c:v>
                </c:pt>
                <c:pt idx="4228">
                  <c:v>3974.6938479999953</c:v>
                </c:pt>
                <c:pt idx="4229">
                  <c:v>3975.6340649999911</c:v>
                </c:pt>
                <c:pt idx="4230">
                  <c:v>3976.574259999994</c:v>
                </c:pt>
                <c:pt idx="4231">
                  <c:v>3977.5144019999716</c:v>
                </c:pt>
                <c:pt idx="4232">
                  <c:v>3978.4545419999922</c:v>
                </c:pt>
                <c:pt idx="4233">
                  <c:v>3979.3946959999739</c:v>
                </c:pt>
                <c:pt idx="4234">
                  <c:v>3980.3348239999905</c:v>
                </c:pt>
                <c:pt idx="4235">
                  <c:v>3981.2749859999749</c:v>
                </c:pt>
                <c:pt idx="4236">
                  <c:v>3982.2150899999833</c:v>
                </c:pt>
                <c:pt idx="4237">
                  <c:v>3983.1551809999801</c:v>
                </c:pt>
                <c:pt idx="4238">
                  <c:v>3984.0952969999926</c:v>
                </c:pt>
                <c:pt idx="4239">
                  <c:v>3985.0354219999863</c:v>
                </c:pt>
                <c:pt idx="4240">
                  <c:v>3985.9754499999981</c:v>
                </c:pt>
                <c:pt idx="4241">
                  <c:v>3986.9155779999855</c:v>
                </c:pt>
                <c:pt idx="4242">
                  <c:v>3987.8556369999715</c:v>
                </c:pt>
                <c:pt idx="4243">
                  <c:v>3988.7957639999804</c:v>
                </c:pt>
                <c:pt idx="4244">
                  <c:v>3989.7358739999763</c:v>
                </c:pt>
                <c:pt idx="4245">
                  <c:v>3990.6760819999909</c:v>
                </c:pt>
                <c:pt idx="4246">
                  <c:v>3991.6161979999742</c:v>
                </c:pt>
                <c:pt idx="4247">
                  <c:v>3992.5563799999945</c:v>
                </c:pt>
                <c:pt idx="4248">
                  <c:v>3993.4966529999801</c:v>
                </c:pt>
                <c:pt idx="4249">
                  <c:v>3994.436813999986</c:v>
                </c:pt>
                <c:pt idx="4250">
                  <c:v>3995.3768859999836</c:v>
                </c:pt>
                <c:pt idx="4251">
                  <c:v>3996.3170129999926</c:v>
                </c:pt>
                <c:pt idx="4252">
                  <c:v>3997.2571419999877</c:v>
                </c:pt>
                <c:pt idx="4253">
                  <c:v>3998.1972689999966</c:v>
                </c:pt>
                <c:pt idx="4254">
                  <c:v>3999.1374119999819</c:v>
                </c:pt>
                <c:pt idx="4255">
                  <c:v>4000.0776219999825</c:v>
                </c:pt>
                <c:pt idx="4256">
                  <c:v>4001.0177569999942</c:v>
                </c:pt>
                <c:pt idx="4257">
                  <c:v>4001.9579269999813</c:v>
                </c:pt>
                <c:pt idx="4258">
                  <c:v>4002.8980429999938</c:v>
                </c:pt>
                <c:pt idx="4259">
                  <c:v>4003.8382229999988</c:v>
                </c:pt>
                <c:pt idx="4260">
                  <c:v>4004.7783959999797</c:v>
                </c:pt>
                <c:pt idx="4261">
                  <c:v>4005.7183799999766</c:v>
                </c:pt>
                <c:pt idx="4262">
                  <c:v>4006.658488999994</c:v>
                </c:pt>
                <c:pt idx="4263">
                  <c:v>4007.598610999994</c:v>
                </c:pt>
                <c:pt idx="4264">
                  <c:v>4008.5386279999802</c:v>
                </c:pt>
                <c:pt idx="4265">
                  <c:v>4009.4785489999922</c:v>
                </c:pt>
                <c:pt idx="4266">
                  <c:v>4010.418525999994</c:v>
                </c:pt>
                <c:pt idx="4267">
                  <c:v>4011.3584799999953</c:v>
                </c:pt>
                <c:pt idx="4268">
                  <c:v>4012.2984889999789</c:v>
                </c:pt>
                <c:pt idx="4269">
                  <c:v>4013.2385309999809</c:v>
                </c:pt>
                <c:pt idx="4270">
                  <c:v>4014.1786589999974</c:v>
                </c:pt>
                <c:pt idx="4271">
                  <c:v>4015.1187259999861</c:v>
                </c:pt>
                <c:pt idx="4272">
                  <c:v>4016.0587039999955</c:v>
                </c:pt>
                <c:pt idx="4273">
                  <c:v>4016.9988019999873</c:v>
                </c:pt>
                <c:pt idx="4274">
                  <c:v>4017.93888099998</c:v>
                </c:pt>
                <c:pt idx="4275">
                  <c:v>4018.8788979999954</c:v>
                </c:pt>
                <c:pt idx="4276">
                  <c:v>4019.8189299999794</c:v>
                </c:pt>
                <c:pt idx="4277">
                  <c:v>4020.7589449999796</c:v>
                </c:pt>
                <c:pt idx="4278">
                  <c:v>4021.6990269999951</c:v>
                </c:pt>
                <c:pt idx="4279">
                  <c:v>4022.6390599999868</c:v>
                </c:pt>
                <c:pt idx="4280">
                  <c:v>4023.5791409999947</c:v>
                </c:pt>
                <c:pt idx="4281">
                  <c:v>4024.5191679999989</c:v>
                </c:pt>
                <c:pt idx="4282">
                  <c:v>4025.4592999999877</c:v>
                </c:pt>
                <c:pt idx="4283">
                  <c:v>4026.3993459999911</c:v>
                </c:pt>
                <c:pt idx="4284">
                  <c:v>4027.3393739999738</c:v>
                </c:pt>
                <c:pt idx="4285">
                  <c:v>4028.279400999978</c:v>
                </c:pt>
                <c:pt idx="4286">
                  <c:v>4029.2194439999876</c:v>
                </c:pt>
                <c:pt idx="4287">
                  <c:v>4030.1595789999992</c:v>
                </c:pt>
                <c:pt idx="4288">
                  <c:v>4031.0997199999983</c:v>
                </c:pt>
                <c:pt idx="4289">
                  <c:v>4032.0397629999788</c:v>
                </c:pt>
                <c:pt idx="4290">
                  <c:v>4032.979789999983</c:v>
                </c:pt>
                <c:pt idx="4291">
                  <c:v>4033.9198769999784</c:v>
                </c:pt>
                <c:pt idx="4292">
                  <c:v>4034.8599769999855</c:v>
                </c:pt>
                <c:pt idx="4293">
                  <c:v>4035.8000679999823</c:v>
                </c:pt>
                <c:pt idx="4294">
                  <c:v>4036.7401429999736</c:v>
                </c:pt>
                <c:pt idx="4295">
                  <c:v>4037.6802219999954</c:v>
                </c:pt>
                <c:pt idx="4296">
                  <c:v>4038.6202969999867</c:v>
                </c:pt>
                <c:pt idx="4297">
                  <c:v>4039.5604489999823</c:v>
                </c:pt>
                <c:pt idx="4298">
                  <c:v>4040.5005449999881</c:v>
                </c:pt>
                <c:pt idx="4299">
                  <c:v>4041.4406319999835</c:v>
                </c:pt>
                <c:pt idx="4300">
                  <c:v>4042.3806709999917</c:v>
                </c:pt>
                <c:pt idx="4301">
                  <c:v>4043.320745999983</c:v>
                </c:pt>
                <c:pt idx="4302">
                  <c:v>4044.2608549999713</c:v>
                </c:pt>
                <c:pt idx="4303">
                  <c:v>4045.2010269999737</c:v>
                </c:pt>
                <c:pt idx="4304">
                  <c:v>4046.141220999998</c:v>
                </c:pt>
                <c:pt idx="4305">
                  <c:v>4047.0814959999989</c:v>
                </c:pt>
                <c:pt idx="4306">
                  <c:v>4048.0216799999762</c:v>
                </c:pt>
                <c:pt idx="4307">
                  <c:v>4048.96179999999</c:v>
                </c:pt>
                <c:pt idx="4308">
                  <c:v>4049.9019829999888</c:v>
                </c:pt>
                <c:pt idx="4309">
                  <c:v>4050.8422339999815</c:v>
                </c:pt>
                <c:pt idx="4310">
                  <c:v>4051.7824079999991</c:v>
                </c:pt>
                <c:pt idx="4311">
                  <c:v>4052.7227299999795</c:v>
                </c:pt>
                <c:pt idx="4312">
                  <c:v>4053.6629599999869</c:v>
                </c:pt>
                <c:pt idx="4313">
                  <c:v>4054.6030979999923</c:v>
                </c:pt>
                <c:pt idx="4314">
                  <c:v>4055.5432860000001</c:v>
                </c:pt>
                <c:pt idx="4315">
                  <c:v>4056.4834909999918</c:v>
                </c:pt>
                <c:pt idx="4316">
                  <c:v>4057.4235739999858</c:v>
                </c:pt>
                <c:pt idx="4317">
                  <c:v>4058.3637449999806</c:v>
                </c:pt>
                <c:pt idx="4318">
                  <c:v>4059.3039429999772</c:v>
                </c:pt>
                <c:pt idx="4319">
                  <c:v>4060.244096999988</c:v>
                </c:pt>
                <c:pt idx="4320">
                  <c:v>4061.1843459999945</c:v>
                </c:pt>
                <c:pt idx="4321">
                  <c:v>4062.1244779999834</c:v>
                </c:pt>
                <c:pt idx="4322">
                  <c:v>4063.0646119999874</c:v>
                </c:pt>
                <c:pt idx="4323">
                  <c:v>4064.004758999974</c:v>
                </c:pt>
                <c:pt idx="4324">
                  <c:v>4064.944926999975</c:v>
                </c:pt>
                <c:pt idx="4325">
                  <c:v>4065.8851149999828</c:v>
                </c:pt>
                <c:pt idx="4326">
                  <c:v>4066.825611999986</c:v>
                </c:pt>
                <c:pt idx="4327">
                  <c:v>4067.7659309999726</c:v>
                </c:pt>
                <c:pt idx="4328">
                  <c:v>4068.7062439999718</c:v>
                </c:pt>
                <c:pt idx="4329">
                  <c:v>4069.6465869999956</c:v>
                </c:pt>
                <c:pt idx="4330">
                  <c:v>4070.5866599999717</c:v>
                </c:pt>
                <c:pt idx="4331">
                  <c:v>4071.5267719999829</c:v>
                </c:pt>
                <c:pt idx="4332">
                  <c:v>4072.4669359999825</c:v>
                </c:pt>
                <c:pt idx="4333">
                  <c:v>4073.4071469999908</c:v>
                </c:pt>
                <c:pt idx="4334">
                  <c:v>4074.3473319999757</c:v>
                </c:pt>
                <c:pt idx="4335">
                  <c:v>4075.2874839999713</c:v>
                </c:pt>
                <c:pt idx="4336">
                  <c:v>4076.2276249999995</c:v>
                </c:pt>
                <c:pt idx="4337">
                  <c:v>4077.1676849999931</c:v>
                </c:pt>
                <c:pt idx="4338">
                  <c:v>4078.1077209999785</c:v>
                </c:pt>
                <c:pt idx="4339">
                  <c:v>4079.047780999972</c:v>
                </c:pt>
                <c:pt idx="4340">
                  <c:v>4079.9879259999725</c:v>
                </c:pt>
                <c:pt idx="4341">
                  <c:v>4080.9279839999799</c:v>
                </c:pt>
                <c:pt idx="4342">
                  <c:v>4081.8680509999976</c:v>
                </c:pt>
                <c:pt idx="4343">
                  <c:v>4082.8081739999761</c:v>
                </c:pt>
                <c:pt idx="4344">
                  <c:v>4083.748334999982</c:v>
                </c:pt>
                <c:pt idx="4345">
                  <c:v>4084.6885409999813</c:v>
                </c:pt>
                <c:pt idx="4346">
                  <c:v>4085.6287129999837</c:v>
                </c:pt>
                <c:pt idx="4347">
                  <c:v>4086.5689399999974</c:v>
                </c:pt>
                <c:pt idx="4348">
                  <c:v>4087.5091719999909</c:v>
                </c:pt>
                <c:pt idx="4349">
                  <c:v>4088.4494239999913</c:v>
                </c:pt>
                <c:pt idx="4350">
                  <c:v>4089.389703999972</c:v>
                </c:pt>
                <c:pt idx="4351">
                  <c:v>4090.3300269999891</c:v>
                </c:pt>
                <c:pt idx="4352">
                  <c:v>4091.2702859999845</c:v>
                </c:pt>
                <c:pt idx="4353">
                  <c:v>4092.2105119999906</c:v>
                </c:pt>
                <c:pt idx="4354">
                  <c:v>4093.1506929999741</c:v>
                </c:pt>
                <c:pt idx="4355">
                  <c:v>4094.0908459999773</c:v>
                </c:pt>
                <c:pt idx="4356">
                  <c:v>4095.0309589999961</c:v>
                </c:pt>
                <c:pt idx="4357">
                  <c:v>4095.9710599999817</c:v>
                </c:pt>
                <c:pt idx="4358">
                  <c:v>4096.9112109999987</c:v>
                </c:pt>
                <c:pt idx="4359">
                  <c:v>4097.851302999974</c:v>
                </c:pt>
                <c:pt idx="4360">
                  <c:v>4098.791366999998</c:v>
                </c:pt>
                <c:pt idx="4361">
                  <c:v>4099.7314719999849</c:v>
                </c:pt>
                <c:pt idx="4362">
                  <c:v>4100.6716079999751</c:v>
                </c:pt>
                <c:pt idx="4363">
                  <c:v>4101.6116659999825</c:v>
                </c:pt>
                <c:pt idx="4364">
                  <c:v>4102.5517569999793</c:v>
                </c:pt>
                <c:pt idx="4365">
                  <c:v>4103.491932999983</c:v>
                </c:pt>
                <c:pt idx="4366">
                  <c:v>4104.4320749999897</c:v>
                </c:pt>
                <c:pt idx="4367">
                  <c:v>4105.3721909999731</c:v>
                </c:pt>
                <c:pt idx="4368">
                  <c:v>4106.3122989999829</c:v>
                </c:pt>
                <c:pt idx="4369">
                  <c:v>4107.2524169999815</c:v>
                </c:pt>
                <c:pt idx="4370">
                  <c:v>4108.1925069999998</c:v>
                </c:pt>
                <c:pt idx="4371">
                  <c:v>4109.132557999983</c:v>
                </c:pt>
                <c:pt idx="4372">
                  <c:v>4110.0725639999728</c:v>
                </c:pt>
                <c:pt idx="4373">
                  <c:v>4111.0125289999996</c:v>
                </c:pt>
                <c:pt idx="4374">
                  <c:v>4111.9525919999869</c:v>
                </c:pt>
                <c:pt idx="4375">
                  <c:v>4112.8925829999789</c:v>
                </c:pt>
                <c:pt idx="4376">
                  <c:v>4113.8326209999796</c:v>
                </c:pt>
                <c:pt idx="4377">
                  <c:v>4114.7727469999809</c:v>
                </c:pt>
                <c:pt idx="4378">
                  <c:v>4115.7128579999844</c:v>
                </c:pt>
                <c:pt idx="4379">
                  <c:v>4116.6529209999717</c:v>
                </c:pt>
                <c:pt idx="4380">
                  <c:v>4117.5930139999837</c:v>
                </c:pt>
                <c:pt idx="4381">
                  <c:v>4118.5330399999802</c:v>
                </c:pt>
                <c:pt idx="4382">
                  <c:v>4119.4731209999882</c:v>
                </c:pt>
                <c:pt idx="4383">
                  <c:v>4120.4132329999993</c:v>
                </c:pt>
                <c:pt idx="4384">
                  <c:v>4121.3534010000003</c:v>
                </c:pt>
                <c:pt idx="4385">
                  <c:v>4122.2936099999934</c:v>
                </c:pt>
                <c:pt idx="4386">
                  <c:v>4123.2337459999835</c:v>
                </c:pt>
                <c:pt idx="4387">
                  <c:v>4124.1739039999957</c:v>
                </c:pt>
                <c:pt idx="4388">
                  <c:v>4125.1140469999809</c:v>
                </c:pt>
                <c:pt idx="4389">
                  <c:v>4126.0540979999932</c:v>
                </c:pt>
                <c:pt idx="4390">
                  <c:v>4126.994193999999</c:v>
                </c:pt>
                <c:pt idx="4391">
                  <c:v>4127.9344349999737</c:v>
                </c:pt>
                <c:pt idx="4392">
                  <c:v>4128.8746359999932</c:v>
                </c:pt>
                <c:pt idx="4393">
                  <c:v>4129.8148430000001</c:v>
                </c:pt>
                <c:pt idx="4394">
                  <c:v>4130.7549699999799</c:v>
                </c:pt>
                <c:pt idx="4395">
                  <c:v>4131.6952059999749</c:v>
                </c:pt>
                <c:pt idx="4396">
                  <c:v>4132.6352489999845</c:v>
                </c:pt>
                <c:pt idx="4397">
                  <c:v>4133.5752069999871</c:v>
                </c:pt>
                <c:pt idx="4398">
                  <c:v>4134.5153279999795</c:v>
                </c:pt>
                <c:pt idx="4399">
                  <c:v>4135.4554359999893</c:v>
                </c:pt>
                <c:pt idx="4400">
                  <c:v>4136.3955019999994</c:v>
                </c:pt>
                <c:pt idx="4401">
                  <c:v>4137.3355659999943</c:v>
                </c:pt>
                <c:pt idx="4402">
                  <c:v>4138.275673999975</c:v>
                </c:pt>
                <c:pt idx="4403">
                  <c:v>4139.2158189999755</c:v>
                </c:pt>
                <c:pt idx="4404">
                  <c:v>4140.1560109999846</c:v>
                </c:pt>
                <c:pt idx="4405">
                  <c:v>4141.0962059999874</c:v>
                </c:pt>
                <c:pt idx="4406">
                  <c:v>4142.0363559999969</c:v>
                </c:pt>
                <c:pt idx="4407">
                  <c:v>4142.9764809999906</c:v>
                </c:pt>
                <c:pt idx="4408">
                  <c:v>4143.9165939999803</c:v>
                </c:pt>
                <c:pt idx="4409">
                  <c:v>4144.8567909999983</c:v>
                </c:pt>
                <c:pt idx="4410">
                  <c:v>4145.7969859999721</c:v>
                </c:pt>
                <c:pt idx="4411">
                  <c:v>4146.737112999981</c:v>
                </c:pt>
                <c:pt idx="4412">
                  <c:v>4147.6773229999817</c:v>
                </c:pt>
                <c:pt idx="4413">
                  <c:v>4148.6174679999822</c:v>
                </c:pt>
                <c:pt idx="4414">
                  <c:v>4149.5575059999828</c:v>
                </c:pt>
                <c:pt idx="4415">
                  <c:v>4150.4975559999875</c:v>
                </c:pt>
                <c:pt idx="4416">
                  <c:v>4151.4376539999794</c:v>
                </c:pt>
                <c:pt idx="4417">
                  <c:v>4152.3777589999954</c:v>
                </c:pt>
                <c:pt idx="4418">
                  <c:v>4153.3178019999759</c:v>
                </c:pt>
                <c:pt idx="4419">
                  <c:v>4154.2577979999769</c:v>
                </c:pt>
                <c:pt idx="4420">
                  <c:v>4155.1978579999995</c:v>
                </c:pt>
                <c:pt idx="4421">
                  <c:v>4156.1380399999907</c:v>
                </c:pt>
                <c:pt idx="4422">
                  <c:v>4157.0781789999746</c:v>
                </c:pt>
                <c:pt idx="4423">
                  <c:v>4158.018326999998</c:v>
                </c:pt>
                <c:pt idx="4424">
                  <c:v>4158.9584059999906</c:v>
                </c:pt>
                <c:pt idx="4425">
                  <c:v>4159.8983699999808</c:v>
                </c:pt>
                <c:pt idx="4426">
                  <c:v>4160.8383279999834</c:v>
                </c:pt>
                <c:pt idx="4427">
                  <c:v>4161.7783949999721</c:v>
                </c:pt>
                <c:pt idx="4428">
                  <c:v>4162.7184189999825</c:v>
                </c:pt>
                <c:pt idx="4429">
                  <c:v>4163.6585149999883</c:v>
                </c:pt>
                <c:pt idx="4430">
                  <c:v>4164.5985639999853</c:v>
                </c:pt>
                <c:pt idx="4431">
                  <c:v>4165.5386809999763</c:v>
                </c:pt>
                <c:pt idx="4432">
                  <c:v>4166.4787959999812</c:v>
                </c:pt>
                <c:pt idx="4433">
                  <c:v>4167.4187189999793</c:v>
                </c:pt>
                <c:pt idx="4434">
                  <c:v>4168.3587749999715</c:v>
                </c:pt>
                <c:pt idx="4435">
                  <c:v>4169.2988849999965</c:v>
                </c:pt>
                <c:pt idx="4436">
                  <c:v>4170.2389949999924</c:v>
                </c:pt>
                <c:pt idx="4437">
                  <c:v>4171.1790809999802</c:v>
                </c:pt>
                <c:pt idx="4438">
                  <c:v>4172.119154999993</c:v>
                </c:pt>
                <c:pt idx="4439">
                  <c:v>4173.0592949999846</c:v>
                </c:pt>
                <c:pt idx="4440">
                  <c:v>4173.9994369999913</c:v>
                </c:pt>
                <c:pt idx="4441">
                  <c:v>4174.9396659999911</c:v>
                </c:pt>
                <c:pt idx="4442">
                  <c:v>4175.8798069999903</c:v>
                </c:pt>
                <c:pt idx="4443">
                  <c:v>4176.8199959999765</c:v>
                </c:pt>
                <c:pt idx="4444">
                  <c:v>4177.7601989999821</c:v>
                </c:pt>
                <c:pt idx="4445">
                  <c:v>4178.7003869999899</c:v>
                </c:pt>
                <c:pt idx="4446">
                  <c:v>4179.6405479999958</c:v>
                </c:pt>
                <c:pt idx="4447">
                  <c:v>4180.58064499998</c:v>
                </c:pt>
                <c:pt idx="4448">
                  <c:v>4181.5207339999906</c:v>
                </c:pt>
                <c:pt idx="4449">
                  <c:v>4182.461021999974</c:v>
                </c:pt>
                <c:pt idx="4450">
                  <c:v>4183.401189999975</c:v>
                </c:pt>
                <c:pt idx="4451">
                  <c:v>4184.341357999976</c:v>
                </c:pt>
                <c:pt idx="4452">
                  <c:v>4185.2815609999816</c:v>
                </c:pt>
                <c:pt idx="4453">
                  <c:v>4186.2216719999851</c:v>
                </c:pt>
                <c:pt idx="4454">
                  <c:v>4187.1618639999942</c:v>
                </c:pt>
                <c:pt idx="4455">
                  <c:v>4188.1019919999817</c:v>
                </c:pt>
                <c:pt idx="4456">
                  <c:v>4189.0420899999735</c:v>
                </c:pt>
                <c:pt idx="4457">
                  <c:v>4189.9821389999997</c:v>
                </c:pt>
                <c:pt idx="4458">
                  <c:v>4190.9221579999721</c:v>
                </c:pt>
                <c:pt idx="4459">
                  <c:v>4191.8621999999741</c:v>
                </c:pt>
                <c:pt idx="4460">
                  <c:v>4192.802394999977</c:v>
                </c:pt>
                <c:pt idx="4461">
                  <c:v>4193.7425159999984</c:v>
                </c:pt>
                <c:pt idx="4462">
                  <c:v>4194.6825869999884</c:v>
                </c:pt>
                <c:pt idx="4463">
                  <c:v>4195.6225759999943</c:v>
                </c:pt>
                <c:pt idx="4464">
                  <c:v>4196.5627489999752</c:v>
                </c:pt>
                <c:pt idx="4465">
                  <c:v>4197.5029109999887</c:v>
                </c:pt>
                <c:pt idx="4466">
                  <c:v>4198.4430069999944</c:v>
                </c:pt>
                <c:pt idx="4467">
                  <c:v>4199.3831069999724</c:v>
                </c:pt>
                <c:pt idx="4468">
                  <c:v>4200.3231679999735</c:v>
                </c:pt>
                <c:pt idx="4469">
                  <c:v>4201.2632859999721</c:v>
                </c:pt>
                <c:pt idx="4470">
                  <c:v>4202.2033919999958</c:v>
                </c:pt>
                <c:pt idx="4471">
                  <c:v>4203.1435589999892</c:v>
                </c:pt>
                <c:pt idx="4472">
                  <c:v>4204.0837789999787</c:v>
                </c:pt>
                <c:pt idx="4473">
                  <c:v>4205.0240099999937</c:v>
                </c:pt>
                <c:pt idx="4474">
                  <c:v>4205.964232999977</c:v>
                </c:pt>
                <c:pt idx="4475">
                  <c:v>4206.9044759999961</c:v>
                </c:pt>
                <c:pt idx="4476">
                  <c:v>4207.8446969999932</c:v>
                </c:pt>
                <c:pt idx="4477">
                  <c:v>4208.7849099999876</c:v>
                </c:pt>
                <c:pt idx="4478">
                  <c:v>4209.7252139999764</c:v>
                </c:pt>
                <c:pt idx="4479">
                  <c:v>4210.665433999995</c:v>
                </c:pt>
                <c:pt idx="4480">
                  <c:v>4211.6056269999826</c:v>
                </c:pt>
                <c:pt idx="4481">
                  <c:v>4212.5458429999999</c:v>
                </c:pt>
                <c:pt idx="4482">
                  <c:v>4213.4860859999899</c:v>
                </c:pt>
                <c:pt idx="4483">
                  <c:v>4214.4261849999893</c:v>
                </c:pt>
                <c:pt idx="4484">
                  <c:v>4215.366331999976</c:v>
                </c:pt>
                <c:pt idx="4485">
                  <c:v>4216.3065249999927</c:v>
                </c:pt>
                <c:pt idx="4486">
                  <c:v>4217.2467389999947</c:v>
                </c:pt>
                <c:pt idx="4487">
                  <c:v>4218.1868539999996</c:v>
                </c:pt>
                <c:pt idx="4488">
                  <c:v>4219.1269629999879</c:v>
                </c:pt>
                <c:pt idx="4489">
                  <c:v>4220.067103999987</c:v>
                </c:pt>
                <c:pt idx="4490">
                  <c:v>4221.0072469999723</c:v>
                </c:pt>
                <c:pt idx="4491">
                  <c:v>4221.9473549999821</c:v>
                </c:pt>
                <c:pt idx="4492">
                  <c:v>4222.8874379999761</c:v>
                </c:pt>
                <c:pt idx="4493">
                  <c:v>4223.8276019999757</c:v>
                </c:pt>
                <c:pt idx="4494">
                  <c:v>4224.7677569999942</c:v>
                </c:pt>
                <c:pt idx="4495">
                  <c:v>4225.7079379999777</c:v>
                </c:pt>
                <c:pt idx="4496">
                  <c:v>4226.648073999997</c:v>
                </c:pt>
                <c:pt idx="4497">
                  <c:v>4227.5881969999755</c:v>
                </c:pt>
                <c:pt idx="4498">
                  <c:v>4228.5283149999741</c:v>
                </c:pt>
                <c:pt idx="4499">
                  <c:v>4229.4683429999859</c:v>
                </c:pt>
                <c:pt idx="4500">
                  <c:v>4230.4083759999776</c:v>
                </c:pt>
                <c:pt idx="4501">
                  <c:v>4231.3484039999894</c:v>
                </c:pt>
                <c:pt idx="4502">
                  <c:v>4232.2884949999861</c:v>
                </c:pt>
                <c:pt idx="4503">
                  <c:v>4233.2285169999814</c:v>
                </c:pt>
                <c:pt idx="4504">
                  <c:v>4234.1686079999781</c:v>
                </c:pt>
                <c:pt idx="4505">
                  <c:v>4235.1087129999942</c:v>
                </c:pt>
                <c:pt idx="4506">
                  <c:v>4236.0488199999963</c:v>
                </c:pt>
                <c:pt idx="4507">
                  <c:v>4236.9889249999833</c:v>
                </c:pt>
                <c:pt idx="4508">
                  <c:v>4237.9290339999716</c:v>
                </c:pt>
                <c:pt idx="4509">
                  <c:v>4238.8691409999738</c:v>
                </c:pt>
                <c:pt idx="4510">
                  <c:v>4239.809225999983</c:v>
                </c:pt>
                <c:pt idx="4511">
                  <c:v>4240.7491989999835</c:v>
                </c:pt>
                <c:pt idx="4512">
                  <c:v>4241.6891419999884</c:v>
                </c:pt>
                <c:pt idx="4513">
                  <c:v>4242.6286239999754</c:v>
                </c:pt>
                <c:pt idx="4514">
                  <c:v>4243.5682649999799</c:v>
                </c:pt>
                <c:pt idx="4515">
                  <c:v>4244.508170999994</c:v>
                </c:pt>
                <c:pt idx="4516">
                  <c:v>4245.4483429999964</c:v>
                </c:pt>
                <c:pt idx="4517">
                  <c:v>4246.3885289999889</c:v>
                </c:pt>
                <c:pt idx="4518">
                  <c:v>4247.328376999998</c:v>
                </c:pt>
                <c:pt idx="4519">
                  <c:v>4248.2679349999817</c:v>
                </c:pt>
                <c:pt idx="4520">
                  <c:v>4249.2074909999792</c:v>
                </c:pt>
                <c:pt idx="4521">
                  <c:v>4250.1469569999899</c:v>
                </c:pt>
                <c:pt idx="4522">
                  <c:v>4251.0864169999841</c:v>
                </c:pt>
                <c:pt idx="4523">
                  <c:v>4252.0258779999858</c:v>
                </c:pt>
                <c:pt idx="4524">
                  <c:v>4252.965320999996</c:v>
                </c:pt>
                <c:pt idx="4525">
                  <c:v>4253.904790999979</c:v>
                </c:pt>
                <c:pt idx="4526">
                  <c:v>4254.8442579999974</c:v>
                </c:pt>
                <c:pt idx="4527">
                  <c:v>4255.7840009999927</c:v>
                </c:pt>
                <c:pt idx="4528">
                  <c:v>4256.7241459999932</c:v>
                </c:pt>
                <c:pt idx="4529">
                  <c:v>4257.6642399999837</c:v>
                </c:pt>
                <c:pt idx="4530">
                  <c:v>4258.6042729999754</c:v>
                </c:pt>
                <c:pt idx="4531">
                  <c:v>4259.543862999999</c:v>
                </c:pt>
                <c:pt idx="4532">
                  <c:v>4260.4834309999715</c:v>
                </c:pt>
                <c:pt idx="4533">
                  <c:v>4261.4229369999957</c:v>
                </c:pt>
                <c:pt idx="4534">
                  <c:v>4262.3625049999973</c:v>
                </c:pt>
                <c:pt idx="4535">
                  <c:v>4263.3020359999791</c:v>
                </c:pt>
                <c:pt idx="4536">
                  <c:v>4264.2415679999976</c:v>
                </c:pt>
                <c:pt idx="4537">
                  <c:v>4265.1811199999938</c:v>
                </c:pt>
                <c:pt idx="4538">
                  <c:v>4266.1212289999821</c:v>
                </c:pt>
                <c:pt idx="4539">
                  <c:v>4267.0612789999868</c:v>
                </c:pt>
                <c:pt idx="4540">
                  <c:v>4268.0012959999731</c:v>
                </c:pt>
                <c:pt idx="4541">
                  <c:v>4268.9412869999942</c:v>
                </c:pt>
                <c:pt idx="4542">
                  <c:v>4269.881343999994</c:v>
                </c:pt>
                <c:pt idx="4543">
                  <c:v>4270.8210739999777</c:v>
                </c:pt>
                <c:pt idx="4544">
                  <c:v>4271.7612289999961</c:v>
                </c:pt>
                <c:pt idx="4545">
                  <c:v>4272.7013359999983</c:v>
                </c:pt>
                <c:pt idx="4546">
                  <c:v>4273.6414679999871</c:v>
                </c:pt>
                <c:pt idx="4547">
                  <c:v>4274.5815939999884</c:v>
                </c:pt>
                <c:pt idx="4548">
                  <c:v>4275.5217290000001</c:v>
                </c:pt>
                <c:pt idx="4549">
                  <c:v>4276.4618889999983</c:v>
                </c:pt>
                <c:pt idx="4550">
                  <c:v>4277.4020129999844</c:v>
                </c:pt>
                <c:pt idx="4551">
                  <c:v>4278.3421829999716</c:v>
                </c:pt>
                <c:pt idx="4552">
                  <c:v>4279.2824769999715</c:v>
                </c:pt>
                <c:pt idx="4553">
                  <c:v>4280.2228029999824</c:v>
                </c:pt>
                <c:pt idx="4554">
                  <c:v>4281.1629179999873</c:v>
                </c:pt>
                <c:pt idx="4555">
                  <c:v>4282.103008999984</c:v>
                </c:pt>
                <c:pt idx="4556">
                  <c:v>4283.0431689999823</c:v>
                </c:pt>
                <c:pt idx="4557">
                  <c:v>4283.983373999974</c:v>
                </c:pt>
                <c:pt idx="4558">
                  <c:v>4284.9236059999967</c:v>
                </c:pt>
                <c:pt idx="4559">
                  <c:v>4285.8637029999809</c:v>
                </c:pt>
                <c:pt idx="4560">
                  <c:v>4286.8038009999727</c:v>
                </c:pt>
                <c:pt idx="4561">
                  <c:v>4287.7439179999928</c:v>
                </c:pt>
                <c:pt idx="4562">
                  <c:v>4288.6841189999832</c:v>
                </c:pt>
                <c:pt idx="4563">
                  <c:v>4289.6243169999798</c:v>
                </c:pt>
                <c:pt idx="4564">
                  <c:v>4290.5645879999793</c:v>
                </c:pt>
                <c:pt idx="4565">
                  <c:v>4291.5047729999933</c:v>
                </c:pt>
                <c:pt idx="4566">
                  <c:v>4292.4449219999951</c:v>
                </c:pt>
                <c:pt idx="4567">
                  <c:v>4293.3850979999988</c:v>
                </c:pt>
                <c:pt idx="4568">
                  <c:v>4294.3252999999968</c:v>
                </c:pt>
                <c:pt idx="4569">
                  <c:v>4295.2655369999993</c:v>
                </c:pt>
                <c:pt idx="4570">
                  <c:v>4296.2056709999742</c:v>
                </c:pt>
                <c:pt idx="4571">
                  <c:v>4297.1458849999763</c:v>
                </c:pt>
                <c:pt idx="4572">
                  <c:v>4298.086043999996</c:v>
                </c:pt>
                <c:pt idx="4573">
                  <c:v>4299.0263239999767</c:v>
                </c:pt>
                <c:pt idx="4574">
                  <c:v>4299.9666069999803</c:v>
                </c:pt>
                <c:pt idx="4575">
                  <c:v>4300.9067619999987</c:v>
                </c:pt>
                <c:pt idx="4576">
                  <c:v>4301.846888</c:v>
                </c:pt>
                <c:pt idx="4577">
                  <c:v>4302.7870039999834</c:v>
                </c:pt>
                <c:pt idx="4578">
                  <c:v>4303.7270459999854</c:v>
                </c:pt>
                <c:pt idx="4579">
                  <c:v>4304.6671709999791</c:v>
                </c:pt>
                <c:pt idx="4580">
                  <c:v>4305.6073959999776</c:v>
                </c:pt>
                <c:pt idx="4581">
                  <c:v>4306.5474609999801</c:v>
                </c:pt>
                <c:pt idx="4582">
                  <c:v>4307.4875309999916</c:v>
                </c:pt>
                <c:pt idx="4583">
                  <c:v>4308.4276859999809</c:v>
                </c:pt>
                <c:pt idx="4584">
                  <c:v>4309.3678889999865</c:v>
                </c:pt>
                <c:pt idx="4585">
                  <c:v>4310.3080639999826</c:v>
                </c:pt>
                <c:pt idx="4586">
                  <c:v>4311.2482809999783</c:v>
                </c:pt>
                <c:pt idx="4587">
                  <c:v>4312.1885849999962</c:v>
                </c:pt>
                <c:pt idx="4588">
                  <c:v>4313.1288369999966</c:v>
                </c:pt>
                <c:pt idx="4589">
                  <c:v>4314.0690069999837</c:v>
                </c:pt>
                <c:pt idx="4590">
                  <c:v>4315.0092189999996</c:v>
                </c:pt>
                <c:pt idx="4591">
                  <c:v>4315.9494449999765</c:v>
                </c:pt>
                <c:pt idx="4592">
                  <c:v>4316.8896399999794</c:v>
                </c:pt>
                <c:pt idx="4593">
                  <c:v>4317.8298289999948</c:v>
                </c:pt>
                <c:pt idx="4594">
                  <c:v>4318.769935999997</c:v>
                </c:pt>
                <c:pt idx="4595">
                  <c:v>4319.7101569999941</c:v>
                </c:pt>
                <c:pt idx="4596">
                  <c:v>4320.6503579999844</c:v>
                </c:pt>
                <c:pt idx="4597">
                  <c:v>4321.590612</c:v>
                </c:pt>
                <c:pt idx="4598">
                  <c:v>4322.5308929999883</c:v>
                </c:pt>
                <c:pt idx="4599">
                  <c:v>4323.47114899999</c:v>
                </c:pt>
                <c:pt idx="4600">
                  <c:v>4324.4114649999829</c:v>
                </c:pt>
                <c:pt idx="4601">
                  <c:v>4325.3517019999854</c:v>
                </c:pt>
                <c:pt idx="4602">
                  <c:v>4326.2920169999998</c:v>
                </c:pt>
                <c:pt idx="4603">
                  <c:v>4327.2324139999982</c:v>
                </c:pt>
                <c:pt idx="4604">
                  <c:v>4328.1727029999893</c:v>
                </c:pt>
                <c:pt idx="4605">
                  <c:v>4329.1130319999938</c:v>
                </c:pt>
                <c:pt idx="4606">
                  <c:v>4330.0533579999756</c:v>
                </c:pt>
                <c:pt idx="4607">
                  <c:v>4330.9936069999821</c:v>
                </c:pt>
                <c:pt idx="4608">
                  <c:v>4331.9338899999857</c:v>
                </c:pt>
                <c:pt idx="4609">
                  <c:v>4332.874267999985</c:v>
                </c:pt>
                <c:pt idx="4610">
                  <c:v>4333.8145679999725</c:v>
                </c:pt>
                <c:pt idx="4611">
                  <c:v>4334.7548379999935</c:v>
                </c:pt>
                <c:pt idx="4612">
                  <c:v>4335.6950299999735</c:v>
                </c:pt>
                <c:pt idx="4613">
                  <c:v>4336.6352539999934</c:v>
                </c:pt>
                <c:pt idx="4614">
                  <c:v>4337.5754609999713</c:v>
                </c:pt>
                <c:pt idx="4615">
                  <c:v>4338.5156639999768</c:v>
                </c:pt>
                <c:pt idx="4616">
                  <c:v>4339.4558909999905</c:v>
                </c:pt>
                <c:pt idx="4617">
                  <c:v>4340.3961549999949</c:v>
                </c:pt>
                <c:pt idx="4618">
                  <c:v>4341.3363749999844</c:v>
                </c:pt>
                <c:pt idx="4619">
                  <c:v>4342.2766089999932</c:v>
                </c:pt>
                <c:pt idx="4620">
                  <c:v>4343.2168429999729</c:v>
                </c:pt>
                <c:pt idx="4621">
                  <c:v>4344.1570739999879</c:v>
                </c:pt>
                <c:pt idx="4622">
                  <c:v>4345.0972989999864</c:v>
                </c:pt>
                <c:pt idx="4623">
                  <c:v>4346.0375589999894</c:v>
                </c:pt>
                <c:pt idx="4624">
                  <c:v>4346.9779469999776</c:v>
                </c:pt>
                <c:pt idx="4625">
                  <c:v>4347.9183219999832</c:v>
                </c:pt>
                <c:pt idx="4626">
                  <c:v>4348.8587549999938</c:v>
                </c:pt>
                <c:pt idx="4627">
                  <c:v>4349.7992169999925</c:v>
                </c:pt>
                <c:pt idx="4628">
                  <c:v>4350.7396369999915</c:v>
                </c:pt>
                <c:pt idx="4629">
                  <c:v>4351.6799989999854</c:v>
                </c:pt>
                <c:pt idx="4630">
                  <c:v>4352.6204179999768</c:v>
                </c:pt>
                <c:pt idx="4631">
                  <c:v>4353.5608039999788</c:v>
                </c:pt>
                <c:pt idx="4632">
                  <c:v>4354.5012919999717</c:v>
                </c:pt>
                <c:pt idx="4633">
                  <c:v>4355.4417199999734</c:v>
                </c:pt>
                <c:pt idx="4634">
                  <c:v>4356.3822559999826</c:v>
                </c:pt>
                <c:pt idx="4635">
                  <c:v>4357.3225089999905</c:v>
                </c:pt>
                <c:pt idx="4636">
                  <c:v>4358.2627609999909</c:v>
                </c:pt>
                <c:pt idx="4637">
                  <c:v>4359.2029689999763</c:v>
                </c:pt>
                <c:pt idx="4638">
                  <c:v>4360.1431589999993</c:v>
                </c:pt>
              </c:numCache>
            </c:numRef>
          </c:xVal>
          <c:yVal>
            <c:numRef>
              <c:f>'Raw Data'!$H$2:$H$4640</c:f>
              <c:numCache>
                <c:formatCode>General</c:formatCode>
                <c:ptCount val="4639"/>
                <c:pt idx="0">
                  <c:v>98.832923889160156</c:v>
                </c:pt>
                <c:pt idx="1">
                  <c:v>98.834419250488281</c:v>
                </c:pt>
                <c:pt idx="2">
                  <c:v>98.835914611816406</c:v>
                </c:pt>
                <c:pt idx="3">
                  <c:v>98.837478637695313</c:v>
                </c:pt>
                <c:pt idx="4">
                  <c:v>98.838226318359375</c:v>
                </c:pt>
                <c:pt idx="5">
                  <c:v>98.838714599609375</c:v>
                </c:pt>
                <c:pt idx="6">
                  <c:v>98.839088439941406</c:v>
                </c:pt>
                <c:pt idx="7">
                  <c:v>98.839225769042969</c:v>
                </c:pt>
                <c:pt idx="8">
                  <c:v>98.839309692382813</c:v>
                </c:pt>
                <c:pt idx="9">
                  <c:v>98.839309692382813</c:v>
                </c:pt>
                <c:pt idx="10">
                  <c:v>98.839263916015625</c:v>
                </c:pt>
                <c:pt idx="11">
                  <c:v>98.839042663574219</c:v>
                </c:pt>
                <c:pt idx="12">
                  <c:v>98.838569641113281</c:v>
                </c:pt>
                <c:pt idx="13">
                  <c:v>98.838218688964844</c:v>
                </c:pt>
                <c:pt idx="14">
                  <c:v>98.838088989257813</c:v>
                </c:pt>
                <c:pt idx="15">
                  <c:v>98.838088989257813</c:v>
                </c:pt>
                <c:pt idx="16">
                  <c:v>98.838142395019531</c:v>
                </c:pt>
                <c:pt idx="17">
                  <c:v>98.838394165039063</c:v>
                </c:pt>
                <c:pt idx="18">
                  <c:v>98.838554382324219</c:v>
                </c:pt>
                <c:pt idx="19">
                  <c:v>98.838554382324219</c:v>
                </c:pt>
                <c:pt idx="20">
                  <c:v>98.838546752929688</c:v>
                </c:pt>
                <c:pt idx="21">
                  <c:v>98.838493347167969</c:v>
                </c:pt>
                <c:pt idx="22">
                  <c:v>98.83843994140625</c:v>
                </c:pt>
                <c:pt idx="23">
                  <c:v>98.838386535644531</c:v>
                </c:pt>
                <c:pt idx="24">
                  <c:v>98.838325500488281</c:v>
                </c:pt>
                <c:pt idx="25">
                  <c:v>98.838233947753906</c:v>
                </c:pt>
                <c:pt idx="26">
                  <c:v>98.838233947753906</c:v>
                </c:pt>
                <c:pt idx="27">
                  <c:v>98.837913513183594</c:v>
                </c:pt>
                <c:pt idx="28">
                  <c:v>98.837570190429688</c:v>
                </c:pt>
                <c:pt idx="29">
                  <c:v>98.837471008300781</c:v>
                </c:pt>
                <c:pt idx="30">
                  <c:v>98.837142944335938</c:v>
                </c:pt>
                <c:pt idx="31">
                  <c:v>98.836616516113281</c:v>
                </c:pt>
                <c:pt idx="32">
                  <c:v>98.836616516113281</c:v>
                </c:pt>
                <c:pt idx="33">
                  <c:v>98.836784362792969</c:v>
                </c:pt>
                <c:pt idx="34">
                  <c:v>98.83685302734375</c:v>
                </c:pt>
                <c:pt idx="35">
                  <c:v>98.837013244628906</c:v>
                </c:pt>
                <c:pt idx="36">
                  <c:v>98.837387084960938</c:v>
                </c:pt>
                <c:pt idx="37">
                  <c:v>98.837783813476563</c:v>
                </c:pt>
                <c:pt idx="38">
                  <c:v>98.838035583496094</c:v>
                </c:pt>
                <c:pt idx="39">
                  <c:v>98.8382568359375</c:v>
                </c:pt>
                <c:pt idx="40">
                  <c:v>98.838356018066406</c:v>
                </c:pt>
                <c:pt idx="41">
                  <c:v>98.838356018066406</c:v>
                </c:pt>
                <c:pt idx="42">
                  <c:v>98.838279724121094</c:v>
                </c:pt>
                <c:pt idx="43">
                  <c:v>98.838264465332031</c:v>
                </c:pt>
                <c:pt idx="44">
                  <c:v>98.838180541992188</c:v>
                </c:pt>
                <c:pt idx="45">
                  <c:v>98.837928771972656</c:v>
                </c:pt>
                <c:pt idx="46">
                  <c:v>98.837623596191406</c:v>
                </c:pt>
                <c:pt idx="47">
                  <c:v>98.837295532226563</c:v>
                </c:pt>
                <c:pt idx="48">
                  <c:v>98.836685180664063</c:v>
                </c:pt>
                <c:pt idx="49">
                  <c:v>98.836196899414063</c:v>
                </c:pt>
                <c:pt idx="50">
                  <c:v>98.836196899414063</c:v>
                </c:pt>
                <c:pt idx="51">
                  <c:v>98.836204528808594</c:v>
                </c:pt>
                <c:pt idx="52">
                  <c:v>98.836502075195313</c:v>
                </c:pt>
                <c:pt idx="53">
                  <c:v>98.837005615234375</c:v>
                </c:pt>
                <c:pt idx="54">
                  <c:v>98.837570190429688</c:v>
                </c:pt>
                <c:pt idx="55">
                  <c:v>98.838127136230469</c:v>
                </c:pt>
                <c:pt idx="56">
                  <c:v>98.838478088378906</c:v>
                </c:pt>
                <c:pt idx="57">
                  <c:v>98.838630676269531</c:v>
                </c:pt>
                <c:pt idx="58">
                  <c:v>98.838630676269531</c:v>
                </c:pt>
                <c:pt idx="59">
                  <c:v>98.838462829589844</c:v>
                </c:pt>
                <c:pt idx="60">
                  <c:v>98.838088989257813</c:v>
                </c:pt>
                <c:pt idx="61">
                  <c:v>98.837806701660156</c:v>
                </c:pt>
                <c:pt idx="62">
                  <c:v>98.837509155273438</c:v>
                </c:pt>
                <c:pt idx="63">
                  <c:v>98.837455749511719</c:v>
                </c:pt>
                <c:pt idx="64">
                  <c:v>98.837455749511719</c:v>
                </c:pt>
                <c:pt idx="65">
                  <c:v>98.837593078613281</c:v>
                </c:pt>
                <c:pt idx="66">
                  <c:v>98.8377685546875</c:v>
                </c:pt>
                <c:pt idx="67">
                  <c:v>98.837852478027344</c:v>
                </c:pt>
                <c:pt idx="68">
                  <c:v>98.837852478027344</c:v>
                </c:pt>
                <c:pt idx="69">
                  <c:v>98.837631225585938</c:v>
                </c:pt>
                <c:pt idx="70">
                  <c:v>98.837501525878906</c:v>
                </c:pt>
                <c:pt idx="71">
                  <c:v>98.837394714355469</c:v>
                </c:pt>
                <c:pt idx="72">
                  <c:v>98.837394714355469</c:v>
                </c:pt>
                <c:pt idx="73">
                  <c:v>98.83758544921875</c:v>
                </c:pt>
                <c:pt idx="74">
                  <c:v>98.83758544921875</c:v>
                </c:pt>
                <c:pt idx="75">
                  <c:v>98.837509155273438</c:v>
                </c:pt>
                <c:pt idx="76">
                  <c:v>98.8372802734375</c:v>
                </c:pt>
                <c:pt idx="77">
                  <c:v>98.837059020996094</c:v>
                </c:pt>
                <c:pt idx="78">
                  <c:v>98.8365478515625</c:v>
                </c:pt>
                <c:pt idx="79">
                  <c:v>98.836318969726563</c:v>
                </c:pt>
                <c:pt idx="80">
                  <c:v>98.836311340332031</c:v>
                </c:pt>
                <c:pt idx="81">
                  <c:v>98.836311340332031</c:v>
                </c:pt>
                <c:pt idx="82">
                  <c:v>98.836509704589844</c:v>
                </c:pt>
                <c:pt idx="83">
                  <c:v>98.8365478515625</c:v>
                </c:pt>
                <c:pt idx="84">
                  <c:v>98.83697509765625</c:v>
                </c:pt>
                <c:pt idx="85">
                  <c:v>98.837715148925781</c:v>
                </c:pt>
                <c:pt idx="86">
                  <c:v>98.83843994140625</c:v>
                </c:pt>
                <c:pt idx="87">
                  <c:v>98.839096069335938</c:v>
                </c:pt>
                <c:pt idx="88">
                  <c:v>98.840019226074219</c:v>
                </c:pt>
                <c:pt idx="89">
                  <c:v>98.840721130371094</c:v>
                </c:pt>
                <c:pt idx="90">
                  <c:v>98.840850830078125</c:v>
                </c:pt>
                <c:pt idx="91">
                  <c:v>98.840919494628906</c:v>
                </c:pt>
                <c:pt idx="92">
                  <c:v>98.841018676757813</c:v>
                </c:pt>
                <c:pt idx="93">
                  <c:v>98.841041564941406</c:v>
                </c:pt>
                <c:pt idx="94">
                  <c:v>98.841354370117188</c:v>
                </c:pt>
                <c:pt idx="95">
                  <c:v>98.841903686523438</c:v>
                </c:pt>
                <c:pt idx="96">
                  <c:v>98.842445373535156</c:v>
                </c:pt>
                <c:pt idx="97">
                  <c:v>98.842872619628906</c:v>
                </c:pt>
                <c:pt idx="98">
                  <c:v>98.842887878417969</c:v>
                </c:pt>
                <c:pt idx="99">
                  <c:v>98.842926025390625</c:v>
                </c:pt>
                <c:pt idx="100">
                  <c:v>98.842926025390625</c:v>
                </c:pt>
                <c:pt idx="101">
                  <c:v>98.842887878417969</c:v>
                </c:pt>
                <c:pt idx="102">
                  <c:v>98.842483520507813</c:v>
                </c:pt>
                <c:pt idx="103">
                  <c:v>98.842483520507813</c:v>
                </c:pt>
                <c:pt idx="104">
                  <c:v>98.842857360839844</c:v>
                </c:pt>
                <c:pt idx="105">
                  <c:v>98.843246459960938</c:v>
                </c:pt>
                <c:pt idx="106">
                  <c:v>98.843994140625</c:v>
                </c:pt>
                <c:pt idx="107">
                  <c:v>98.84503173828125</c:v>
                </c:pt>
                <c:pt idx="108">
                  <c:v>98.846015930175781</c:v>
                </c:pt>
                <c:pt idx="109">
                  <c:v>98.846389770507813</c:v>
                </c:pt>
                <c:pt idx="110">
                  <c:v>98.846527099609375</c:v>
                </c:pt>
                <c:pt idx="111">
                  <c:v>98.846603393554688</c:v>
                </c:pt>
                <c:pt idx="112">
                  <c:v>98.846603393554688</c:v>
                </c:pt>
                <c:pt idx="113">
                  <c:v>98.846488952636719</c:v>
                </c:pt>
                <c:pt idx="114">
                  <c:v>98.84637451171875</c:v>
                </c:pt>
                <c:pt idx="115">
                  <c:v>98.846229553222656</c:v>
                </c:pt>
                <c:pt idx="116">
                  <c:v>98.845985412597656</c:v>
                </c:pt>
                <c:pt idx="117">
                  <c:v>98.845817565917969</c:v>
                </c:pt>
                <c:pt idx="118">
                  <c:v>98.84576416015625</c:v>
                </c:pt>
                <c:pt idx="119">
                  <c:v>98.845436096191406</c:v>
                </c:pt>
                <c:pt idx="120">
                  <c:v>98.844894409179688</c:v>
                </c:pt>
                <c:pt idx="121">
                  <c:v>98.844505310058594</c:v>
                </c:pt>
                <c:pt idx="122">
                  <c:v>98.844192504882813</c:v>
                </c:pt>
                <c:pt idx="123">
                  <c:v>98.843681335449219</c:v>
                </c:pt>
                <c:pt idx="124">
                  <c:v>98.843681335449219</c:v>
                </c:pt>
                <c:pt idx="125">
                  <c:v>98.843795776367188</c:v>
                </c:pt>
                <c:pt idx="126">
                  <c:v>98.844024658203125</c:v>
                </c:pt>
                <c:pt idx="127">
                  <c:v>98.844230651855469</c:v>
                </c:pt>
                <c:pt idx="128">
                  <c:v>98.844741821289063</c:v>
                </c:pt>
                <c:pt idx="129">
                  <c:v>98.845016479492188</c:v>
                </c:pt>
                <c:pt idx="130">
                  <c:v>98.845481872558594</c:v>
                </c:pt>
                <c:pt idx="131">
                  <c:v>98.845695495605469</c:v>
                </c:pt>
                <c:pt idx="132">
                  <c:v>98.845779418945313</c:v>
                </c:pt>
                <c:pt idx="133">
                  <c:v>98.845779418945313</c:v>
                </c:pt>
                <c:pt idx="134">
                  <c:v>98.845672607421875</c:v>
                </c:pt>
                <c:pt idx="135">
                  <c:v>98.845359802246094</c:v>
                </c:pt>
                <c:pt idx="136">
                  <c:v>98.84527587890625</c:v>
                </c:pt>
                <c:pt idx="137">
                  <c:v>98.844955444335938</c:v>
                </c:pt>
                <c:pt idx="138">
                  <c:v>98.844734191894531</c:v>
                </c:pt>
                <c:pt idx="139">
                  <c:v>98.844734191894531</c:v>
                </c:pt>
                <c:pt idx="140">
                  <c:v>98.844741821289063</c:v>
                </c:pt>
                <c:pt idx="141">
                  <c:v>98.84515380859375</c:v>
                </c:pt>
                <c:pt idx="142">
                  <c:v>98.845535278320313</c:v>
                </c:pt>
                <c:pt idx="143">
                  <c:v>98.845779418945313</c:v>
                </c:pt>
                <c:pt idx="144">
                  <c:v>98.845985412597656</c:v>
                </c:pt>
                <c:pt idx="145">
                  <c:v>98.845985412597656</c:v>
                </c:pt>
                <c:pt idx="146">
                  <c:v>98.845832824707031</c:v>
                </c:pt>
                <c:pt idx="147">
                  <c:v>98.845573425292969</c:v>
                </c:pt>
                <c:pt idx="148">
                  <c:v>98.845573425292969</c:v>
                </c:pt>
                <c:pt idx="149">
                  <c:v>98.845619201660156</c:v>
                </c:pt>
                <c:pt idx="150">
                  <c:v>98.845680236816406</c:v>
                </c:pt>
                <c:pt idx="151">
                  <c:v>98.845748901367188</c:v>
                </c:pt>
                <c:pt idx="152">
                  <c:v>98.846061706542969</c:v>
                </c:pt>
                <c:pt idx="153">
                  <c:v>98.846061706542969</c:v>
                </c:pt>
                <c:pt idx="154">
                  <c:v>98.846015930175781</c:v>
                </c:pt>
                <c:pt idx="155">
                  <c:v>98.845924377441406</c:v>
                </c:pt>
                <c:pt idx="156">
                  <c:v>98.845840454101563</c:v>
                </c:pt>
                <c:pt idx="157">
                  <c:v>98.845603942871094</c:v>
                </c:pt>
                <c:pt idx="158">
                  <c:v>98.845527648925781</c:v>
                </c:pt>
                <c:pt idx="159">
                  <c:v>98.84552001953125</c:v>
                </c:pt>
                <c:pt idx="160">
                  <c:v>98.84552001953125</c:v>
                </c:pt>
                <c:pt idx="161">
                  <c:v>98.845565795898438</c:v>
                </c:pt>
                <c:pt idx="162">
                  <c:v>98.845619201660156</c:v>
                </c:pt>
                <c:pt idx="163">
                  <c:v>98.845619201660156</c:v>
                </c:pt>
                <c:pt idx="164">
                  <c:v>98.845458984375</c:v>
                </c:pt>
                <c:pt idx="165">
                  <c:v>98.845252990722656</c:v>
                </c:pt>
                <c:pt idx="166">
                  <c:v>98.845039367675781</c:v>
                </c:pt>
                <c:pt idx="167">
                  <c:v>98.84466552734375</c:v>
                </c:pt>
                <c:pt idx="168">
                  <c:v>98.844596862792969</c:v>
                </c:pt>
                <c:pt idx="169">
                  <c:v>98.844596862792969</c:v>
                </c:pt>
                <c:pt idx="170">
                  <c:v>98.844841003417969</c:v>
                </c:pt>
                <c:pt idx="171">
                  <c:v>98.84515380859375</c:v>
                </c:pt>
                <c:pt idx="172">
                  <c:v>98.845420837402344</c:v>
                </c:pt>
                <c:pt idx="173">
                  <c:v>98.845664978027344</c:v>
                </c:pt>
                <c:pt idx="174">
                  <c:v>98.845802307128906</c:v>
                </c:pt>
                <c:pt idx="175">
                  <c:v>98.845802307128906</c:v>
                </c:pt>
                <c:pt idx="176">
                  <c:v>98.845596313476563</c:v>
                </c:pt>
                <c:pt idx="177">
                  <c:v>98.845268249511719</c:v>
                </c:pt>
                <c:pt idx="178">
                  <c:v>98.844802856445313</c:v>
                </c:pt>
                <c:pt idx="179">
                  <c:v>98.844253540039063</c:v>
                </c:pt>
                <c:pt idx="180">
                  <c:v>98.843696594238281</c:v>
                </c:pt>
                <c:pt idx="181">
                  <c:v>98.843429565429688</c:v>
                </c:pt>
                <c:pt idx="182">
                  <c:v>98.843330383300781</c:v>
                </c:pt>
                <c:pt idx="183">
                  <c:v>98.84332275390625</c:v>
                </c:pt>
                <c:pt idx="184">
                  <c:v>98.843109130859375</c:v>
                </c:pt>
                <c:pt idx="185">
                  <c:v>98.843093872070313</c:v>
                </c:pt>
                <c:pt idx="186">
                  <c:v>98.843040466308594</c:v>
                </c:pt>
                <c:pt idx="187">
                  <c:v>98.84295654296875</c:v>
                </c:pt>
                <c:pt idx="188">
                  <c:v>98.842826843261719</c:v>
                </c:pt>
                <c:pt idx="189">
                  <c:v>98.8427734375</c:v>
                </c:pt>
                <c:pt idx="190">
                  <c:v>98.842697143554688</c:v>
                </c:pt>
                <c:pt idx="191">
                  <c:v>98.842369079589844</c:v>
                </c:pt>
                <c:pt idx="192">
                  <c:v>98.842330932617188</c:v>
                </c:pt>
                <c:pt idx="193">
                  <c:v>98.842330932617188</c:v>
                </c:pt>
                <c:pt idx="194">
                  <c:v>98.842460632324219</c:v>
                </c:pt>
                <c:pt idx="195">
                  <c:v>98.842727661132813</c:v>
                </c:pt>
                <c:pt idx="196">
                  <c:v>98.842964172363281</c:v>
                </c:pt>
                <c:pt idx="197">
                  <c:v>98.843238830566406</c:v>
                </c:pt>
                <c:pt idx="198">
                  <c:v>98.843269348144531</c:v>
                </c:pt>
                <c:pt idx="199">
                  <c:v>98.843338012695313</c:v>
                </c:pt>
                <c:pt idx="200">
                  <c:v>98.843437194824219</c:v>
                </c:pt>
                <c:pt idx="201">
                  <c:v>98.843513488769531</c:v>
                </c:pt>
                <c:pt idx="202">
                  <c:v>98.843521118164063</c:v>
                </c:pt>
                <c:pt idx="203">
                  <c:v>98.843582153320313</c:v>
                </c:pt>
                <c:pt idx="204">
                  <c:v>98.843582153320313</c:v>
                </c:pt>
                <c:pt idx="205">
                  <c:v>98.843513488769531</c:v>
                </c:pt>
                <c:pt idx="206">
                  <c:v>98.843452453613281</c:v>
                </c:pt>
                <c:pt idx="207">
                  <c:v>98.843452453613281</c:v>
                </c:pt>
                <c:pt idx="208">
                  <c:v>98.843505859375</c:v>
                </c:pt>
                <c:pt idx="209">
                  <c:v>98.843505859375</c:v>
                </c:pt>
                <c:pt idx="210">
                  <c:v>98.843460083007813</c:v>
                </c:pt>
                <c:pt idx="211">
                  <c:v>98.843284606933594</c:v>
                </c:pt>
                <c:pt idx="212">
                  <c:v>98.8431396484375</c:v>
                </c:pt>
                <c:pt idx="213">
                  <c:v>98.843032836914063</c:v>
                </c:pt>
                <c:pt idx="214">
                  <c:v>98.842941284179688</c:v>
                </c:pt>
                <c:pt idx="215">
                  <c:v>98.842941284179688</c:v>
                </c:pt>
                <c:pt idx="216">
                  <c:v>98.842987060546875</c:v>
                </c:pt>
                <c:pt idx="217">
                  <c:v>98.843376159667969</c:v>
                </c:pt>
                <c:pt idx="218">
                  <c:v>98.843795776367188</c:v>
                </c:pt>
                <c:pt idx="219">
                  <c:v>98.844085693359375</c:v>
                </c:pt>
                <c:pt idx="220">
                  <c:v>98.844490051269531</c:v>
                </c:pt>
                <c:pt idx="221">
                  <c:v>98.844863891601563</c:v>
                </c:pt>
                <c:pt idx="222">
                  <c:v>98.844863891601563</c:v>
                </c:pt>
                <c:pt idx="223">
                  <c:v>98.844863891601563</c:v>
                </c:pt>
                <c:pt idx="224">
                  <c:v>98.844871520996094</c:v>
                </c:pt>
                <c:pt idx="225">
                  <c:v>98.844871520996094</c:v>
                </c:pt>
                <c:pt idx="226">
                  <c:v>98.844917297363281</c:v>
                </c:pt>
                <c:pt idx="227">
                  <c:v>98.844963073730469</c:v>
                </c:pt>
                <c:pt idx="228">
                  <c:v>98.844993591308594</c:v>
                </c:pt>
                <c:pt idx="229">
                  <c:v>98.845024108886719</c:v>
                </c:pt>
                <c:pt idx="230">
                  <c:v>98.845046997070313</c:v>
                </c:pt>
                <c:pt idx="231">
                  <c:v>98.845062255859375</c:v>
                </c:pt>
                <c:pt idx="232">
                  <c:v>98.845191955566406</c:v>
                </c:pt>
                <c:pt idx="233">
                  <c:v>98.845298767089844</c:v>
                </c:pt>
                <c:pt idx="234">
                  <c:v>98.845382690429688</c:v>
                </c:pt>
                <c:pt idx="235">
                  <c:v>98.845382690429688</c:v>
                </c:pt>
                <c:pt idx="236">
                  <c:v>98.845382690429688</c:v>
                </c:pt>
                <c:pt idx="237">
                  <c:v>98.845344543457031</c:v>
                </c:pt>
                <c:pt idx="238">
                  <c:v>98.845100402832031</c:v>
                </c:pt>
                <c:pt idx="239">
                  <c:v>98.845001220703125</c:v>
                </c:pt>
                <c:pt idx="240">
                  <c:v>98.845001220703125</c:v>
                </c:pt>
                <c:pt idx="241">
                  <c:v>98.844917297363281</c:v>
                </c:pt>
                <c:pt idx="242">
                  <c:v>98.844810485839844</c:v>
                </c:pt>
                <c:pt idx="243">
                  <c:v>98.844718933105469</c:v>
                </c:pt>
                <c:pt idx="244">
                  <c:v>98.8446044921875</c:v>
                </c:pt>
                <c:pt idx="245">
                  <c:v>98.844436645507813</c:v>
                </c:pt>
                <c:pt idx="246">
                  <c:v>98.84429931640625</c:v>
                </c:pt>
                <c:pt idx="247">
                  <c:v>98.844253540039063</c:v>
                </c:pt>
                <c:pt idx="248">
                  <c:v>98.844062805175781</c:v>
                </c:pt>
                <c:pt idx="249">
                  <c:v>98.844039916992188</c:v>
                </c:pt>
                <c:pt idx="250">
                  <c:v>98.8438720703125</c:v>
                </c:pt>
                <c:pt idx="251">
                  <c:v>98.843803405761719</c:v>
                </c:pt>
                <c:pt idx="252">
                  <c:v>98.843536376953125</c:v>
                </c:pt>
                <c:pt idx="253">
                  <c:v>98.843429565429688</c:v>
                </c:pt>
                <c:pt idx="254">
                  <c:v>98.843429565429688</c:v>
                </c:pt>
                <c:pt idx="255">
                  <c:v>98.843605041503906</c:v>
                </c:pt>
                <c:pt idx="256">
                  <c:v>98.843849182128906</c:v>
                </c:pt>
                <c:pt idx="257">
                  <c:v>98.844032287597656</c:v>
                </c:pt>
                <c:pt idx="258">
                  <c:v>98.844345092773438</c:v>
                </c:pt>
                <c:pt idx="259">
                  <c:v>98.844627380371094</c:v>
                </c:pt>
                <c:pt idx="260">
                  <c:v>98.844627380371094</c:v>
                </c:pt>
                <c:pt idx="261">
                  <c:v>98.844520568847656</c:v>
                </c:pt>
                <c:pt idx="262">
                  <c:v>98.844512939453125</c:v>
                </c:pt>
                <c:pt idx="263">
                  <c:v>98.844520568847656</c:v>
                </c:pt>
                <c:pt idx="264">
                  <c:v>98.844528198242188</c:v>
                </c:pt>
                <c:pt idx="265">
                  <c:v>98.844535827636719</c:v>
                </c:pt>
                <c:pt idx="266">
                  <c:v>98.844535827636719</c:v>
                </c:pt>
                <c:pt idx="267">
                  <c:v>98.844451904296875</c:v>
                </c:pt>
                <c:pt idx="268">
                  <c:v>98.844314575195313</c:v>
                </c:pt>
                <c:pt idx="269">
                  <c:v>98.844184875488281</c:v>
                </c:pt>
                <c:pt idx="270">
                  <c:v>98.84417724609375</c:v>
                </c:pt>
                <c:pt idx="271">
                  <c:v>98.844154357910156</c:v>
                </c:pt>
                <c:pt idx="272">
                  <c:v>98.844032287597656</c:v>
                </c:pt>
                <c:pt idx="273">
                  <c:v>98.843986511230469</c:v>
                </c:pt>
                <c:pt idx="274">
                  <c:v>98.8438720703125</c:v>
                </c:pt>
                <c:pt idx="275">
                  <c:v>98.843696594238281</c:v>
                </c:pt>
                <c:pt idx="276">
                  <c:v>98.843597412109375</c:v>
                </c:pt>
                <c:pt idx="277">
                  <c:v>98.843544006347656</c:v>
                </c:pt>
                <c:pt idx="278">
                  <c:v>98.843544006347656</c:v>
                </c:pt>
                <c:pt idx="279">
                  <c:v>98.843582153320313</c:v>
                </c:pt>
                <c:pt idx="280">
                  <c:v>98.843704223632813</c:v>
                </c:pt>
                <c:pt idx="281">
                  <c:v>98.843887329101563</c:v>
                </c:pt>
                <c:pt idx="282">
                  <c:v>98.844207763671875</c:v>
                </c:pt>
                <c:pt idx="283">
                  <c:v>98.844467163085938</c:v>
                </c:pt>
                <c:pt idx="284">
                  <c:v>98.844467163085938</c:v>
                </c:pt>
                <c:pt idx="285">
                  <c:v>98.844512939453125</c:v>
                </c:pt>
                <c:pt idx="286">
                  <c:v>98.844482421875</c:v>
                </c:pt>
                <c:pt idx="287">
                  <c:v>98.844482421875</c:v>
                </c:pt>
                <c:pt idx="288">
                  <c:v>98.8443603515625</c:v>
                </c:pt>
                <c:pt idx="289">
                  <c:v>98.844337463378906</c:v>
                </c:pt>
                <c:pt idx="290">
                  <c:v>98.844200134277344</c:v>
                </c:pt>
                <c:pt idx="291">
                  <c:v>98.844009399414063</c:v>
                </c:pt>
                <c:pt idx="292">
                  <c:v>98.843856811523438</c:v>
                </c:pt>
                <c:pt idx="293">
                  <c:v>98.843620300292969</c:v>
                </c:pt>
                <c:pt idx="294">
                  <c:v>98.843414306640625</c:v>
                </c:pt>
                <c:pt idx="295">
                  <c:v>98.843414306640625</c:v>
                </c:pt>
                <c:pt idx="296">
                  <c:v>98.843421936035156</c:v>
                </c:pt>
                <c:pt idx="297">
                  <c:v>98.843475341796875</c:v>
                </c:pt>
                <c:pt idx="298">
                  <c:v>98.843605041503906</c:v>
                </c:pt>
                <c:pt idx="299">
                  <c:v>98.843940734863281</c:v>
                </c:pt>
                <c:pt idx="300">
                  <c:v>98.844261169433594</c:v>
                </c:pt>
                <c:pt idx="301">
                  <c:v>98.844352722167969</c:v>
                </c:pt>
                <c:pt idx="302">
                  <c:v>98.844482421875</c:v>
                </c:pt>
                <c:pt idx="303">
                  <c:v>98.844558715820313</c:v>
                </c:pt>
                <c:pt idx="304">
                  <c:v>98.844657897949219</c:v>
                </c:pt>
                <c:pt idx="305">
                  <c:v>98.844703674316406</c:v>
                </c:pt>
                <c:pt idx="306">
                  <c:v>98.8447265625</c:v>
                </c:pt>
                <c:pt idx="307">
                  <c:v>98.844825744628906</c:v>
                </c:pt>
                <c:pt idx="308">
                  <c:v>98.8447265625</c:v>
                </c:pt>
                <c:pt idx="309">
                  <c:v>98.844635009765625</c:v>
                </c:pt>
                <c:pt idx="310">
                  <c:v>98.844444274902344</c:v>
                </c:pt>
                <c:pt idx="311">
                  <c:v>98.844062805175781</c:v>
                </c:pt>
                <c:pt idx="312">
                  <c:v>98.843673706054688</c:v>
                </c:pt>
                <c:pt idx="313">
                  <c:v>98.843299865722656</c:v>
                </c:pt>
                <c:pt idx="314">
                  <c:v>98.843048095703125</c:v>
                </c:pt>
                <c:pt idx="315">
                  <c:v>98.842765808105469</c:v>
                </c:pt>
                <c:pt idx="316">
                  <c:v>98.842750549316406</c:v>
                </c:pt>
                <c:pt idx="317">
                  <c:v>98.842750549316406</c:v>
                </c:pt>
                <c:pt idx="318">
                  <c:v>98.842750549316406</c:v>
                </c:pt>
                <c:pt idx="319">
                  <c:v>98.842758178710938</c:v>
                </c:pt>
                <c:pt idx="320">
                  <c:v>98.842758178710938</c:v>
                </c:pt>
                <c:pt idx="321">
                  <c:v>98.843269348144531</c:v>
                </c:pt>
                <c:pt idx="322">
                  <c:v>98.84375</c:v>
                </c:pt>
                <c:pt idx="323">
                  <c:v>98.844123840332031</c:v>
                </c:pt>
                <c:pt idx="324">
                  <c:v>98.84466552734375</c:v>
                </c:pt>
                <c:pt idx="325">
                  <c:v>98.845046997070313</c:v>
                </c:pt>
                <c:pt idx="326">
                  <c:v>98.845046997070313</c:v>
                </c:pt>
                <c:pt idx="327">
                  <c:v>98.845130920410156</c:v>
                </c:pt>
                <c:pt idx="328">
                  <c:v>98.845130920410156</c:v>
                </c:pt>
                <c:pt idx="329">
                  <c:v>98.84527587890625</c:v>
                </c:pt>
                <c:pt idx="330">
                  <c:v>98.84527587890625</c:v>
                </c:pt>
                <c:pt idx="331">
                  <c:v>98.845199584960938</c:v>
                </c:pt>
                <c:pt idx="332">
                  <c:v>98.84515380859375</c:v>
                </c:pt>
                <c:pt idx="333">
                  <c:v>98.844993591308594</c:v>
                </c:pt>
                <c:pt idx="334">
                  <c:v>98.844680786132813</c:v>
                </c:pt>
                <c:pt idx="335">
                  <c:v>98.844551086425781</c:v>
                </c:pt>
                <c:pt idx="336">
                  <c:v>98.844444274902344</c:v>
                </c:pt>
                <c:pt idx="337">
                  <c:v>98.844436645507813</c:v>
                </c:pt>
                <c:pt idx="338">
                  <c:v>98.844436645507813</c:v>
                </c:pt>
                <c:pt idx="339">
                  <c:v>98.844390869140625</c:v>
                </c:pt>
                <c:pt idx="340">
                  <c:v>98.844329833984375</c:v>
                </c:pt>
                <c:pt idx="341">
                  <c:v>98.84429931640625</c:v>
                </c:pt>
                <c:pt idx="342">
                  <c:v>98.844329833984375</c:v>
                </c:pt>
                <c:pt idx="343">
                  <c:v>98.844367980957031</c:v>
                </c:pt>
                <c:pt idx="344">
                  <c:v>98.844406127929688</c:v>
                </c:pt>
                <c:pt idx="345">
                  <c:v>98.844581604003906</c:v>
                </c:pt>
                <c:pt idx="346">
                  <c:v>98.844779968261719</c:v>
                </c:pt>
                <c:pt idx="347">
                  <c:v>98.845085144042969</c:v>
                </c:pt>
                <c:pt idx="348">
                  <c:v>98.845123291015625</c:v>
                </c:pt>
                <c:pt idx="349">
                  <c:v>98.845298767089844</c:v>
                </c:pt>
                <c:pt idx="350">
                  <c:v>98.845314025878906</c:v>
                </c:pt>
                <c:pt idx="351">
                  <c:v>98.845367431640625</c:v>
                </c:pt>
                <c:pt idx="352">
                  <c:v>98.845382690429688</c:v>
                </c:pt>
                <c:pt idx="353">
                  <c:v>98.845367431640625</c:v>
                </c:pt>
                <c:pt idx="354">
                  <c:v>98.845382690429688</c:v>
                </c:pt>
                <c:pt idx="355">
                  <c:v>98.845344543457031</c:v>
                </c:pt>
                <c:pt idx="356">
                  <c:v>98.845352172851563</c:v>
                </c:pt>
                <c:pt idx="357">
                  <c:v>98.845352172851563</c:v>
                </c:pt>
                <c:pt idx="358">
                  <c:v>98.845451354980469</c:v>
                </c:pt>
                <c:pt idx="359">
                  <c:v>98.845573425292969</c:v>
                </c:pt>
                <c:pt idx="360">
                  <c:v>98.845573425292969</c:v>
                </c:pt>
                <c:pt idx="361">
                  <c:v>98.845565795898438</c:v>
                </c:pt>
                <c:pt idx="362">
                  <c:v>98.845458984375</c:v>
                </c:pt>
                <c:pt idx="363">
                  <c:v>98.845428466796875</c:v>
                </c:pt>
                <c:pt idx="364">
                  <c:v>98.845260620117188</c:v>
                </c:pt>
                <c:pt idx="365">
                  <c:v>98.845260620117188</c:v>
                </c:pt>
                <c:pt idx="366">
                  <c:v>98.845268249511719</c:v>
                </c:pt>
                <c:pt idx="367">
                  <c:v>98.845268249511719</c:v>
                </c:pt>
                <c:pt idx="368">
                  <c:v>98.845329284667969</c:v>
                </c:pt>
                <c:pt idx="369">
                  <c:v>98.845329284667969</c:v>
                </c:pt>
                <c:pt idx="370">
                  <c:v>98.845420837402344</c:v>
                </c:pt>
                <c:pt idx="371">
                  <c:v>98.845603942871094</c:v>
                </c:pt>
                <c:pt idx="372">
                  <c:v>98.845695495605469</c:v>
                </c:pt>
                <c:pt idx="373">
                  <c:v>98.845947265625</c:v>
                </c:pt>
                <c:pt idx="374">
                  <c:v>98.846275329589844</c:v>
                </c:pt>
                <c:pt idx="375">
                  <c:v>98.846595764160156</c:v>
                </c:pt>
                <c:pt idx="376">
                  <c:v>98.846687316894531</c:v>
                </c:pt>
                <c:pt idx="377">
                  <c:v>98.846733093261719</c:v>
                </c:pt>
                <c:pt idx="378">
                  <c:v>98.846931457519531</c:v>
                </c:pt>
                <c:pt idx="379">
                  <c:v>98.846931457519531</c:v>
                </c:pt>
                <c:pt idx="380">
                  <c:v>98.846931457519531</c:v>
                </c:pt>
                <c:pt idx="381">
                  <c:v>98.847068786621094</c:v>
                </c:pt>
                <c:pt idx="382">
                  <c:v>98.847068786621094</c:v>
                </c:pt>
                <c:pt idx="383">
                  <c:v>98.846870422363281</c:v>
                </c:pt>
                <c:pt idx="384">
                  <c:v>98.846847534179688</c:v>
                </c:pt>
                <c:pt idx="385">
                  <c:v>98.846847534179688</c:v>
                </c:pt>
                <c:pt idx="386">
                  <c:v>98.846626281738281</c:v>
                </c:pt>
                <c:pt idx="387">
                  <c:v>98.846420288085938</c:v>
                </c:pt>
                <c:pt idx="388">
                  <c:v>98.846206665039063</c:v>
                </c:pt>
                <c:pt idx="389">
                  <c:v>98.8458251953125</c:v>
                </c:pt>
                <c:pt idx="390">
                  <c:v>98.845527648925781</c:v>
                </c:pt>
                <c:pt idx="391">
                  <c:v>98.845527648925781</c:v>
                </c:pt>
                <c:pt idx="392">
                  <c:v>98.845619201660156</c:v>
                </c:pt>
                <c:pt idx="393">
                  <c:v>98.845878601074219</c:v>
                </c:pt>
                <c:pt idx="394">
                  <c:v>98.846343994140625</c:v>
                </c:pt>
                <c:pt idx="395">
                  <c:v>98.846672058105469</c:v>
                </c:pt>
                <c:pt idx="396">
                  <c:v>98.847061157226563</c:v>
                </c:pt>
                <c:pt idx="397">
                  <c:v>98.847274780273438</c:v>
                </c:pt>
                <c:pt idx="398">
                  <c:v>98.847625732421875</c:v>
                </c:pt>
                <c:pt idx="399">
                  <c:v>98.847648620605469</c:v>
                </c:pt>
                <c:pt idx="400">
                  <c:v>98.847648620605469</c:v>
                </c:pt>
                <c:pt idx="401">
                  <c:v>98.8475341796875</c:v>
                </c:pt>
                <c:pt idx="402">
                  <c:v>98.847518920898438</c:v>
                </c:pt>
                <c:pt idx="403">
                  <c:v>98.84735107421875</c:v>
                </c:pt>
                <c:pt idx="404">
                  <c:v>98.847259521484375</c:v>
                </c:pt>
                <c:pt idx="405">
                  <c:v>98.847160339355469</c:v>
                </c:pt>
                <c:pt idx="406">
                  <c:v>98.847061157226563</c:v>
                </c:pt>
                <c:pt idx="407">
                  <c:v>98.846931457519531</c:v>
                </c:pt>
                <c:pt idx="408">
                  <c:v>98.846817016601563</c:v>
                </c:pt>
                <c:pt idx="409">
                  <c:v>98.846710205078125</c:v>
                </c:pt>
                <c:pt idx="410">
                  <c:v>98.846710205078125</c:v>
                </c:pt>
                <c:pt idx="411">
                  <c:v>98.846885681152344</c:v>
                </c:pt>
                <c:pt idx="412">
                  <c:v>98.84710693359375</c:v>
                </c:pt>
                <c:pt idx="413">
                  <c:v>98.847221374511719</c:v>
                </c:pt>
                <c:pt idx="414">
                  <c:v>98.847434997558594</c:v>
                </c:pt>
                <c:pt idx="415">
                  <c:v>98.847618103027344</c:v>
                </c:pt>
                <c:pt idx="416">
                  <c:v>98.847618103027344</c:v>
                </c:pt>
                <c:pt idx="417">
                  <c:v>98.847564697265625</c:v>
                </c:pt>
                <c:pt idx="418">
                  <c:v>98.847206115722656</c:v>
                </c:pt>
                <c:pt idx="419">
                  <c:v>98.846893310546875</c:v>
                </c:pt>
                <c:pt idx="420">
                  <c:v>98.846633911132813</c:v>
                </c:pt>
                <c:pt idx="421">
                  <c:v>98.846321105957031</c:v>
                </c:pt>
                <c:pt idx="422">
                  <c:v>98.846321105957031</c:v>
                </c:pt>
                <c:pt idx="423">
                  <c:v>98.846771240234375</c:v>
                </c:pt>
                <c:pt idx="424">
                  <c:v>98.847305297851563</c:v>
                </c:pt>
                <c:pt idx="425">
                  <c:v>98.847602844238281</c:v>
                </c:pt>
                <c:pt idx="426">
                  <c:v>98.847854614257813</c:v>
                </c:pt>
                <c:pt idx="427">
                  <c:v>98.847930908203125</c:v>
                </c:pt>
                <c:pt idx="428">
                  <c:v>98.847930908203125</c:v>
                </c:pt>
                <c:pt idx="429">
                  <c:v>98.847785949707031</c:v>
                </c:pt>
                <c:pt idx="430">
                  <c:v>98.847587585449219</c:v>
                </c:pt>
                <c:pt idx="431">
                  <c:v>98.847579956054688</c:v>
                </c:pt>
                <c:pt idx="432">
                  <c:v>98.847587585449219</c:v>
                </c:pt>
                <c:pt idx="433">
                  <c:v>98.847557067871094</c:v>
                </c:pt>
                <c:pt idx="434">
                  <c:v>98.847412109375</c:v>
                </c:pt>
                <c:pt idx="435">
                  <c:v>98.847305297851563</c:v>
                </c:pt>
                <c:pt idx="436">
                  <c:v>98.847305297851563</c:v>
                </c:pt>
                <c:pt idx="437">
                  <c:v>98.847297668457031</c:v>
                </c:pt>
                <c:pt idx="438">
                  <c:v>98.847267150878906</c:v>
                </c:pt>
                <c:pt idx="439">
                  <c:v>98.847175598144531</c:v>
                </c:pt>
                <c:pt idx="440">
                  <c:v>98.847030639648438</c:v>
                </c:pt>
                <c:pt idx="441">
                  <c:v>98.846687316894531</c:v>
                </c:pt>
                <c:pt idx="442">
                  <c:v>98.846115112304688</c:v>
                </c:pt>
                <c:pt idx="443">
                  <c:v>98.845718383789063</c:v>
                </c:pt>
                <c:pt idx="444">
                  <c:v>98.845695495605469</c:v>
                </c:pt>
                <c:pt idx="445">
                  <c:v>98.845695495605469</c:v>
                </c:pt>
                <c:pt idx="446">
                  <c:v>98.845970153808594</c:v>
                </c:pt>
                <c:pt idx="447">
                  <c:v>98.846305847167969</c:v>
                </c:pt>
                <c:pt idx="448">
                  <c:v>98.846771240234375</c:v>
                </c:pt>
                <c:pt idx="449">
                  <c:v>98.847259521484375</c:v>
                </c:pt>
                <c:pt idx="450">
                  <c:v>98.847427368164063</c:v>
                </c:pt>
                <c:pt idx="451">
                  <c:v>98.847587585449219</c:v>
                </c:pt>
                <c:pt idx="452">
                  <c:v>98.847709655761719</c:v>
                </c:pt>
                <c:pt idx="453">
                  <c:v>98.847709655761719</c:v>
                </c:pt>
                <c:pt idx="454">
                  <c:v>98.847442626953125</c:v>
                </c:pt>
                <c:pt idx="455">
                  <c:v>98.847320556640625</c:v>
                </c:pt>
                <c:pt idx="456">
                  <c:v>98.847122192382813</c:v>
                </c:pt>
                <c:pt idx="457">
                  <c:v>98.846954345703125</c:v>
                </c:pt>
                <c:pt idx="458">
                  <c:v>98.846954345703125</c:v>
                </c:pt>
                <c:pt idx="459">
                  <c:v>98.847023010253906</c:v>
                </c:pt>
                <c:pt idx="460">
                  <c:v>98.847023010253906</c:v>
                </c:pt>
                <c:pt idx="461">
                  <c:v>98.846977233886719</c:v>
                </c:pt>
                <c:pt idx="462">
                  <c:v>98.846916198730469</c:v>
                </c:pt>
                <c:pt idx="463">
                  <c:v>98.846763610839844</c:v>
                </c:pt>
                <c:pt idx="464">
                  <c:v>98.846511840820313</c:v>
                </c:pt>
                <c:pt idx="465">
                  <c:v>98.846237182617188</c:v>
                </c:pt>
                <c:pt idx="466">
                  <c:v>98.845909118652344</c:v>
                </c:pt>
                <c:pt idx="467">
                  <c:v>98.845603942871094</c:v>
                </c:pt>
                <c:pt idx="468">
                  <c:v>98.845382690429688</c:v>
                </c:pt>
                <c:pt idx="469">
                  <c:v>98.845359802246094</c:v>
                </c:pt>
                <c:pt idx="470">
                  <c:v>98.845359802246094</c:v>
                </c:pt>
                <c:pt idx="471">
                  <c:v>98.845573425292969</c:v>
                </c:pt>
                <c:pt idx="472">
                  <c:v>98.845756530761719</c:v>
                </c:pt>
                <c:pt idx="473">
                  <c:v>98.845932006835938</c:v>
                </c:pt>
                <c:pt idx="474">
                  <c:v>98.846183776855469</c:v>
                </c:pt>
                <c:pt idx="475">
                  <c:v>98.846664428710938</c:v>
                </c:pt>
                <c:pt idx="476">
                  <c:v>98.84698486328125</c:v>
                </c:pt>
                <c:pt idx="477">
                  <c:v>98.847328186035156</c:v>
                </c:pt>
                <c:pt idx="478">
                  <c:v>98.84765625</c:v>
                </c:pt>
                <c:pt idx="479">
                  <c:v>98.847846984863281</c:v>
                </c:pt>
                <c:pt idx="480">
                  <c:v>98.847846984863281</c:v>
                </c:pt>
                <c:pt idx="481">
                  <c:v>98.847702026367188</c:v>
                </c:pt>
                <c:pt idx="482">
                  <c:v>98.847694396972656</c:v>
                </c:pt>
                <c:pt idx="483">
                  <c:v>98.847404479980469</c:v>
                </c:pt>
                <c:pt idx="484">
                  <c:v>98.847152709960938</c:v>
                </c:pt>
                <c:pt idx="485">
                  <c:v>98.847038269042969</c:v>
                </c:pt>
                <c:pt idx="486">
                  <c:v>98.846824645996094</c:v>
                </c:pt>
                <c:pt idx="487">
                  <c:v>98.8468017578125</c:v>
                </c:pt>
                <c:pt idx="488">
                  <c:v>98.8468017578125</c:v>
                </c:pt>
                <c:pt idx="489">
                  <c:v>98.8468017578125</c:v>
                </c:pt>
                <c:pt idx="490">
                  <c:v>98.846595764160156</c:v>
                </c:pt>
                <c:pt idx="491">
                  <c:v>98.846443176269531</c:v>
                </c:pt>
                <c:pt idx="492">
                  <c:v>98.846183776855469</c:v>
                </c:pt>
                <c:pt idx="493">
                  <c:v>98.845939636230469</c:v>
                </c:pt>
                <c:pt idx="494">
                  <c:v>98.845939636230469</c:v>
                </c:pt>
                <c:pt idx="495">
                  <c:v>98.846343994140625</c:v>
                </c:pt>
                <c:pt idx="496">
                  <c:v>98.846786499023438</c:v>
                </c:pt>
                <c:pt idx="497">
                  <c:v>98.847427368164063</c:v>
                </c:pt>
                <c:pt idx="498">
                  <c:v>98.848098754882813</c:v>
                </c:pt>
                <c:pt idx="499">
                  <c:v>98.848442077636719</c:v>
                </c:pt>
                <c:pt idx="500">
                  <c:v>98.848487854003906</c:v>
                </c:pt>
                <c:pt idx="501">
                  <c:v>98.848556518554688</c:v>
                </c:pt>
                <c:pt idx="502">
                  <c:v>98.848564147949219</c:v>
                </c:pt>
                <c:pt idx="503">
                  <c:v>98.848564147949219</c:v>
                </c:pt>
                <c:pt idx="504">
                  <c:v>98.848495483398438</c:v>
                </c:pt>
                <c:pt idx="505">
                  <c:v>98.848464965820313</c:v>
                </c:pt>
                <c:pt idx="506">
                  <c:v>98.848464965820313</c:v>
                </c:pt>
                <c:pt idx="507">
                  <c:v>98.848289489746094</c:v>
                </c:pt>
                <c:pt idx="508">
                  <c:v>98.84820556640625</c:v>
                </c:pt>
                <c:pt idx="509">
                  <c:v>98.847969055175781</c:v>
                </c:pt>
                <c:pt idx="510">
                  <c:v>98.847724914550781</c:v>
                </c:pt>
                <c:pt idx="511">
                  <c:v>98.847457885742188</c:v>
                </c:pt>
                <c:pt idx="512">
                  <c:v>98.847434997558594</c:v>
                </c:pt>
                <c:pt idx="513">
                  <c:v>98.847312927246094</c:v>
                </c:pt>
                <c:pt idx="514">
                  <c:v>98.847312927246094</c:v>
                </c:pt>
                <c:pt idx="515">
                  <c:v>98.84771728515625</c:v>
                </c:pt>
                <c:pt idx="516">
                  <c:v>98.848045349121094</c:v>
                </c:pt>
                <c:pt idx="517">
                  <c:v>98.848190307617188</c:v>
                </c:pt>
                <c:pt idx="518">
                  <c:v>98.848503112792969</c:v>
                </c:pt>
                <c:pt idx="519">
                  <c:v>98.848503112792969</c:v>
                </c:pt>
                <c:pt idx="520">
                  <c:v>98.848487854003906</c:v>
                </c:pt>
                <c:pt idx="521">
                  <c:v>98.848487854003906</c:v>
                </c:pt>
                <c:pt idx="522">
                  <c:v>98.848297119140625</c:v>
                </c:pt>
                <c:pt idx="523">
                  <c:v>98.8477783203125</c:v>
                </c:pt>
                <c:pt idx="524">
                  <c:v>98.847152709960938</c:v>
                </c:pt>
                <c:pt idx="525">
                  <c:v>98.846710205078125</c:v>
                </c:pt>
                <c:pt idx="526">
                  <c:v>98.846138000488281</c:v>
                </c:pt>
                <c:pt idx="527">
                  <c:v>98.845718383789063</c:v>
                </c:pt>
                <c:pt idx="528">
                  <c:v>98.845611572265625</c:v>
                </c:pt>
                <c:pt idx="529">
                  <c:v>98.845588684082031</c:v>
                </c:pt>
                <c:pt idx="530">
                  <c:v>98.845558166503906</c:v>
                </c:pt>
                <c:pt idx="531">
                  <c:v>98.845535278320313</c:v>
                </c:pt>
                <c:pt idx="532">
                  <c:v>98.845535278320313</c:v>
                </c:pt>
                <c:pt idx="533">
                  <c:v>98.846061706542969</c:v>
                </c:pt>
                <c:pt idx="534">
                  <c:v>98.846611022949219</c:v>
                </c:pt>
                <c:pt idx="535">
                  <c:v>98.847213745117188</c:v>
                </c:pt>
                <c:pt idx="536">
                  <c:v>98.847862243652344</c:v>
                </c:pt>
                <c:pt idx="537">
                  <c:v>98.848220825195313</c:v>
                </c:pt>
                <c:pt idx="538">
                  <c:v>98.848243713378906</c:v>
                </c:pt>
                <c:pt idx="539">
                  <c:v>98.848243713378906</c:v>
                </c:pt>
                <c:pt idx="540">
                  <c:v>98.848136901855469</c:v>
                </c:pt>
                <c:pt idx="541">
                  <c:v>98.848014831542969</c:v>
                </c:pt>
                <c:pt idx="542">
                  <c:v>98.84771728515625</c:v>
                </c:pt>
                <c:pt idx="543">
                  <c:v>98.84759521484375</c:v>
                </c:pt>
                <c:pt idx="544">
                  <c:v>98.8475341796875</c:v>
                </c:pt>
                <c:pt idx="545">
                  <c:v>98.847450256347656</c:v>
                </c:pt>
                <c:pt idx="546">
                  <c:v>98.847183227539063</c:v>
                </c:pt>
                <c:pt idx="547">
                  <c:v>98.847061157226563</c:v>
                </c:pt>
                <c:pt idx="548">
                  <c:v>98.8466796875</c:v>
                </c:pt>
                <c:pt idx="549">
                  <c:v>98.846389770507813</c:v>
                </c:pt>
                <c:pt idx="550">
                  <c:v>98.846061706542969</c:v>
                </c:pt>
                <c:pt idx="551">
                  <c:v>98.845954895019531</c:v>
                </c:pt>
                <c:pt idx="552">
                  <c:v>98.845954895019531</c:v>
                </c:pt>
                <c:pt idx="553">
                  <c:v>98.84625244140625</c:v>
                </c:pt>
                <c:pt idx="554">
                  <c:v>98.846260070800781</c:v>
                </c:pt>
                <c:pt idx="555">
                  <c:v>98.8463134765625</c:v>
                </c:pt>
                <c:pt idx="556">
                  <c:v>98.84649658203125</c:v>
                </c:pt>
                <c:pt idx="557">
                  <c:v>98.846687316894531</c:v>
                </c:pt>
                <c:pt idx="558">
                  <c:v>98.846916198730469</c:v>
                </c:pt>
                <c:pt idx="559">
                  <c:v>98.847206115722656</c:v>
                </c:pt>
                <c:pt idx="560">
                  <c:v>98.847610473632813</c:v>
                </c:pt>
                <c:pt idx="561">
                  <c:v>98.848106384277344</c:v>
                </c:pt>
                <c:pt idx="562">
                  <c:v>98.848106384277344</c:v>
                </c:pt>
                <c:pt idx="563">
                  <c:v>98.848098754882813</c:v>
                </c:pt>
                <c:pt idx="564">
                  <c:v>98.848098754882813</c:v>
                </c:pt>
                <c:pt idx="565">
                  <c:v>98.847908020019531</c:v>
                </c:pt>
                <c:pt idx="566">
                  <c:v>98.847503662109375</c:v>
                </c:pt>
                <c:pt idx="567">
                  <c:v>98.847236633300781</c:v>
                </c:pt>
                <c:pt idx="568">
                  <c:v>98.847206115722656</c:v>
                </c:pt>
                <c:pt idx="569">
                  <c:v>98.847099304199219</c:v>
                </c:pt>
                <c:pt idx="570">
                  <c:v>98.847099304199219</c:v>
                </c:pt>
                <c:pt idx="571">
                  <c:v>98.847274780273438</c:v>
                </c:pt>
                <c:pt idx="572">
                  <c:v>98.847434997558594</c:v>
                </c:pt>
                <c:pt idx="573">
                  <c:v>98.847694396972656</c:v>
                </c:pt>
                <c:pt idx="574">
                  <c:v>98.848114013671875</c:v>
                </c:pt>
                <c:pt idx="575">
                  <c:v>98.848381042480469</c:v>
                </c:pt>
                <c:pt idx="576">
                  <c:v>98.848434448242188</c:v>
                </c:pt>
                <c:pt idx="577">
                  <c:v>98.848526000976563</c:v>
                </c:pt>
                <c:pt idx="578">
                  <c:v>98.848526000976563</c:v>
                </c:pt>
                <c:pt idx="579">
                  <c:v>98.848358154296875</c:v>
                </c:pt>
                <c:pt idx="580">
                  <c:v>98.848220825195313</c:v>
                </c:pt>
                <c:pt idx="581">
                  <c:v>98.848220825195313</c:v>
                </c:pt>
                <c:pt idx="582">
                  <c:v>98.848335266113281</c:v>
                </c:pt>
                <c:pt idx="583">
                  <c:v>98.848373413085938</c:v>
                </c:pt>
                <c:pt idx="584">
                  <c:v>98.8485107421875</c:v>
                </c:pt>
                <c:pt idx="585">
                  <c:v>98.848777770996094</c:v>
                </c:pt>
                <c:pt idx="586">
                  <c:v>98.849044799804688</c:v>
                </c:pt>
                <c:pt idx="587">
                  <c:v>98.849052429199219</c:v>
                </c:pt>
                <c:pt idx="588">
                  <c:v>98.849052429199219</c:v>
                </c:pt>
                <c:pt idx="589">
                  <c:v>98.848884582519531</c:v>
                </c:pt>
                <c:pt idx="590">
                  <c:v>98.848640441894531</c:v>
                </c:pt>
                <c:pt idx="591">
                  <c:v>98.848533630371094</c:v>
                </c:pt>
                <c:pt idx="592">
                  <c:v>98.848518371582031</c:v>
                </c:pt>
                <c:pt idx="593">
                  <c:v>98.848365783691406</c:v>
                </c:pt>
                <c:pt idx="594">
                  <c:v>98.848129272460938</c:v>
                </c:pt>
                <c:pt idx="595">
                  <c:v>98.847457885742188</c:v>
                </c:pt>
                <c:pt idx="596">
                  <c:v>98.846656799316406</c:v>
                </c:pt>
                <c:pt idx="597">
                  <c:v>98.845802307128906</c:v>
                </c:pt>
                <c:pt idx="598">
                  <c:v>98.845024108886719</c:v>
                </c:pt>
                <c:pt idx="599">
                  <c:v>98.844573974609375</c:v>
                </c:pt>
                <c:pt idx="600">
                  <c:v>98.844490051269531</c:v>
                </c:pt>
                <c:pt idx="601">
                  <c:v>98.844429016113281</c:v>
                </c:pt>
                <c:pt idx="602">
                  <c:v>98.844429016113281</c:v>
                </c:pt>
                <c:pt idx="603">
                  <c:v>98.844512939453125</c:v>
                </c:pt>
                <c:pt idx="604">
                  <c:v>98.844642639160156</c:v>
                </c:pt>
                <c:pt idx="605">
                  <c:v>98.844680786132813</c:v>
                </c:pt>
                <c:pt idx="606">
                  <c:v>98.844703674316406</c:v>
                </c:pt>
                <c:pt idx="607">
                  <c:v>98.844703674316406</c:v>
                </c:pt>
                <c:pt idx="608">
                  <c:v>98.84466552734375</c:v>
                </c:pt>
                <c:pt idx="609">
                  <c:v>98.84466552734375</c:v>
                </c:pt>
                <c:pt idx="610">
                  <c:v>98.844680786132813</c:v>
                </c:pt>
                <c:pt idx="611">
                  <c:v>98.844734191894531</c:v>
                </c:pt>
                <c:pt idx="612">
                  <c:v>98.844749450683594</c:v>
                </c:pt>
                <c:pt idx="613">
                  <c:v>98.844894409179688</c:v>
                </c:pt>
                <c:pt idx="614">
                  <c:v>98.845138549804688</c:v>
                </c:pt>
                <c:pt idx="615">
                  <c:v>98.845245361328125</c:v>
                </c:pt>
                <c:pt idx="616">
                  <c:v>98.845436096191406</c:v>
                </c:pt>
                <c:pt idx="617">
                  <c:v>98.845619201660156</c:v>
                </c:pt>
                <c:pt idx="618">
                  <c:v>98.845756530761719</c:v>
                </c:pt>
                <c:pt idx="619">
                  <c:v>98.84576416015625</c:v>
                </c:pt>
                <c:pt idx="620">
                  <c:v>98.845771789550781</c:v>
                </c:pt>
                <c:pt idx="621">
                  <c:v>98.84576416015625</c:v>
                </c:pt>
                <c:pt idx="622">
                  <c:v>98.8458251953125</c:v>
                </c:pt>
                <c:pt idx="623">
                  <c:v>98.845962524414063</c:v>
                </c:pt>
                <c:pt idx="624">
                  <c:v>98.846511840820313</c:v>
                </c:pt>
                <c:pt idx="625">
                  <c:v>98.847190856933594</c:v>
                </c:pt>
                <c:pt idx="626">
                  <c:v>98.848098754882813</c:v>
                </c:pt>
                <c:pt idx="627">
                  <c:v>98.849632263183594</c:v>
                </c:pt>
                <c:pt idx="628">
                  <c:v>98.851181030273438</c:v>
                </c:pt>
                <c:pt idx="629">
                  <c:v>98.85247802734375</c:v>
                </c:pt>
                <c:pt idx="630">
                  <c:v>98.853607177734375</c:v>
                </c:pt>
                <c:pt idx="631">
                  <c:v>98.85443115234375</c:v>
                </c:pt>
                <c:pt idx="632">
                  <c:v>98.854576110839844</c:v>
                </c:pt>
                <c:pt idx="633">
                  <c:v>98.854576110839844</c:v>
                </c:pt>
                <c:pt idx="634">
                  <c:v>98.854576110839844</c:v>
                </c:pt>
                <c:pt idx="635">
                  <c:v>98.854667663574219</c:v>
                </c:pt>
                <c:pt idx="636">
                  <c:v>98.854736328125</c:v>
                </c:pt>
                <c:pt idx="637">
                  <c:v>98.854911804199219</c:v>
                </c:pt>
                <c:pt idx="638">
                  <c:v>98.855232238769531</c:v>
                </c:pt>
                <c:pt idx="639">
                  <c:v>98.8553466796875</c:v>
                </c:pt>
                <c:pt idx="640">
                  <c:v>98.855392456054688</c:v>
                </c:pt>
                <c:pt idx="641">
                  <c:v>98.855445861816406</c:v>
                </c:pt>
                <c:pt idx="642">
                  <c:v>98.855598449707031</c:v>
                </c:pt>
                <c:pt idx="643">
                  <c:v>98.855987548828125</c:v>
                </c:pt>
                <c:pt idx="644">
                  <c:v>98.856269836425781</c:v>
                </c:pt>
                <c:pt idx="645">
                  <c:v>98.856613159179688</c:v>
                </c:pt>
                <c:pt idx="646">
                  <c:v>98.856887817382813</c:v>
                </c:pt>
                <c:pt idx="647">
                  <c:v>98.856956481933594</c:v>
                </c:pt>
                <c:pt idx="648">
                  <c:v>98.856956481933594</c:v>
                </c:pt>
                <c:pt idx="649">
                  <c:v>98.856689453125</c:v>
                </c:pt>
                <c:pt idx="650">
                  <c:v>98.856040954589844</c:v>
                </c:pt>
                <c:pt idx="651">
                  <c:v>98.855209350585938</c:v>
                </c:pt>
                <c:pt idx="652">
                  <c:v>98.854316711425781</c:v>
                </c:pt>
                <c:pt idx="653">
                  <c:v>98.853134155273438</c:v>
                </c:pt>
                <c:pt idx="654">
                  <c:v>98.85235595703125</c:v>
                </c:pt>
                <c:pt idx="655">
                  <c:v>98.852058410644531</c:v>
                </c:pt>
                <c:pt idx="656">
                  <c:v>98.851829528808594</c:v>
                </c:pt>
                <c:pt idx="657">
                  <c:v>98.851806640625</c:v>
                </c:pt>
                <c:pt idx="658">
                  <c:v>98.851806640625</c:v>
                </c:pt>
                <c:pt idx="659">
                  <c:v>98.852027893066406</c:v>
                </c:pt>
                <c:pt idx="660">
                  <c:v>98.852424621582031</c:v>
                </c:pt>
                <c:pt idx="661">
                  <c:v>98.852935791015625</c:v>
                </c:pt>
                <c:pt idx="662">
                  <c:v>98.854057312011719</c:v>
                </c:pt>
                <c:pt idx="663">
                  <c:v>98.855056762695313</c:v>
                </c:pt>
                <c:pt idx="664">
                  <c:v>98.855918884277344</c:v>
                </c:pt>
                <c:pt idx="665">
                  <c:v>98.856819152832031</c:v>
                </c:pt>
                <c:pt idx="666">
                  <c:v>98.85748291015625</c:v>
                </c:pt>
                <c:pt idx="667">
                  <c:v>98.857864379882813</c:v>
                </c:pt>
                <c:pt idx="668">
                  <c:v>98.857933044433594</c:v>
                </c:pt>
                <c:pt idx="669">
                  <c:v>98.858184814453125</c:v>
                </c:pt>
                <c:pt idx="670">
                  <c:v>98.85821533203125</c:v>
                </c:pt>
                <c:pt idx="671">
                  <c:v>98.858230590820313</c:v>
                </c:pt>
                <c:pt idx="672">
                  <c:v>98.858436584472656</c:v>
                </c:pt>
                <c:pt idx="673">
                  <c:v>98.858787536621094</c:v>
                </c:pt>
                <c:pt idx="674">
                  <c:v>98.858894348144531</c:v>
                </c:pt>
                <c:pt idx="675">
                  <c:v>98.859001159667969</c:v>
                </c:pt>
                <c:pt idx="676">
                  <c:v>98.859031677246094</c:v>
                </c:pt>
                <c:pt idx="677">
                  <c:v>98.859031677246094</c:v>
                </c:pt>
                <c:pt idx="678">
                  <c:v>98.858802795410156</c:v>
                </c:pt>
                <c:pt idx="679">
                  <c:v>98.858650207519531</c:v>
                </c:pt>
                <c:pt idx="680">
                  <c:v>98.858551025390625</c:v>
                </c:pt>
                <c:pt idx="681">
                  <c:v>98.858436584472656</c:v>
                </c:pt>
                <c:pt idx="682">
                  <c:v>98.858352661132813</c:v>
                </c:pt>
                <c:pt idx="683">
                  <c:v>98.858345031738281</c:v>
                </c:pt>
                <c:pt idx="684">
                  <c:v>98.858245849609375</c:v>
                </c:pt>
                <c:pt idx="685">
                  <c:v>98.858161926269531</c:v>
                </c:pt>
                <c:pt idx="686">
                  <c:v>98.858161926269531</c:v>
                </c:pt>
                <c:pt idx="687">
                  <c:v>98.858169555664063</c:v>
                </c:pt>
                <c:pt idx="688">
                  <c:v>98.858253479003906</c:v>
                </c:pt>
                <c:pt idx="689">
                  <c:v>98.858291625976563</c:v>
                </c:pt>
                <c:pt idx="690">
                  <c:v>98.858512878417969</c:v>
                </c:pt>
                <c:pt idx="691">
                  <c:v>98.858512878417969</c:v>
                </c:pt>
                <c:pt idx="692">
                  <c:v>98.858512878417969</c:v>
                </c:pt>
                <c:pt idx="693">
                  <c:v>98.858512878417969</c:v>
                </c:pt>
                <c:pt idx="694">
                  <c:v>98.858444213867188</c:v>
                </c:pt>
                <c:pt idx="695">
                  <c:v>98.858314514160156</c:v>
                </c:pt>
                <c:pt idx="696">
                  <c:v>98.858314514160156</c:v>
                </c:pt>
                <c:pt idx="697">
                  <c:v>98.858314514160156</c:v>
                </c:pt>
                <c:pt idx="698">
                  <c:v>98.858360290527344</c:v>
                </c:pt>
                <c:pt idx="699">
                  <c:v>98.858360290527344</c:v>
                </c:pt>
                <c:pt idx="700">
                  <c:v>98.858573913574219</c:v>
                </c:pt>
                <c:pt idx="701">
                  <c:v>98.858757019042969</c:v>
                </c:pt>
                <c:pt idx="702">
                  <c:v>98.858810424804688</c:v>
                </c:pt>
                <c:pt idx="703">
                  <c:v>98.8590087890625</c:v>
                </c:pt>
                <c:pt idx="704">
                  <c:v>98.859275817871094</c:v>
                </c:pt>
                <c:pt idx="705">
                  <c:v>98.859405517578125</c:v>
                </c:pt>
                <c:pt idx="706">
                  <c:v>98.859405517578125</c:v>
                </c:pt>
                <c:pt idx="707">
                  <c:v>98.859367370605469</c:v>
                </c:pt>
                <c:pt idx="708">
                  <c:v>98.859245300292969</c:v>
                </c:pt>
                <c:pt idx="709">
                  <c:v>98.859107971191406</c:v>
                </c:pt>
                <c:pt idx="710">
                  <c:v>98.858993530273438</c:v>
                </c:pt>
                <c:pt idx="711">
                  <c:v>98.858993530273438</c:v>
                </c:pt>
                <c:pt idx="712">
                  <c:v>98.859054565429688</c:v>
                </c:pt>
                <c:pt idx="713">
                  <c:v>98.859207153320313</c:v>
                </c:pt>
                <c:pt idx="714">
                  <c:v>98.859268188476563</c:v>
                </c:pt>
                <c:pt idx="715">
                  <c:v>98.859466552734375</c:v>
                </c:pt>
                <c:pt idx="716">
                  <c:v>98.859603881835938</c:v>
                </c:pt>
                <c:pt idx="717">
                  <c:v>98.859603881835938</c:v>
                </c:pt>
                <c:pt idx="718">
                  <c:v>98.859565734863281</c:v>
                </c:pt>
                <c:pt idx="719">
                  <c:v>98.859550476074219</c:v>
                </c:pt>
                <c:pt idx="720">
                  <c:v>98.859542846679688</c:v>
                </c:pt>
                <c:pt idx="721">
                  <c:v>98.859542846679688</c:v>
                </c:pt>
                <c:pt idx="722">
                  <c:v>98.859725952148438</c:v>
                </c:pt>
                <c:pt idx="723">
                  <c:v>98.859870910644531</c:v>
                </c:pt>
                <c:pt idx="724">
                  <c:v>98.859947204589844</c:v>
                </c:pt>
                <c:pt idx="725">
                  <c:v>98.860084533691406</c:v>
                </c:pt>
                <c:pt idx="726">
                  <c:v>98.860084533691406</c:v>
                </c:pt>
                <c:pt idx="727">
                  <c:v>98.859947204589844</c:v>
                </c:pt>
                <c:pt idx="728">
                  <c:v>98.859931945800781</c:v>
                </c:pt>
                <c:pt idx="729">
                  <c:v>98.859832763671875</c:v>
                </c:pt>
                <c:pt idx="730">
                  <c:v>98.859710693359375</c:v>
                </c:pt>
                <c:pt idx="731">
                  <c:v>98.859710693359375</c:v>
                </c:pt>
                <c:pt idx="732">
                  <c:v>98.859870910644531</c:v>
                </c:pt>
                <c:pt idx="733">
                  <c:v>98.859947204589844</c:v>
                </c:pt>
                <c:pt idx="734">
                  <c:v>98.859916687011719</c:v>
                </c:pt>
                <c:pt idx="735">
                  <c:v>98.859916687011719</c:v>
                </c:pt>
                <c:pt idx="736">
                  <c:v>98.859825134277344</c:v>
                </c:pt>
                <c:pt idx="737">
                  <c:v>98.859809875488281</c:v>
                </c:pt>
                <c:pt idx="738">
                  <c:v>98.859809875488281</c:v>
                </c:pt>
                <c:pt idx="739">
                  <c:v>98.859809875488281</c:v>
                </c:pt>
                <c:pt idx="740">
                  <c:v>98.859916687011719</c:v>
                </c:pt>
                <c:pt idx="741">
                  <c:v>98.860298156738281</c:v>
                </c:pt>
                <c:pt idx="742">
                  <c:v>98.860504150390625</c:v>
                </c:pt>
                <c:pt idx="743">
                  <c:v>98.860626220703125</c:v>
                </c:pt>
                <c:pt idx="744">
                  <c:v>98.860671997070313</c:v>
                </c:pt>
                <c:pt idx="745">
                  <c:v>98.860786437988281</c:v>
                </c:pt>
                <c:pt idx="746">
                  <c:v>98.860786437988281</c:v>
                </c:pt>
                <c:pt idx="747">
                  <c:v>98.860694885253906</c:v>
                </c:pt>
                <c:pt idx="748">
                  <c:v>98.860694885253906</c:v>
                </c:pt>
                <c:pt idx="749">
                  <c:v>98.860694885253906</c:v>
                </c:pt>
                <c:pt idx="750">
                  <c:v>98.860618591308594</c:v>
                </c:pt>
                <c:pt idx="751">
                  <c:v>98.860542297363281</c:v>
                </c:pt>
                <c:pt idx="752">
                  <c:v>98.860542297363281</c:v>
                </c:pt>
                <c:pt idx="753">
                  <c:v>98.860679626464844</c:v>
                </c:pt>
                <c:pt idx="754">
                  <c:v>98.860801696777344</c:v>
                </c:pt>
                <c:pt idx="755">
                  <c:v>98.860801696777344</c:v>
                </c:pt>
                <c:pt idx="756">
                  <c:v>98.860626220703125</c:v>
                </c:pt>
                <c:pt idx="757">
                  <c:v>98.860336303710938</c:v>
                </c:pt>
                <c:pt idx="758">
                  <c:v>98.859970092773438</c:v>
                </c:pt>
                <c:pt idx="759">
                  <c:v>98.85968017578125</c:v>
                </c:pt>
                <c:pt idx="760">
                  <c:v>98.85943603515625</c:v>
                </c:pt>
                <c:pt idx="761">
                  <c:v>98.859367370605469</c:v>
                </c:pt>
                <c:pt idx="762">
                  <c:v>98.859367370605469</c:v>
                </c:pt>
                <c:pt idx="763">
                  <c:v>98.859367370605469</c:v>
                </c:pt>
                <c:pt idx="764">
                  <c:v>98.85943603515625</c:v>
                </c:pt>
                <c:pt idx="765">
                  <c:v>98.85943603515625</c:v>
                </c:pt>
                <c:pt idx="766">
                  <c:v>98.85943603515625</c:v>
                </c:pt>
                <c:pt idx="767">
                  <c:v>98.859710693359375</c:v>
                </c:pt>
                <c:pt idx="768">
                  <c:v>98.859893798828125</c:v>
                </c:pt>
                <c:pt idx="769">
                  <c:v>98.859916687011719</c:v>
                </c:pt>
                <c:pt idx="770">
                  <c:v>98.860000610351563</c:v>
                </c:pt>
                <c:pt idx="771">
                  <c:v>98.860000610351563</c:v>
                </c:pt>
                <c:pt idx="772">
                  <c:v>98.860076904296875</c:v>
                </c:pt>
                <c:pt idx="773">
                  <c:v>98.860076904296875</c:v>
                </c:pt>
                <c:pt idx="774">
                  <c:v>98.860137939453125</c:v>
                </c:pt>
                <c:pt idx="775">
                  <c:v>98.860137939453125</c:v>
                </c:pt>
                <c:pt idx="776">
                  <c:v>98.860183715820313</c:v>
                </c:pt>
                <c:pt idx="777">
                  <c:v>98.860404968261719</c:v>
                </c:pt>
                <c:pt idx="778">
                  <c:v>98.860404968261719</c:v>
                </c:pt>
                <c:pt idx="779">
                  <c:v>98.86041259765625</c:v>
                </c:pt>
                <c:pt idx="780">
                  <c:v>98.860580444335938</c:v>
                </c:pt>
                <c:pt idx="781">
                  <c:v>98.860633850097656</c:v>
                </c:pt>
                <c:pt idx="782">
                  <c:v>98.860649108886719</c:v>
                </c:pt>
                <c:pt idx="783">
                  <c:v>98.860786437988281</c:v>
                </c:pt>
                <c:pt idx="784">
                  <c:v>98.860885620117188</c:v>
                </c:pt>
                <c:pt idx="785">
                  <c:v>98.860946655273438</c:v>
                </c:pt>
                <c:pt idx="786">
                  <c:v>98.861068725585938</c:v>
                </c:pt>
                <c:pt idx="787">
                  <c:v>98.861099243164063</c:v>
                </c:pt>
                <c:pt idx="788">
                  <c:v>98.861114501953125</c:v>
                </c:pt>
                <c:pt idx="789">
                  <c:v>98.861137390136719</c:v>
                </c:pt>
                <c:pt idx="790">
                  <c:v>98.861343383789063</c:v>
                </c:pt>
                <c:pt idx="791">
                  <c:v>98.8614501953125</c:v>
                </c:pt>
                <c:pt idx="792">
                  <c:v>98.86151123046875</c:v>
                </c:pt>
                <c:pt idx="793">
                  <c:v>98.861595153808594</c:v>
                </c:pt>
                <c:pt idx="794">
                  <c:v>98.861595153808594</c:v>
                </c:pt>
                <c:pt idx="795">
                  <c:v>98.861572265625</c:v>
                </c:pt>
                <c:pt idx="796">
                  <c:v>98.861495971679688</c:v>
                </c:pt>
                <c:pt idx="797">
                  <c:v>98.861495971679688</c:v>
                </c:pt>
                <c:pt idx="798">
                  <c:v>98.861572265625</c:v>
                </c:pt>
                <c:pt idx="799">
                  <c:v>98.861808776855469</c:v>
                </c:pt>
                <c:pt idx="800">
                  <c:v>98.861976623535156</c:v>
                </c:pt>
                <c:pt idx="801">
                  <c:v>98.8621826171875</c:v>
                </c:pt>
                <c:pt idx="802">
                  <c:v>98.862312316894531</c:v>
                </c:pt>
                <c:pt idx="803">
                  <c:v>98.862373352050781</c:v>
                </c:pt>
                <c:pt idx="804">
                  <c:v>98.862373352050781</c:v>
                </c:pt>
                <c:pt idx="805">
                  <c:v>98.862358093261719</c:v>
                </c:pt>
                <c:pt idx="806">
                  <c:v>98.862358093261719</c:v>
                </c:pt>
                <c:pt idx="807">
                  <c:v>98.862342834472656</c:v>
                </c:pt>
                <c:pt idx="808">
                  <c:v>98.862342834472656</c:v>
                </c:pt>
                <c:pt idx="809">
                  <c:v>98.862159729003906</c:v>
                </c:pt>
                <c:pt idx="810">
                  <c:v>98.862113952636719</c:v>
                </c:pt>
                <c:pt idx="811">
                  <c:v>98.8619384765625</c:v>
                </c:pt>
                <c:pt idx="812">
                  <c:v>98.861503601074219</c:v>
                </c:pt>
                <c:pt idx="813">
                  <c:v>98.861190795898438</c:v>
                </c:pt>
                <c:pt idx="814">
                  <c:v>98.860992431640625</c:v>
                </c:pt>
                <c:pt idx="815">
                  <c:v>98.860618591308594</c:v>
                </c:pt>
                <c:pt idx="816">
                  <c:v>98.860374450683594</c:v>
                </c:pt>
                <c:pt idx="817">
                  <c:v>98.860374450683594</c:v>
                </c:pt>
                <c:pt idx="818">
                  <c:v>98.860481262207031</c:v>
                </c:pt>
                <c:pt idx="819">
                  <c:v>98.860702514648438</c:v>
                </c:pt>
                <c:pt idx="820">
                  <c:v>98.861045837402344</c:v>
                </c:pt>
                <c:pt idx="821">
                  <c:v>98.861534118652344</c:v>
                </c:pt>
                <c:pt idx="822">
                  <c:v>98.861930847167969</c:v>
                </c:pt>
                <c:pt idx="823">
                  <c:v>98.862266540527344</c:v>
                </c:pt>
                <c:pt idx="824">
                  <c:v>98.862449645996094</c:v>
                </c:pt>
                <c:pt idx="825">
                  <c:v>98.862632751464844</c:v>
                </c:pt>
                <c:pt idx="826">
                  <c:v>98.862632751464844</c:v>
                </c:pt>
                <c:pt idx="827">
                  <c:v>98.862632751464844</c:v>
                </c:pt>
                <c:pt idx="828">
                  <c:v>98.862632751464844</c:v>
                </c:pt>
                <c:pt idx="829">
                  <c:v>98.862716674804688</c:v>
                </c:pt>
                <c:pt idx="830">
                  <c:v>98.862861633300781</c:v>
                </c:pt>
                <c:pt idx="831">
                  <c:v>98.863075256347656</c:v>
                </c:pt>
                <c:pt idx="832">
                  <c:v>98.863204956054688</c:v>
                </c:pt>
                <c:pt idx="833">
                  <c:v>98.86328125</c:v>
                </c:pt>
                <c:pt idx="834">
                  <c:v>98.86328125</c:v>
                </c:pt>
                <c:pt idx="835">
                  <c:v>98.86328125</c:v>
                </c:pt>
                <c:pt idx="836">
                  <c:v>98.863349914550781</c:v>
                </c:pt>
                <c:pt idx="837">
                  <c:v>98.863296508789063</c:v>
                </c:pt>
                <c:pt idx="838">
                  <c:v>98.863357543945313</c:v>
                </c:pt>
                <c:pt idx="839">
                  <c:v>98.863296508789063</c:v>
                </c:pt>
                <c:pt idx="840">
                  <c:v>98.863197326660156</c:v>
                </c:pt>
                <c:pt idx="841">
                  <c:v>98.862998962402344</c:v>
                </c:pt>
                <c:pt idx="842">
                  <c:v>98.862846374511719</c:v>
                </c:pt>
                <c:pt idx="843">
                  <c:v>98.862815856933594</c:v>
                </c:pt>
                <c:pt idx="844">
                  <c:v>98.862800598144531</c:v>
                </c:pt>
                <c:pt idx="845">
                  <c:v>98.862800598144531</c:v>
                </c:pt>
                <c:pt idx="846">
                  <c:v>98.863067626953125</c:v>
                </c:pt>
                <c:pt idx="847">
                  <c:v>98.863197326660156</c:v>
                </c:pt>
                <c:pt idx="848">
                  <c:v>98.863456726074219</c:v>
                </c:pt>
                <c:pt idx="849">
                  <c:v>98.863563537597656</c:v>
                </c:pt>
                <c:pt idx="850">
                  <c:v>98.863563537597656</c:v>
                </c:pt>
                <c:pt idx="851">
                  <c:v>98.863594055175781</c:v>
                </c:pt>
                <c:pt idx="852">
                  <c:v>98.863578796386719</c:v>
                </c:pt>
                <c:pt idx="853">
                  <c:v>98.863594055175781</c:v>
                </c:pt>
                <c:pt idx="854">
                  <c:v>98.863777160644531</c:v>
                </c:pt>
                <c:pt idx="855">
                  <c:v>98.863899230957031</c:v>
                </c:pt>
                <c:pt idx="856">
                  <c:v>98.863899230957031</c:v>
                </c:pt>
                <c:pt idx="857">
                  <c:v>98.863861083984375</c:v>
                </c:pt>
                <c:pt idx="858">
                  <c:v>98.86370849609375</c:v>
                </c:pt>
                <c:pt idx="859">
                  <c:v>98.863418579101563</c:v>
                </c:pt>
                <c:pt idx="860">
                  <c:v>98.863174438476563</c:v>
                </c:pt>
                <c:pt idx="861">
                  <c:v>98.86297607421875</c:v>
                </c:pt>
                <c:pt idx="862">
                  <c:v>98.862823486328125</c:v>
                </c:pt>
                <c:pt idx="863">
                  <c:v>98.862823486328125</c:v>
                </c:pt>
                <c:pt idx="864">
                  <c:v>98.86285400390625</c:v>
                </c:pt>
                <c:pt idx="865">
                  <c:v>98.863143920898438</c:v>
                </c:pt>
                <c:pt idx="866">
                  <c:v>98.863258361816406</c:v>
                </c:pt>
                <c:pt idx="867">
                  <c:v>98.863395690917969</c:v>
                </c:pt>
                <c:pt idx="868">
                  <c:v>98.863525390625</c:v>
                </c:pt>
                <c:pt idx="869">
                  <c:v>98.863525390625</c:v>
                </c:pt>
                <c:pt idx="870">
                  <c:v>98.863525390625</c:v>
                </c:pt>
                <c:pt idx="871">
                  <c:v>98.863548278808594</c:v>
                </c:pt>
                <c:pt idx="872">
                  <c:v>98.8636474609375</c:v>
                </c:pt>
                <c:pt idx="873">
                  <c:v>98.863670349121094</c:v>
                </c:pt>
                <c:pt idx="874">
                  <c:v>98.86383056640625</c:v>
                </c:pt>
                <c:pt idx="875">
                  <c:v>98.863960266113281</c:v>
                </c:pt>
                <c:pt idx="876">
                  <c:v>98.864089965820313</c:v>
                </c:pt>
                <c:pt idx="877">
                  <c:v>98.864128112792969</c:v>
                </c:pt>
                <c:pt idx="878">
                  <c:v>98.864166259765625</c:v>
                </c:pt>
                <c:pt idx="879">
                  <c:v>98.864295959472656</c:v>
                </c:pt>
                <c:pt idx="880">
                  <c:v>98.864402770996094</c:v>
                </c:pt>
                <c:pt idx="881">
                  <c:v>98.864433288574219</c:v>
                </c:pt>
                <c:pt idx="882">
                  <c:v>98.864509582519531</c:v>
                </c:pt>
                <c:pt idx="883">
                  <c:v>98.864578247070313</c:v>
                </c:pt>
                <c:pt idx="884">
                  <c:v>98.864578247070313</c:v>
                </c:pt>
                <c:pt idx="885">
                  <c:v>98.864486694335938</c:v>
                </c:pt>
                <c:pt idx="886">
                  <c:v>98.864486694335938</c:v>
                </c:pt>
                <c:pt idx="887">
                  <c:v>98.864486694335938</c:v>
                </c:pt>
                <c:pt idx="888">
                  <c:v>98.864303588867188</c:v>
                </c:pt>
                <c:pt idx="889">
                  <c:v>98.864181518554688</c:v>
                </c:pt>
                <c:pt idx="890">
                  <c:v>98.864105224609375</c:v>
                </c:pt>
                <c:pt idx="891">
                  <c:v>98.864105224609375</c:v>
                </c:pt>
                <c:pt idx="892">
                  <c:v>98.864181518554688</c:v>
                </c:pt>
                <c:pt idx="893">
                  <c:v>98.864387512207031</c:v>
                </c:pt>
                <c:pt idx="894">
                  <c:v>98.864654541015625</c:v>
                </c:pt>
                <c:pt idx="895">
                  <c:v>98.864837646484375</c:v>
                </c:pt>
                <c:pt idx="896">
                  <c:v>98.86492919921875</c:v>
                </c:pt>
                <c:pt idx="897">
                  <c:v>98.865226745605469</c:v>
                </c:pt>
                <c:pt idx="898">
                  <c:v>98.865478515625</c:v>
                </c:pt>
                <c:pt idx="899">
                  <c:v>98.865631103515625</c:v>
                </c:pt>
                <c:pt idx="900">
                  <c:v>98.865638732910156</c:v>
                </c:pt>
                <c:pt idx="901">
                  <c:v>98.865638732910156</c:v>
                </c:pt>
                <c:pt idx="902">
                  <c:v>98.865455627441406</c:v>
                </c:pt>
                <c:pt idx="903">
                  <c:v>98.865165710449219</c:v>
                </c:pt>
                <c:pt idx="904">
                  <c:v>98.865081787109375</c:v>
                </c:pt>
                <c:pt idx="905">
                  <c:v>98.865081787109375</c:v>
                </c:pt>
                <c:pt idx="906">
                  <c:v>98.865127563476563</c:v>
                </c:pt>
                <c:pt idx="907">
                  <c:v>98.865226745605469</c:v>
                </c:pt>
                <c:pt idx="908">
                  <c:v>98.865226745605469</c:v>
                </c:pt>
                <c:pt idx="909">
                  <c:v>98.865165710449219</c:v>
                </c:pt>
                <c:pt idx="910">
                  <c:v>98.864830017089844</c:v>
                </c:pt>
                <c:pt idx="911">
                  <c:v>98.864517211914063</c:v>
                </c:pt>
                <c:pt idx="912">
                  <c:v>98.864303588867188</c:v>
                </c:pt>
                <c:pt idx="913">
                  <c:v>98.864028930664063</c:v>
                </c:pt>
                <c:pt idx="914">
                  <c:v>98.864028930664063</c:v>
                </c:pt>
                <c:pt idx="915">
                  <c:v>98.8643798828125</c:v>
                </c:pt>
                <c:pt idx="916">
                  <c:v>98.864845275878906</c:v>
                </c:pt>
                <c:pt idx="917">
                  <c:v>98.865219116210938</c:v>
                </c:pt>
                <c:pt idx="918">
                  <c:v>98.865737915039063</c:v>
                </c:pt>
                <c:pt idx="919">
                  <c:v>98.866119384765625</c:v>
                </c:pt>
                <c:pt idx="920">
                  <c:v>98.866119384765625</c:v>
                </c:pt>
                <c:pt idx="921">
                  <c:v>98.866004943847656</c:v>
                </c:pt>
                <c:pt idx="922">
                  <c:v>98.865867614746094</c:v>
                </c:pt>
                <c:pt idx="923">
                  <c:v>98.865867614746094</c:v>
                </c:pt>
                <c:pt idx="924">
                  <c:v>98.86590576171875</c:v>
                </c:pt>
                <c:pt idx="925">
                  <c:v>98.866043090820313</c:v>
                </c:pt>
                <c:pt idx="926">
                  <c:v>98.866302490234375</c:v>
                </c:pt>
                <c:pt idx="927">
                  <c:v>98.866348266601563</c:v>
                </c:pt>
                <c:pt idx="928">
                  <c:v>98.866447448730469</c:v>
                </c:pt>
                <c:pt idx="929">
                  <c:v>98.866447448730469</c:v>
                </c:pt>
                <c:pt idx="930">
                  <c:v>98.866477966308594</c:v>
                </c:pt>
                <c:pt idx="931">
                  <c:v>98.86651611328125</c:v>
                </c:pt>
                <c:pt idx="932">
                  <c:v>98.866561889648438</c:v>
                </c:pt>
                <c:pt idx="933">
                  <c:v>98.866592407226563</c:v>
                </c:pt>
                <c:pt idx="934">
                  <c:v>98.866592407226563</c:v>
                </c:pt>
                <c:pt idx="935">
                  <c:v>98.866584777832031</c:v>
                </c:pt>
                <c:pt idx="936">
                  <c:v>98.866584777832031</c:v>
                </c:pt>
                <c:pt idx="937">
                  <c:v>98.866592407226563</c:v>
                </c:pt>
                <c:pt idx="938">
                  <c:v>98.866653442382813</c:v>
                </c:pt>
                <c:pt idx="939">
                  <c:v>98.866607666015625</c:v>
                </c:pt>
                <c:pt idx="940">
                  <c:v>98.866607666015625</c:v>
                </c:pt>
                <c:pt idx="941">
                  <c:v>98.866523742675781</c:v>
                </c:pt>
                <c:pt idx="942">
                  <c:v>98.866348266601563</c:v>
                </c:pt>
                <c:pt idx="943">
                  <c:v>98.8663330078125</c:v>
                </c:pt>
                <c:pt idx="944">
                  <c:v>98.866233825683594</c:v>
                </c:pt>
                <c:pt idx="945">
                  <c:v>98.866233825683594</c:v>
                </c:pt>
                <c:pt idx="946">
                  <c:v>98.866287231445313</c:v>
                </c:pt>
                <c:pt idx="947">
                  <c:v>98.866508483886719</c:v>
                </c:pt>
                <c:pt idx="948">
                  <c:v>98.866615295410156</c:v>
                </c:pt>
                <c:pt idx="949">
                  <c:v>98.866889953613281</c:v>
                </c:pt>
                <c:pt idx="950">
                  <c:v>98.867134094238281</c:v>
                </c:pt>
                <c:pt idx="951">
                  <c:v>98.867324829101563</c:v>
                </c:pt>
                <c:pt idx="952">
                  <c:v>98.867546081542969</c:v>
                </c:pt>
                <c:pt idx="953">
                  <c:v>98.867729187011719</c:v>
                </c:pt>
                <c:pt idx="954">
                  <c:v>98.867729187011719</c:v>
                </c:pt>
                <c:pt idx="955">
                  <c:v>98.867729187011719</c:v>
                </c:pt>
                <c:pt idx="956">
                  <c:v>98.867622375488281</c:v>
                </c:pt>
                <c:pt idx="957">
                  <c:v>98.867576599121094</c:v>
                </c:pt>
                <c:pt idx="958">
                  <c:v>98.867477416992188</c:v>
                </c:pt>
                <c:pt idx="959">
                  <c:v>98.86737060546875</c:v>
                </c:pt>
                <c:pt idx="960">
                  <c:v>98.867256164550781</c:v>
                </c:pt>
                <c:pt idx="961">
                  <c:v>98.867141723632813</c:v>
                </c:pt>
                <c:pt idx="962">
                  <c:v>98.867103576660156</c:v>
                </c:pt>
                <c:pt idx="963">
                  <c:v>98.867103576660156</c:v>
                </c:pt>
                <c:pt idx="964">
                  <c:v>98.867179870605469</c:v>
                </c:pt>
                <c:pt idx="965">
                  <c:v>98.867301940917969</c:v>
                </c:pt>
                <c:pt idx="966">
                  <c:v>98.867599487304688</c:v>
                </c:pt>
                <c:pt idx="967">
                  <c:v>98.867729187011719</c:v>
                </c:pt>
                <c:pt idx="968">
                  <c:v>98.867813110351563</c:v>
                </c:pt>
                <c:pt idx="969">
                  <c:v>98.867958068847656</c:v>
                </c:pt>
                <c:pt idx="970">
                  <c:v>98.867958068847656</c:v>
                </c:pt>
                <c:pt idx="971">
                  <c:v>98.8677978515625</c:v>
                </c:pt>
                <c:pt idx="972">
                  <c:v>98.867462158203125</c:v>
                </c:pt>
                <c:pt idx="973">
                  <c:v>98.867164611816406</c:v>
                </c:pt>
                <c:pt idx="974">
                  <c:v>98.866889953613281</c:v>
                </c:pt>
                <c:pt idx="975">
                  <c:v>98.866889953613281</c:v>
                </c:pt>
                <c:pt idx="976">
                  <c:v>98.866989135742188</c:v>
                </c:pt>
                <c:pt idx="977">
                  <c:v>98.867317199707031</c:v>
                </c:pt>
                <c:pt idx="978">
                  <c:v>98.867729187011719</c:v>
                </c:pt>
                <c:pt idx="979">
                  <c:v>98.867973327636719</c:v>
                </c:pt>
                <c:pt idx="980">
                  <c:v>98.868209838867188</c:v>
                </c:pt>
                <c:pt idx="981">
                  <c:v>98.868309020996094</c:v>
                </c:pt>
                <c:pt idx="982">
                  <c:v>98.868309020996094</c:v>
                </c:pt>
                <c:pt idx="983">
                  <c:v>98.868209838867188</c:v>
                </c:pt>
                <c:pt idx="984">
                  <c:v>98.868110656738281</c:v>
                </c:pt>
                <c:pt idx="985">
                  <c:v>98.867973327636719</c:v>
                </c:pt>
                <c:pt idx="986">
                  <c:v>98.867927551269531</c:v>
                </c:pt>
                <c:pt idx="987">
                  <c:v>98.867866516113281</c:v>
                </c:pt>
                <c:pt idx="988">
                  <c:v>98.867866516113281</c:v>
                </c:pt>
                <c:pt idx="989">
                  <c:v>98.86798095703125</c:v>
                </c:pt>
                <c:pt idx="990">
                  <c:v>98.86834716796875</c:v>
                </c:pt>
                <c:pt idx="991">
                  <c:v>98.868721008300781</c:v>
                </c:pt>
                <c:pt idx="992">
                  <c:v>98.869010925292969</c:v>
                </c:pt>
                <c:pt idx="993">
                  <c:v>98.869186401367188</c:v>
                </c:pt>
                <c:pt idx="994">
                  <c:v>98.869186401367188</c:v>
                </c:pt>
                <c:pt idx="995">
                  <c:v>98.869155883789063</c:v>
                </c:pt>
                <c:pt idx="996">
                  <c:v>98.869056701660156</c:v>
                </c:pt>
                <c:pt idx="997">
                  <c:v>98.869056701660156</c:v>
                </c:pt>
                <c:pt idx="998">
                  <c:v>98.869163513183594</c:v>
                </c:pt>
                <c:pt idx="999">
                  <c:v>98.86944580078125</c:v>
                </c:pt>
                <c:pt idx="1000">
                  <c:v>98.869461059570313</c:v>
                </c:pt>
                <c:pt idx="1001">
                  <c:v>98.8695068359375</c:v>
                </c:pt>
                <c:pt idx="1002">
                  <c:v>98.869644165039063</c:v>
                </c:pt>
                <c:pt idx="1003">
                  <c:v>98.869644165039063</c:v>
                </c:pt>
                <c:pt idx="1004">
                  <c:v>98.869529724121094</c:v>
                </c:pt>
                <c:pt idx="1005">
                  <c:v>98.869522094726563</c:v>
                </c:pt>
                <c:pt idx="1006">
                  <c:v>98.86944580078125</c:v>
                </c:pt>
                <c:pt idx="1007">
                  <c:v>98.869178771972656</c:v>
                </c:pt>
                <c:pt idx="1008">
                  <c:v>98.869041442871094</c:v>
                </c:pt>
                <c:pt idx="1009">
                  <c:v>98.868949890136719</c:v>
                </c:pt>
                <c:pt idx="1010">
                  <c:v>98.868858337402344</c:v>
                </c:pt>
                <c:pt idx="1011">
                  <c:v>98.868705749511719</c:v>
                </c:pt>
                <c:pt idx="1012">
                  <c:v>98.868705749511719</c:v>
                </c:pt>
                <c:pt idx="1013">
                  <c:v>98.868797302246094</c:v>
                </c:pt>
                <c:pt idx="1014">
                  <c:v>98.868804931640625</c:v>
                </c:pt>
                <c:pt idx="1015">
                  <c:v>98.868843078613281</c:v>
                </c:pt>
                <c:pt idx="1016">
                  <c:v>98.869087219238281</c:v>
                </c:pt>
                <c:pt idx="1017">
                  <c:v>98.869163513183594</c:v>
                </c:pt>
                <c:pt idx="1018">
                  <c:v>98.869209289550781</c:v>
                </c:pt>
                <c:pt idx="1019">
                  <c:v>98.869430541992188</c:v>
                </c:pt>
                <c:pt idx="1020">
                  <c:v>98.869522094726563</c:v>
                </c:pt>
                <c:pt idx="1021">
                  <c:v>98.869621276855469</c:v>
                </c:pt>
                <c:pt idx="1022">
                  <c:v>98.869621276855469</c:v>
                </c:pt>
                <c:pt idx="1023">
                  <c:v>98.869529724121094</c:v>
                </c:pt>
                <c:pt idx="1024">
                  <c:v>98.869522094726563</c:v>
                </c:pt>
                <c:pt idx="1025">
                  <c:v>98.8695068359375</c:v>
                </c:pt>
                <c:pt idx="1026">
                  <c:v>98.869369506835938</c:v>
                </c:pt>
                <c:pt idx="1027">
                  <c:v>98.869277954101563</c:v>
                </c:pt>
                <c:pt idx="1028">
                  <c:v>98.869224548339844</c:v>
                </c:pt>
                <c:pt idx="1029">
                  <c:v>98.869186401367188</c:v>
                </c:pt>
                <c:pt idx="1030">
                  <c:v>98.869026184082031</c:v>
                </c:pt>
                <c:pt idx="1031">
                  <c:v>98.869010925292969</c:v>
                </c:pt>
                <c:pt idx="1032">
                  <c:v>98.868972778320313</c:v>
                </c:pt>
                <c:pt idx="1033">
                  <c:v>98.868972778320313</c:v>
                </c:pt>
                <c:pt idx="1034">
                  <c:v>98.868972778320313</c:v>
                </c:pt>
                <c:pt idx="1035">
                  <c:v>98.869003295898438</c:v>
                </c:pt>
                <c:pt idx="1036">
                  <c:v>98.869232177734375</c:v>
                </c:pt>
                <c:pt idx="1037">
                  <c:v>98.86932373046875</c:v>
                </c:pt>
                <c:pt idx="1038">
                  <c:v>98.86932373046875</c:v>
                </c:pt>
                <c:pt idx="1039">
                  <c:v>98.869316101074219</c:v>
                </c:pt>
                <c:pt idx="1040">
                  <c:v>98.869194030761719</c:v>
                </c:pt>
                <c:pt idx="1041">
                  <c:v>98.869026184082031</c:v>
                </c:pt>
                <c:pt idx="1042">
                  <c:v>98.869026184082031</c:v>
                </c:pt>
                <c:pt idx="1043">
                  <c:v>98.869308471679688</c:v>
                </c:pt>
                <c:pt idx="1044">
                  <c:v>98.869682312011719</c:v>
                </c:pt>
                <c:pt idx="1045">
                  <c:v>98.870231628417969</c:v>
                </c:pt>
                <c:pt idx="1046">
                  <c:v>98.870552062988281</c:v>
                </c:pt>
                <c:pt idx="1047">
                  <c:v>98.870964050292969</c:v>
                </c:pt>
                <c:pt idx="1048">
                  <c:v>98.871116638183594</c:v>
                </c:pt>
                <c:pt idx="1049">
                  <c:v>98.871116638183594</c:v>
                </c:pt>
                <c:pt idx="1050">
                  <c:v>98.871070861816406</c:v>
                </c:pt>
                <c:pt idx="1051">
                  <c:v>98.871047973632813</c:v>
                </c:pt>
                <c:pt idx="1052">
                  <c:v>98.870948791503906</c:v>
                </c:pt>
                <c:pt idx="1053">
                  <c:v>98.870819091796875</c:v>
                </c:pt>
                <c:pt idx="1054">
                  <c:v>98.870819091796875</c:v>
                </c:pt>
                <c:pt idx="1055">
                  <c:v>98.870811462402344</c:v>
                </c:pt>
                <c:pt idx="1056">
                  <c:v>98.870735168457031</c:v>
                </c:pt>
                <c:pt idx="1057">
                  <c:v>98.870735168457031</c:v>
                </c:pt>
                <c:pt idx="1058">
                  <c:v>98.870780944824219</c:v>
                </c:pt>
                <c:pt idx="1059">
                  <c:v>98.870780944824219</c:v>
                </c:pt>
                <c:pt idx="1060">
                  <c:v>98.870758056640625</c:v>
                </c:pt>
                <c:pt idx="1061">
                  <c:v>98.870712280273438</c:v>
                </c:pt>
                <c:pt idx="1062">
                  <c:v>98.870712280273438</c:v>
                </c:pt>
                <c:pt idx="1063">
                  <c:v>98.870536804199219</c:v>
                </c:pt>
                <c:pt idx="1064">
                  <c:v>98.870529174804688</c:v>
                </c:pt>
                <c:pt idx="1065">
                  <c:v>98.870529174804688</c:v>
                </c:pt>
                <c:pt idx="1066">
                  <c:v>98.870536804199219</c:v>
                </c:pt>
                <c:pt idx="1067">
                  <c:v>98.870536804199219</c:v>
                </c:pt>
                <c:pt idx="1068">
                  <c:v>98.870574951171875</c:v>
                </c:pt>
                <c:pt idx="1069">
                  <c:v>98.870674133300781</c:v>
                </c:pt>
                <c:pt idx="1070">
                  <c:v>98.870834350585938</c:v>
                </c:pt>
                <c:pt idx="1071">
                  <c:v>98.870979309082031</c:v>
                </c:pt>
                <c:pt idx="1072">
                  <c:v>98.871170043945313</c:v>
                </c:pt>
                <c:pt idx="1073">
                  <c:v>98.871368408203125</c:v>
                </c:pt>
                <c:pt idx="1074">
                  <c:v>98.871368408203125</c:v>
                </c:pt>
                <c:pt idx="1075">
                  <c:v>98.871315002441406</c:v>
                </c:pt>
                <c:pt idx="1076">
                  <c:v>98.871315002441406</c:v>
                </c:pt>
                <c:pt idx="1077">
                  <c:v>98.87139892578125</c:v>
                </c:pt>
                <c:pt idx="1078">
                  <c:v>98.871543884277344</c:v>
                </c:pt>
                <c:pt idx="1079">
                  <c:v>98.871589660644531</c:v>
                </c:pt>
                <c:pt idx="1080">
                  <c:v>98.871749877929688</c:v>
                </c:pt>
                <c:pt idx="1081">
                  <c:v>98.871932983398438</c:v>
                </c:pt>
                <c:pt idx="1082">
                  <c:v>98.871932983398438</c:v>
                </c:pt>
                <c:pt idx="1083">
                  <c:v>98.871734619140625</c:v>
                </c:pt>
                <c:pt idx="1084">
                  <c:v>98.871383666992188</c:v>
                </c:pt>
                <c:pt idx="1085">
                  <c:v>98.871025085449219</c:v>
                </c:pt>
                <c:pt idx="1086">
                  <c:v>98.870498657226563</c:v>
                </c:pt>
                <c:pt idx="1087">
                  <c:v>98.870048522949219</c:v>
                </c:pt>
                <c:pt idx="1088">
                  <c:v>98.86981201171875</c:v>
                </c:pt>
                <c:pt idx="1089">
                  <c:v>98.86981201171875</c:v>
                </c:pt>
                <c:pt idx="1090">
                  <c:v>98.869949340820313</c:v>
                </c:pt>
                <c:pt idx="1091">
                  <c:v>98.870292663574219</c:v>
                </c:pt>
                <c:pt idx="1092">
                  <c:v>98.870849609375</c:v>
                </c:pt>
                <c:pt idx="1093">
                  <c:v>98.8712158203125</c:v>
                </c:pt>
                <c:pt idx="1094">
                  <c:v>98.871788024902344</c:v>
                </c:pt>
                <c:pt idx="1095">
                  <c:v>98.871932983398438</c:v>
                </c:pt>
                <c:pt idx="1096">
                  <c:v>98.871932983398438</c:v>
                </c:pt>
                <c:pt idx="1097">
                  <c:v>98.871932983398438</c:v>
                </c:pt>
                <c:pt idx="1098">
                  <c:v>98.871917724609375</c:v>
                </c:pt>
                <c:pt idx="1099">
                  <c:v>98.871917724609375</c:v>
                </c:pt>
                <c:pt idx="1100">
                  <c:v>98.871871948242188</c:v>
                </c:pt>
                <c:pt idx="1101">
                  <c:v>98.871871948242188</c:v>
                </c:pt>
                <c:pt idx="1102">
                  <c:v>98.871925354003906</c:v>
                </c:pt>
                <c:pt idx="1103">
                  <c:v>98.871971130371094</c:v>
                </c:pt>
                <c:pt idx="1104">
                  <c:v>98.872024536132813</c:v>
                </c:pt>
                <c:pt idx="1105">
                  <c:v>98.872238159179688</c:v>
                </c:pt>
                <c:pt idx="1106">
                  <c:v>98.872451782226563</c:v>
                </c:pt>
                <c:pt idx="1107">
                  <c:v>98.872756958007813</c:v>
                </c:pt>
                <c:pt idx="1108">
                  <c:v>98.872840881347656</c:v>
                </c:pt>
                <c:pt idx="1109">
                  <c:v>98.872840881347656</c:v>
                </c:pt>
                <c:pt idx="1110">
                  <c:v>98.872802734375</c:v>
                </c:pt>
                <c:pt idx="1111">
                  <c:v>98.872749328613281</c:v>
                </c:pt>
                <c:pt idx="1112">
                  <c:v>98.872657775878906</c:v>
                </c:pt>
                <c:pt idx="1113">
                  <c:v>98.872550964355469</c:v>
                </c:pt>
                <c:pt idx="1114">
                  <c:v>98.872550964355469</c:v>
                </c:pt>
                <c:pt idx="1115">
                  <c:v>98.872604370117188</c:v>
                </c:pt>
                <c:pt idx="1116">
                  <c:v>98.872611999511719</c:v>
                </c:pt>
                <c:pt idx="1117">
                  <c:v>98.87261962890625</c:v>
                </c:pt>
                <c:pt idx="1118">
                  <c:v>98.872657775878906</c:v>
                </c:pt>
                <c:pt idx="1119">
                  <c:v>98.872772216796875</c:v>
                </c:pt>
                <c:pt idx="1120">
                  <c:v>98.872940063476563</c:v>
                </c:pt>
                <c:pt idx="1121">
                  <c:v>98.873062133789063</c:v>
                </c:pt>
                <c:pt idx="1122">
                  <c:v>98.873184204101563</c:v>
                </c:pt>
                <c:pt idx="1123">
                  <c:v>98.873184204101563</c:v>
                </c:pt>
                <c:pt idx="1124">
                  <c:v>98.873153686523438</c:v>
                </c:pt>
                <c:pt idx="1125">
                  <c:v>98.873130798339844</c:v>
                </c:pt>
                <c:pt idx="1126">
                  <c:v>98.873046875</c:v>
                </c:pt>
                <c:pt idx="1127">
                  <c:v>98.872871398925781</c:v>
                </c:pt>
                <c:pt idx="1128">
                  <c:v>98.872749328613281</c:v>
                </c:pt>
                <c:pt idx="1129">
                  <c:v>98.87261962890625</c:v>
                </c:pt>
                <c:pt idx="1130">
                  <c:v>98.87237548828125</c:v>
                </c:pt>
                <c:pt idx="1131">
                  <c:v>98.872169494628906</c:v>
                </c:pt>
                <c:pt idx="1132">
                  <c:v>98.872169494628906</c:v>
                </c:pt>
                <c:pt idx="1133">
                  <c:v>98.872299194335938</c:v>
                </c:pt>
                <c:pt idx="1134">
                  <c:v>98.872451782226563</c:v>
                </c:pt>
                <c:pt idx="1135">
                  <c:v>98.872581481933594</c:v>
                </c:pt>
                <c:pt idx="1136">
                  <c:v>98.87274169921875</c:v>
                </c:pt>
                <c:pt idx="1137">
                  <c:v>98.872802734375</c:v>
                </c:pt>
                <c:pt idx="1138">
                  <c:v>98.872802734375</c:v>
                </c:pt>
                <c:pt idx="1139">
                  <c:v>98.872848510742188</c:v>
                </c:pt>
                <c:pt idx="1140">
                  <c:v>98.872848510742188</c:v>
                </c:pt>
                <c:pt idx="1141">
                  <c:v>98.872871398925781</c:v>
                </c:pt>
                <c:pt idx="1142">
                  <c:v>98.872978210449219</c:v>
                </c:pt>
                <c:pt idx="1143">
                  <c:v>98.873153686523438</c:v>
                </c:pt>
                <c:pt idx="1144">
                  <c:v>98.873199462890625</c:v>
                </c:pt>
                <c:pt idx="1145">
                  <c:v>98.873390197753906</c:v>
                </c:pt>
                <c:pt idx="1146">
                  <c:v>98.873390197753906</c:v>
                </c:pt>
                <c:pt idx="1147">
                  <c:v>98.873336791992188</c:v>
                </c:pt>
                <c:pt idx="1148">
                  <c:v>98.873115539550781</c:v>
                </c:pt>
                <c:pt idx="1149">
                  <c:v>98.87310791015625</c:v>
                </c:pt>
                <c:pt idx="1150">
                  <c:v>98.872993469238281</c:v>
                </c:pt>
                <c:pt idx="1151">
                  <c:v>98.872993469238281</c:v>
                </c:pt>
                <c:pt idx="1152">
                  <c:v>98.873001098632813</c:v>
                </c:pt>
                <c:pt idx="1153">
                  <c:v>98.87310791015625</c:v>
                </c:pt>
                <c:pt idx="1154">
                  <c:v>98.87310791015625</c:v>
                </c:pt>
                <c:pt idx="1155">
                  <c:v>98.873275756835938</c:v>
                </c:pt>
                <c:pt idx="1156">
                  <c:v>98.873451232910156</c:v>
                </c:pt>
                <c:pt idx="1157">
                  <c:v>98.873542785644531</c:v>
                </c:pt>
                <c:pt idx="1158">
                  <c:v>98.873542785644531</c:v>
                </c:pt>
                <c:pt idx="1159">
                  <c:v>98.873565673828125</c:v>
                </c:pt>
                <c:pt idx="1160">
                  <c:v>98.873580932617188</c:v>
                </c:pt>
                <c:pt idx="1161">
                  <c:v>98.873603820800781</c:v>
                </c:pt>
                <c:pt idx="1162">
                  <c:v>98.873748779296875</c:v>
                </c:pt>
                <c:pt idx="1163">
                  <c:v>98.873924255371094</c:v>
                </c:pt>
                <c:pt idx="1164">
                  <c:v>98.874153137207031</c:v>
                </c:pt>
                <c:pt idx="1165">
                  <c:v>98.874275207519531</c:v>
                </c:pt>
                <c:pt idx="1166">
                  <c:v>98.874320983886719</c:v>
                </c:pt>
                <c:pt idx="1167">
                  <c:v>98.874412536621094</c:v>
                </c:pt>
                <c:pt idx="1168">
                  <c:v>98.874427795410156</c:v>
                </c:pt>
                <c:pt idx="1169">
                  <c:v>98.874412536621094</c:v>
                </c:pt>
                <c:pt idx="1170">
                  <c:v>98.874298095703125</c:v>
                </c:pt>
                <c:pt idx="1171">
                  <c:v>98.874092102050781</c:v>
                </c:pt>
                <c:pt idx="1172">
                  <c:v>98.873527526855469</c:v>
                </c:pt>
                <c:pt idx="1173">
                  <c:v>98.873191833496094</c:v>
                </c:pt>
                <c:pt idx="1174">
                  <c:v>98.873115539550781</c:v>
                </c:pt>
                <c:pt idx="1175">
                  <c:v>98.873092651367188</c:v>
                </c:pt>
                <c:pt idx="1176">
                  <c:v>98.873115539550781</c:v>
                </c:pt>
                <c:pt idx="1177">
                  <c:v>98.873283386230469</c:v>
                </c:pt>
                <c:pt idx="1178">
                  <c:v>98.873634338378906</c:v>
                </c:pt>
                <c:pt idx="1179">
                  <c:v>98.873924255371094</c:v>
                </c:pt>
                <c:pt idx="1180">
                  <c:v>98.874137878417969</c:v>
                </c:pt>
                <c:pt idx="1181">
                  <c:v>98.874580383300781</c:v>
                </c:pt>
                <c:pt idx="1182">
                  <c:v>98.874862670898438</c:v>
                </c:pt>
                <c:pt idx="1183">
                  <c:v>98.874946594238281</c:v>
                </c:pt>
                <c:pt idx="1184">
                  <c:v>98.874946594238281</c:v>
                </c:pt>
                <c:pt idx="1185">
                  <c:v>98.874931335449219</c:v>
                </c:pt>
                <c:pt idx="1186">
                  <c:v>98.874580383300781</c:v>
                </c:pt>
                <c:pt idx="1187">
                  <c:v>98.874366760253906</c:v>
                </c:pt>
                <c:pt idx="1188">
                  <c:v>98.874198913574219</c:v>
                </c:pt>
                <c:pt idx="1189">
                  <c:v>98.874137878417969</c:v>
                </c:pt>
                <c:pt idx="1190">
                  <c:v>98.874137878417969</c:v>
                </c:pt>
                <c:pt idx="1191">
                  <c:v>98.874191284179688</c:v>
                </c:pt>
                <c:pt idx="1192">
                  <c:v>98.874191284179688</c:v>
                </c:pt>
                <c:pt idx="1193">
                  <c:v>98.874198913574219</c:v>
                </c:pt>
                <c:pt idx="1194">
                  <c:v>98.874153137207031</c:v>
                </c:pt>
                <c:pt idx="1195">
                  <c:v>98.874214172363281</c:v>
                </c:pt>
                <c:pt idx="1196">
                  <c:v>98.874259948730469</c:v>
                </c:pt>
                <c:pt idx="1197">
                  <c:v>98.874420166015625</c:v>
                </c:pt>
                <c:pt idx="1198">
                  <c:v>98.87457275390625</c:v>
                </c:pt>
                <c:pt idx="1199">
                  <c:v>98.874725341796875</c:v>
                </c:pt>
                <c:pt idx="1200">
                  <c:v>98.874778747558594</c:v>
                </c:pt>
                <c:pt idx="1201">
                  <c:v>98.874778747558594</c:v>
                </c:pt>
                <c:pt idx="1202">
                  <c:v>98.874595642089844</c:v>
                </c:pt>
                <c:pt idx="1203">
                  <c:v>98.874534606933594</c:v>
                </c:pt>
                <c:pt idx="1204">
                  <c:v>98.874191284179688</c:v>
                </c:pt>
                <c:pt idx="1205">
                  <c:v>98.87384033203125</c:v>
                </c:pt>
                <c:pt idx="1206">
                  <c:v>98.873779296875</c:v>
                </c:pt>
                <c:pt idx="1207">
                  <c:v>98.873687744140625</c:v>
                </c:pt>
                <c:pt idx="1208">
                  <c:v>98.873687744140625</c:v>
                </c:pt>
                <c:pt idx="1209">
                  <c:v>98.873908996582031</c:v>
                </c:pt>
                <c:pt idx="1210">
                  <c:v>98.874252319335938</c:v>
                </c:pt>
                <c:pt idx="1211">
                  <c:v>98.874542236328125</c:v>
                </c:pt>
                <c:pt idx="1212">
                  <c:v>98.874893188476563</c:v>
                </c:pt>
                <c:pt idx="1213">
                  <c:v>98.875129699707031</c:v>
                </c:pt>
                <c:pt idx="1214">
                  <c:v>98.875129699707031</c:v>
                </c:pt>
                <c:pt idx="1215">
                  <c:v>98.875114440917969</c:v>
                </c:pt>
                <c:pt idx="1216">
                  <c:v>98.874969482421875</c:v>
                </c:pt>
                <c:pt idx="1217">
                  <c:v>98.874778747558594</c:v>
                </c:pt>
                <c:pt idx="1218">
                  <c:v>98.874778747558594</c:v>
                </c:pt>
                <c:pt idx="1219">
                  <c:v>98.874801635742188</c:v>
                </c:pt>
                <c:pt idx="1220">
                  <c:v>98.874801635742188</c:v>
                </c:pt>
                <c:pt idx="1221">
                  <c:v>98.874710083007813</c:v>
                </c:pt>
                <c:pt idx="1222">
                  <c:v>98.874610900878906</c:v>
                </c:pt>
                <c:pt idx="1223">
                  <c:v>98.874519348144531</c:v>
                </c:pt>
                <c:pt idx="1224">
                  <c:v>98.874298095703125</c:v>
                </c:pt>
                <c:pt idx="1225">
                  <c:v>98.873908996582031</c:v>
                </c:pt>
                <c:pt idx="1226">
                  <c:v>98.873855590820313</c:v>
                </c:pt>
                <c:pt idx="1227">
                  <c:v>98.87384033203125</c:v>
                </c:pt>
                <c:pt idx="1228">
                  <c:v>98.873855590820313</c:v>
                </c:pt>
                <c:pt idx="1229">
                  <c:v>98.873855590820313</c:v>
                </c:pt>
                <c:pt idx="1230">
                  <c:v>98.873947143554688</c:v>
                </c:pt>
                <c:pt idx="1231">
                  <c:v>98.874122619628906</c:v>
                </c:pt>
                <c:pt idx="1232">
                  <c:v>98.874221801757813</c:v>
                </c:pt>
                <c:pt idx="1233">
                  <c:v>98.874313354492188</c:v>
                </c:pt>
                <c:pt idx="1234">
                  <c:v>98.874542236328125</c:v>
                </c:pt>
                <c:pt idx="1235">
                  <c:v>98.874893188476563</c:v>
                </c:pt>
                <c:pt idx="1236">
                  <c:v>98.875076293945313</c:v>
                </c:pt>
                <c:pt idx="1237">
                  <c:v>98.875091552734375</c:v>
                </c:pt>
                <c:pt idx="1238">
                  <c:v>98.875251770019531</c:v>
                </c:pt>
                <c:pt idx="1239">
                  <c:v>98.875473022460938</c:v>
                </c:pt>
                <c:pt idx="1240">
                  <c:v>98.875556945800781</c:v>
                </c:pt>
                <c:pt idx="1241">
                  <c:v>98.875663757324219</c:v>
                </c:pt>
                <c:pt idx="1242">
                  <c:v>98.876007080078125</c:v>
                </c:pt>
                <c:pt idx="1243">
                  <c:v>98.876007080078125</c:v>
                </c:pt>
                <c:pt idx="1244">
                  <c:v>98.875663757324219</c:v>
                </c:pt>
                <c:pt idx="1245">
                  <c:v>98.874595642089844</c:v>
                </c:pt>
                <c:pt idx="1246">
                  <c:v>98.873039245605469</c:v>
                </c:pt>
                <c:pt idx="1247">
                  <c:v>98.871315002441406</c:v>
                </c:pt>
                <c:pt idx="1248">
                  <c:v>98.869781494140625</c:v>
                </c:pt>
                <c:pt idx="1249">
                  <c:v>98.86883544921875</c:v>
                </c:pt>
                <c:pt idx="1250">
                  <c:v>98.86883544921875</c:v>
                </c:pt>
                <c:pt idx="1251">
                  <c:v>98.86907958984375</c:v>
                </c:pt>
                <c:pt idx="1252">
                  <c:v>98.869613647460938</c:v>
                </c:pt>
                <c:pt idx="1253">
                  <c:v>98.870246887207031</c:v>
                </c:pt>
                <c:pt idx="1254">
                  <c:v>98.870567321777344</c:v>
                </c:pt>
                <c:pt idx="1255">
                  <c:v>98.870803833007813</c:v>
                </c:pt>
                <c:pt idx="1256">
                  <c:v>98.870925903320313</c:v>
                </c:pt>
                <c:pt idx="1257">
                  <c:v>98.870948791503906</c:v>
                </c:pt>
                <c:pt idx="1258">
                  <c:v>98.870956420898438</c:v>
                </c:pt>
                <c:pt idx="1259">
                  <c:v>98.870948791503906</c:v>
                </c:pt>
                <c:pt idx="1260">
                  <c:v>98.870597839355469</c:v>
                </c:pt>
                <c:pt idx="1261">
                  <c:v>98.870361328125</c:v>
                </c:pt>
                <c:pt idx="1262">
                  <c:v>98.870079040527344</c:v>
                </c:pt>
                <c:pt idx="1263">
                  <c:v>98.869804382324219</c:v>
                </c:pt>
                <c:pt idx="1264">
                  <c:v>98.869422912597656</c:v>
                </c:pt>
                <c:pt idx="1265">
                  <c:v>98.869422912597656</c:v>
                </c:pt>
                <c:pt idx="1266">
                  <c:v>98.869422912597656</c:v>
                </c:pt>
                <c:pt idx="1267">
                  <c:v>98.869453430175781</c:v>
                </c:pt>
                <c:pt idx="1268">
                  <c:v>98.869621276855469</c:v>
                </c:pt>
                <c:pt idx="1269">
                  <c:v>98.869834899902344</c:v>
                </c:pt>
                <c:pt idx="1270">
                  <c:v>98.869888305664063</c:v>
                </c:pt>
                <c:pt idx="1271">
                  <c:v>98.869888305664063</c:v>
                </c:pt>
                <c:pt idx="1272">
                  <c:v>98.869880676269531</c:v>
                </c:pt>
                <c:pt idx="1273">
                  <c:v>98.86968994140625</c:v>
                </c:pt>
                <c:pt idx="1274">
                  <c:v>98.869644165039063</c:v>
                </c:pt>
                <c:pt idx="1275">
                  <c:v>98.869598388671875</c:v>
                </c:pt>
                <c:pt idx="1276">
                  <c:v>98.869598388671875</c:v>
                </c:pt>
                <c:pt idx="1277">
                  <c:v>98.869697570800781</c:v>
                </c:pt>
                <c:pt idx="1278">
                  <c:v>98.869850158691406</c:v>
                </c:pt>
                <c:pt idx="1279">
                  <c:v>98.869880676269531</c:v>
                </c:pt>
                <c:pt idx="1280">
                  <c:v>98.869880676269531</c:v>
                </c:pt>
                <c:pt idx="1281">
                  <c:v>98.869911193847656</c:v>
                </c:pt>
                <c:pt idx="1282">
                  <c:v>98.869857788085938</c:v>
                </c:pt>
                <c:pt idx="1283">
                  <c:v>98.869827270507813</c:v>
                </c:pt>
                <c:pt idx="1284">
                  <c:v>98.869781494140625</c:v>
                </c:pt>
                <c:pt idx="1285">
                  <c:v>98.869598388671875</c:v>
                </c:pt>
                <c:pt idx="1286">
                  <c:v>98.869529724121094</c:v>
                </c:pt>
                <c:pt idx="1287">
                  <c:v>98.869529724121094</c:v>
                </c:pt>
                <c:pt idx="1288">
                  <c:v>98.869606018066406</c:v>
                </c:pt>
                <c:pt idx="1289">
                  <c:v>98.870040893554688</c:v>
                </c:pt>
                <c:pt idx="1290">
                  <c:v>98.871345520019531</c:v>
                </c:pt>
                <c:pt idx="1291">
                  <c:v>98.872894287109375</c:v>
                </c:pt>
                <c:pt idx="1292">
                  <c:v>98.874191284179688</c:v>
                </c:pt>
                <c:pt idx="1293">
                  <c:v>98.875350952148438</c:v>
                </c:pt>
                <c:pt idx="1294">
                  <c:v>98.876373291015625</c:v>
                </c:pt>
                <c:pt idx="1295">
                  <c:v>98.876731872558594</c:v>
                </c:pt>
                <c:pt idx="1296">
                  <c:v>98.876739501953125</c:v>
                </c:pt>
                <c:pt idx="1297">
                  <c:v>98.876884460449219</c:v>
                </c:pt>
                <c:pt idx="1298">
                  <c:v>98.877067565917969</c:v>
                </c:pt>
                <c:pt idx="1299">
                  <c:v>98.8770751953125</c:v>
                </c:pt>
                <c:pt idx="1300">
                  <c:v>98.877098083496094</c:v>
                </c:pt>
                <c:pt idx="1301">
                  <c:v>98.877159118652344</c:v>
                </c:pt>
                <c:pt idx="1302">
                  <c:v>98.877159118652344</c:v>
                </c:pt>
                <c:pt idx="1303">
                  <c:v>98.877143859863281</c:v>
                </c:pt>
                <c:pt idx="1304">
                  <c:v>98.87713623046875</c:v>
                </c:pt>
                <c:pt idx="1305">
                  <c:v>98.876991271972656</c:v>
                </c:pt>
                <c:pt idx="1306">
                  <c:v>98.876945495605469</c:v>
                </c:pt>
                <c:pt idx="1307">
                  <c:v>98.876937866210938</c:v>
                </c:pt>
                <c:pt idx="1308">
                  <c:v>98.876937866210938</c:v>
                </c:pt>
                <c:pt idx="1309">
                  <c:v>98.877029418945313</c:v>
                </c:pt>
                <c:pt idx="1310">
                  <c:v>98.877197265625</c:v>
                </c:pt>
                <c:pt idx="1311">
                  <c:v>98.877273559570313</c:v>
                </c:pt>
                <c:pt idx="1312">
                  <c:v>98.877296447753906</c:v>
                </c:pt>
                <c:pt idx="1313">
                  <c:v>98.877296447753906</c:v>
                </c:pt>
                <c:pt idx="1314">
                  <c:v>98.877365112304688</c:v>
                </c:pt>
                <c:pt idx="1315">
                  <c:v>98.877403259277344</c:v>
                </c:pt>
                <c:pt idx="1316">
                  <c:v>98.8775634765625</c:v>
                </c:pt>
                <c:pt idx="1317">
                  <c:v>98.877578735351563</c:v>
                </c:pt>
                <c:pt idx="1318">
                  <c:v>98.877677917480469</c:v>
                </c:pt>
                <c:pt idx="1319">
                  <c:v>98.87774658203125</c:v>
                </c:pt>
                <c:pt idx="1320">
                  <c:v>98.87774658203125</c:v>
                </c:pt>
                <c:pt idx="1321">
                  <c:v>98.877761840820313</c:v>
                </c:pt>
                <c:pt idx="1322">
                  <c:v>98.877723693847656</c:v>
                </c:pt>
                <c:pt idx="1323">
                  <c:v>98.877662658691406</c:v>
                </c:pt>
                <c:pt idx="1324">
                  <c:v>98.877464294433594</c:v>
                </c:pt>
                <c:pt idx="1325">
                  <c:v>98.877426147460938</c:v>
                </c:pt>
                <c:pt idx="1326">
                  <c:v>98.877304077148438</c:v>
                </c:pt>
                <c:pt idx="1327">
                  <c:v>98.877304077148438</c:v>
                </c:pt>
                <c:pt idx="1328">
                  <c:v>98.877540588378906</c:v>
                </c:pt>
                <c:pt idx="1329">
                  <c:v>98.877914428710938</c:v>
                </c:pt>
                <c:pt idx="1330">
                  <c:v>98.878173828125</c:v>
                </c:pt>
                <c:pt idx="1331">
                  <c:v>98.878273010253906</c:v>
                </c:pt>
                <c:pt idx="1332">
                  <c:v>98.878273010253906</c:v>
                </c:pt>
                <c:pt idx="1333">
                  <c:v>98.878273010253906</c:v>
                </c:pt>
                <c:pt idx="1334">
                  <c:v>98.878150939941406</c:v>
                </c:pt>
                <c:pt idx="1335">
                  <c:v>98.87799072265625</c:v>
                </c:pt>
                <c:pt idx="1336">
                  <c:v>98.87799072265625</c:v>
                </c:pt>
                <c:pt idx="1337">
                  <c:v>98.877952575683594</c:v>
                </c:pt>
                <c:pt idx="1338">
                  <c:v>98.877899169921875</c:v>
                </c:pt>
                <c:pt idx="1339">
                  <c:v>98.877899169921875</c:v>
                </c:pt>
                <c:pt idx="1340">
                  <c:v>98.877899169921875</c:v>
                </c:pt>
                <c:pt idx="1341">
                  <c:v>98.878059387207031</c:v>
                </c:pt>
                <c:pt idx="1342">
                  <c:v>98.878189086914063</c:v>
                </c:pt>
                <c:pt idx="1343">
                  <c:v>98.87823486328125</c:v>
                </c:pt>
                <c:pt idx="1344">
                  <c:v>98.87823486328125</c:v>
                </c:pt>
                <c:pt idx="1345">
                  <c:v>98.878379821777344</c:v>
                </c:pt>
                <c:pt idx="1346">
                  <c:v>98.878379821777344</c:v>
                </c:pt>
                <c:pt idx="1347">
                  <c:v>98.878303527832031</c:v>
                </c:pt>
                <c:pt idx="1348">
                  <c:v>98.878181457519531</c:v>
                </c:pt>
                <c:pt idx="1349">
                  <c:v>98.878005981445313</c:v>
                </c:pt>
                <c:pt idx="1350">
                  <c:v>98.877830505371094</c:v>
                </c:pt>
                <c:pt idx="1351">
                  <c:v>98.877647399902344</c:v>
                </c:pt>
                <c:pt idx="1352">
                  <c:v>98.877601623535156</c:v>
                </c:pt>
                <c:pt idx="1353">
                  <c:v>98.877601623535156</c:v>
                </c:pt>
                <c:pt idx="1354">
                  <c:v>98.877662658691406</c:v>
                </c:pt>
                <c:pt idx="1355">
                  <c:v>98.877754211425781</c:v>
                </c:pt>
                <c:pt idx="1356">
                  <c:v>98.877815246582031</c:v>
                </c:pt>
                <c:pt idx="1357">
                  <c:v>98.877845764160156</c:v>
                </c:pt>
                <c:pt idx="1358">
                  <c:v>98.878036499023438</c:v>
                </c:pt>
                <c:pt idx="1359">
                  <c:v>98.878150939941406</c:v>
                </c:pt>
                <c:pt idx="1360">
                  <c:v>98.878150939941406</c:v>
                </c:pt>
                <c:pt idx="1361">
                  <c:v>98.878181457519531</c:v>
                </c:pt>
                <c:pt idx="1362">
                  <c:v>98.878402709960938</c:v>
                </c:pt>
                <c:pt idx="1363">
                  <c:v>98.878410339355469</c:v>
                </c:pt>
                <c:pt idx="1364">
                  <c:v>98.878410339355469</c:v>
                </c:pt>
                <c:pt idx="1365">
                  <c:v>98.878318786621094</c:v>
                </c:pt>
                <c:pt idx="1366">
                  <c:v>98.878280639648438</c:v>
                </c:pt>
                <c:pt idx="1367">
                  <c:v>98.878196716308594</c:v>
                </c:pt>
                <c:pt idx="1368">
                  <c:v>98.878196716308594</c:v>
                </c:pt>
                <c:pt idx="1369">
                  <c:v>98.878227233886719</c:v>
                </c:pt>
                <c:pt idx="1370">
                  <c:v>98.878341674804688</c:v>
                </c:pt>
                <c:pt idx="1371">
                  <c:v>98.878402709960938</c:v>
                </c:pt>
                <c:pt idx="1372">
                  <c:v>98.878402709960938</c:v>
                </c:pt>
                <c:pt idx="1373">
                  <c:v>98.878364562988281</c:v>
                </c:pt>
                <c:pt idx="1374">
                  <c:v>98.878326416015625</c:v>
                </c:pt>
                <c:pt idx="1375">
                  <c:v>98.878189086914063</c:v>
                </c:pt>
                <c:pt idx="1376">
                  <c:v>98.878189086914063</c:v>
                </c:pt>
                <c:pt idx="1377">
                  <c:v>98.878288269042969</c:v>
                </c:pt>
                <c:pt idx="1378">
                  <c:v>98.878341674804688</c:v>
                </c:pt>
                <c:pt idx="1379">
                  <c:v>98.878379821777344</c:v>
                </c:pt>
                <c:pt idx="1380">
                  <c:v>98.878509521484375</c:v>
                </c:pt>
                <c:pt idx="1381">
                  <c:v>98.878524780273438</c:v>
                </c:pt>
                <c:pt idx="1382">
                  <c:v>98.878524780273438</c:v>
                </c:pt>
                <c:pt idx="1383">
                  <c:v>98.878494262695313</c:v>
                </c:pt>
                <c:pt idx="1384">
                  <c:v>98.878395080566406</c:v>
                </c:pt>
                <c:pt idx="1385">
                  <c:v>98.878303527832031</c:v>
                </c:pt>
                <c:pt idx="1386">
                  <c:v>98.878196716308594</c:v>
                </c:pt>
                <c:pt idx="1387">
                  <c:v>98.878196716308594</c:v>
                </c:pt>
                <c:pt idx="1388">
                  <c:v>98.878273010253906</c:v>
                </c:pt>
                <c:pt idx="1389">
                  <c:v>98.878425598144531</c:v>
                </c:pt>
                <c:pt idx="1390">
                  <c:v>98.878524780273438</c:v>
                </c:pt>
                <c:pt idx="1391">
                  <c:v>98.878524780273438</c:v>
                </c:pt>
                <c:pt idx="1392">
                  <c:v>98.878402709960938</c:v>
                </c:pt>
                <c:pt idx="1393">
                  <c:v>98.878135681152344</c:v>
                </c:pt>
                <c:pt idx="1394">
                  <c:v>98.877922058105469</c:v>
                </c:pt>
                <c:pt idx="1395">
                  <c:v>98.877777099609375</c:v>
                </c:pt>
                <c:pt idx="1396">
                  <c:v>98.877777099609375</c:v>
                </c:pt>
                <c:pt idx="1397">
                  <c:v>98.877952575683594</c:v>
                </c:pt>
                <c:pt idx="1398">
                  <c:v>98.87835693359375</c:v>
                </c:pt>
                <c:pt idx="1399">
                  <c:v>98.878700256347656</c:v>
                </c:pt>
                <c:pt idx="1400">
                  <c:v>98.878890991210938</c:v>
                </c:pt>
                <c:pt idx="1401">
                  <c:v>98.878936767578125</c:v>
                </c:pt>
                <c:pt idx="1402">
                  <c:v>98.878936767578125</c:v>
                </c:pt>
                <c:pt idx="1403">
                  <c:v>98.878532409667969</c:v>
                </c:pt>
                <c:pt idx="1404">
                  <c:v>98.878318786621094</c:v>
                </c:pt>
                <c:pt idx="1405">
                  <c:v>98.877975463867188</c:v>
                </c:pt>
                <c:pt idx="1406">
                  <c:v>98.877578735351563</c:v>
                </c:pt>
                <c:pt idx="1407">
                  <c:v>98.877571105957031</c:v>
                </c:pt>
                <c:pt idx="1408">
                  <c:v>98.877487182617188</c:v>
                </c:pt>
                <c:pt idx="1409">
                  <c:v>98.877388000488281</c:v>
                </c:pt>
                <c:pt idx="1410">
                  <c:v>98.877388000488281</c:v>
                </c:pt>
                <c:pt idx="1411">
                  <c:v>98.877342224121094</c:v>
                </c:pt>
                <c:pt idx="1412">
                  <c:v>98.877410888671875</c:v>
                </c:pt>
                <c:pt idx="1413">
                  <c:v>98.877410888671875</c:v>
                </c:pt>
                <c:pt idx="1414">
                  <c:v>98.877456665039063</c:v>
                </c:pt>
                <c:pt idx="1415">
                  <c:v>98.877532958984375</c:v>
                </c:pt>
                <c:pt idx="1416">
                  <c:v>98.877677917480469</c:v>
                </c:pt>
                <c:pt idx="1417">
                  <c:v>98.877975463867188</c:v>
                </c:pt>
                <c:pt idx="1418">
                  <c:v>98.878189086914063</c:v>
                </c:pt>
                <c:pt idx="1419">
                  <c:v>98.878379821777344</c:v>
                </c:pt>
                <c:pt idx="1420">
                  <c:v>98.87872314453125</c:v>
                </c:pt>
                <c:pt idx="1421">
                  <c:v>98.878944396972656</c:v>
                </c:pt>
                <c:pt idx="1422">
                  <c:v>98.879142761230469</c:v>
                </c:pt>
                <c:pt idx="1423">
                  <c:v>98.879295349121094</c:v>
                </c:pt>
                <c:pt idx="1424">
                  <c:v>98.879478454589844</c:v>
                </c:pt>
                <c:pt idx="1425">
                  <c:v>98.879478454589844</c:v>
                </c:pt>
                <c:pt idx="1426">
                  <c:v>98.879371643066406</c:v>
                </c:pt>
                <c:pt idx="1427">
                  <c:v>98.879188537597656</c:v>
                </c:pt>
                <c:pt idx="1428">
                  <c:v>98.879096984863281</c:v>
                </c:pt>
                <c:pt idx="1429">
                  <c:v>98.878883361816406</c:v>
                </c:pt>
                <c:pt idx="1430">
                  <c:v>98.8785400390625</c:v>
                </c:pt>
                <c:pt idx="1431">
                  <c:v>98.878334045410156</c:v>
                </c:pt>
                <c:pt idx="1432">
                  <c:v>98.877960205078125</c:v>
                </c:pt>
                <c:pt idx="1433">
                  <c:v>98.877494812011719</c:v>
                </c:pt>
                <c:pt idx="1434">
                  <c:v>98.877189636230469</c:v>
                </c:pt>
                <c:pt idx="1435">
                  <c:v>98.877067565917969</c:v>
                </c:pt>
                <c:pt idx="1436">
                  <c:v>98.877067565917969</c:v>
                </c:pt>
                <c:pt idx="1437">
                  <c:v>98.877418518066406</c:v>
                </c:pt>
                <c:pt idx="1438">
                  <c:v>98.877815246582031</c:v>
                </c:pt>
                <c:pt idx="1439">
                  <c:v>98.878044128417969</c:v>
                </c:pt>
                <c:pt idx="1440">
                  <c:v>98.878242492675781</c:v>
                </c:pt>
                <c:pt idx="1441">
                  <c:v>98.878364562988281</c:v>
                </c:pt>
                <c:pt idx="1442">
                  <c:v>98.878570556640625</c:v>
                </c:pt>
                <c:pt idx="1443">
                  <c:v>98.878593444824219</c:v>
                </c:pt>
                <c:pt idx="1444">
                  <c:v>98.878829956054688</c:v>
                </c:pt>
                <c:pt idx="1445">
                  <c:v>98.879074096679688</c:v>
                </c:pt>
                <c:pt idx="1446">
                  <c:v>98.879287719726563</c:v>
                </c:pt>
                <c:pt idx="1447">
                  <c:v>98.879287719726563</c:v>
                </c:pt>
                <c:pt idx="1448">
                  <c:v>98.8792724609375</c:v>
                </c:pt>
                <c:pt idx="1449">
                  <c:v>98.879180908203125</c:v>
                </c:pt>
                <c:pt idx="1450">
                  <c:v>98.879112243652344</c:v>
                </c:pt>
                <c:pt idx="1451">
                  <c:v>98.878860473632813</c:v>
                </c:pt>
                <c:pt idx="1452">
                  <c:v>98.878829956054688</c:v>
                </c:pt>
                <c:pt idx="1453">
                  <c:v>98.878768920898438</c:v>
                </c:pt>
                <c:pt idx="1454">
                  <c:v>98.878768920898438</c:v>
                </c:pt>
                <c:pt idx="1455">
                  <c:v>98.878883361816406</c:v>
                </c:pt>
                <c:pt idx="1456">
                  <c:v>98.879180908203125</c:v>
                </c:pt>
                <c:pt idx="1457">
                  <c:v>98.879226684570313</c:v>
                </c:pt>
                <c:pt idx="1458">
                  <c:v>98.879241943359375</c:v>
                </c:pt>
                <c:pt idx="1459">
                  <c:v>98.879264831542969</c:v>
                </c:pt>
                <c:pt idx="1460">
                  <c:v>98.879264831542969</c:v>
                </c:pt>
                <c:pt idx="1461">
                  <c:v>98.879188537597656</c:v>
                </c:pt>
                <c:pt idx="1462">
                  <c:v>98.879188537597656</c:v>
                </c:pt>
                <c:pt idx="1463">
                  <c:v>98.879440307617188</c:v>
                </c:pt>
                <c:pt idx="1464">
                  <c:v>98.879447937011719</c:v>
                </c:pt>
                <c:pt idx="1465">
                  <c:v>98.879470825195313</c:v>
                </c:pt>
                <c:pt idx="1466">
                  <c:v>98.879570007324219</c:v>
                </c:pt>
                <c:pt idx="1467">
                  <c:v>98.879570007324219</c:v>
                </c:pt>
                <c:pt idx="1468">
                  <c:v>98.879531860351563</c:v>
                </c:pt>
                <c:pt idx="1469">
                  <c:v>98.879531860351563</c:v>
                </c:pt>
                <c:pt idx="1470">
                  <c:v>98.879531860351563</c:v>
                </c:pt>
                <c:pt idx="1471">
                  <c:v>98.879524230957031</c:v>
                </c:pt>
                <c:pt idx="1472">
                  <c:v>98.879470825195313</c:v>
                </c:pt>
                <c:pt idx="1473">
                  <c:v>98.879386901855469</c:v>
                </c:pt>
                <c:pt idx="1474">
                  <c:v>98.879386901855469</c:v>
                </c:pt>
                <c:pt idx="1475">
                  <c:v>98.879470825195313</c:v>
                </c:pt>
                <c:pt idx="1476">
                  <c:v>98.879539489746094</c:v>
                </c:pt>
                <c:pt idx="1477">
                  <c:v>98.87957763671875</c:v>
                </c:pt>
                <c:pt idx="1478">
                  <c:v>98.879615783691406</c:v>
                </c:pt>
                <c:pt idx="1479">
                  <c:v>98.879692077636719</c:v>
                </c:pt>
                <c:pt idx="1480">
                  <c:v>98.879745483398438</c:v>
                </c:pt>
                <c:pt idx="1481">
                  <c:v>98.879844665527344</c:v>
                </c:pt>
                <c:pt idx="1482">
                  <c:v>98.879890441894531</c:v>
                </c:pt>
                <c:pt idx="1483">
                  <c:v>98.879890441894531</c:v>
                </c:pt>
                <c:pt idx="1484">
                  <c:v>98.879837036132813</c:v>
                </c:pt>
                <c:pt idx="1485">
                  <c:v>98.879646301269531</c:v>
                </c:pt>
                <c:pt idx="1486">
                  <c:v>98.879531860351563</c:v>
                </c:pt>
                <c:pt idx="1487">
                  <c:v>98.879531860351563</c:v>
                </c:pt>
                <c:pt idx="1488">
                  <c:v>98.879531860351563</c:v>
                </c:pt>
                <c:pt idx="1489">
                  <c:v>98.879539489746094</c:v>
                </c:pt>
                <c:pt idx="1490">
                  <c:v>98.879631042480469</c:v>
                </c:pt>
                <c:pt idx="1491">
                  <c:v>98.879631042480469</c:v>
                </c:pt>
                <c:pt idx="1492">
                  <c:v>98.879638671875</c:v>
                </c:pt>
                <c:pt idx="1493">
                  <c:v>98.879638671875</c:v>
                </c:pt>
                <c:pt idx="1494">
                  <c:v>98.879638671875</c:v>
                </c:pt>
                <c:pt idx="1495">
                  <c:v>98.8795166015625</c:v>
                </c:pt>
                <c:pt idx="1496">
                  <c:v>98.879409790039063</c:v>
                </c:pt>
                <c:pt idx="1497">
                  <c:v>98.879402160644531</c:v>
                </c:pt>
                <c:pt idx="1498">
                  <c:v>98.879302978515625</c:v>
                </c:pt>
                <c:pt idx="1499">
                  <c:v>98.879295349121094</c:v>
                </c:pt>
                <c:pt idx="1500">
                  <c:v>98.8792724609375</c:v>
                </c:pt>
                <c:pt idx="1501">
                  <c:v>98.8792724609375</c:v>
                </c:pt>
                <c:pt idx="1502">
                  <c:v>98.8792724609375</c:v>
                </c:pt>
                <c:pt idx="1503">
                  <c:v>98.879280090332031</c:v>
                </c:pt>
                <c:pt idx="1504">
                  <c:v>98.879280090332031</c:v>
                </c:pt>
                <c:pt idx="1505">
                  <c:v>98.879280090332031</c:v>
                </c:pt>
                <c:pt idx="1506">
                  <c:v>98.879264831542969</c:v>
                </c:pt>
                <c:pt idx="1507">
                  <c:v>98.879165649414063</c:v>
                </c:pt>
                <c:pt idx="1508">
                  <c:v>98.879096984863281</c:v>
                </c:pt>
                <c:pt idx="1509">
                  <c:v>98.879035949707031</c:v>
                </c:pt>
                <c:pt idx="1510">
                  <c:v>98.879035949707031</c:v>
                </c:pt>
                <c:pt idx="1511">
                  <c:v>98.879196166992188</c:v>
                </c:pt>
                <c:pt idx="1512">
                  <c:v>98.879341125488281</c:v>
                </c:pt>
                <c:pt idx="1513">
                  <c:v>98.879463195800781</c:v>
                </c:pt>
                <c:pt idx="1514">
                  <c:v>98.879470825195313</c:v>
                </c:pt>
                <c:pt idx="1515">
                  <c:v>98.879470825195313</c:v>
                </c:pt>
                <c:pt idx="1516">
                  <c:v>98.879508972167969</c:v>
                </c:pt>
                <c:pt idx="1517">
                  <c:v>98.879508972167969</c:v>
                </c:pt>
                <c:pt idx="1518">
                  <c:v>98.879508972167969</c:v>
                </c:pt>
                <c:pt idx="1519">
                  <c:v>98.879501342773438</c:v>
                </c:pt>
                <c:pt idx="1520">
                  <c:v>98.879508972167969</c:v>
                </c:pt>
                <c:pt idx="1521">
                  <c:v>98.879524230957031</c:v>
                </c:pt>
                <c:pt idx="1522">
                  <c:v>98.879592895507813</c:v>
                </c:pt>
                <c:pt idx="1523">
                  <c:v>98.879615783691406</c:v>
                </c:pt>
                <c:pt idx="1524">
                  <c:v>98.879714965820313</c:v>
                </c:pt>
                <c:pt idx="1525">
                  <c:v>98.879768371582031</c:v>
                </c:pt>
                <c:pt idx="1526">
                  <c:v>98.879829406738281</c:v>
                </c:pt>
                <c:pt idx="1527">
                  <c:v>98.879837036132813</c:v>
                </c:pt>
                <c:pt idx="1528">
                  <c:v>98.880073547363281</c:v>
                </c:pt>
                <c:pt idx="1529">
                  <c:v>98.880134582519531</c:v>
                </c:pt>
                <c:pt idx="1530">
                  <c:v>98.880134582519531</c:v>
                </c:pt>
                <c:pt idx="1531">
                  <c:v>98.880111694335938</c:v>
                </c:pt>
                <c:pt idx="1532">
                  <c:v>98.879989624023438</c:v>
                </c:pt>
                <c:pt idx="1533">
                  <c:v>98.879638671875</c:v>
                </c:pt>
                <c:pt idx="1534">
                  <c:v>98.879447937011719</c:v>
                </c:pt>
                <c:pt idx="1535">
                  <c:v>98.879287719726563</c:v>
                </c:pt>
                <c:pt idx="1536">
                  <c:v>98.879287719726563</c:v>
                </c:pt>
                <c:pt idx="1537">
                  <c:v>98.879348754882813</c:v>
                </c:pt>
                <c:pt idx="1538">
                  <c:v>98.879364013671875</c:v>
                </c:pt>
                <c:pt idx="1539">
                  <c:v>98.879501342773438</c:v>
                </c:pt>
                <c:pt idx="1540">
                  <c:v>98.879592895507813</c:v>
                </c:pt>
                <c:pt idx="1541">
                  <c:v>98.879676818847656</c:v>
                </c:pt>
                <c:pt idx="1542">
                  <c:v>98.879714965820313</c:v>
                </c:pt>
                <c:pt idx="1543">
                  <c:v>98.880050659179688</c:v>
                </c:pt>
                <c:pt idx="1544">
                  <c:v>98.880050659179688</c:v>
                </c:pt>
                <c:pt idx="1545">
                  <c:v>98.879928588867188</c:v>
                </c:pt>
                <c:pt idx="1546">
                  <c:v>98.879890441894531</c:v>
                </c:pt>
                <c:pt idx="1547">
                  <c:v>98.879814147949219</c:v>
                </c:pt>
                <c:pt idx="1548">
                  <c:v>98.879631042480469</c:v>
                </c:pt>
                <c:pt idx="1549">
                  <c:v>98.879524230957031</c:v>
                </c:pt>
                <c:pt idx="1550">
                  <c:v>98.879524230957031</c:v>
                </c:pt>
                <c:pt idx="1551">
                  <c:v>98.879692077636719</c:v>
                </c:pt>
                <c:pt idx="1552">
                  <c:v>98.879783630371094</c:v>
                </c:pt>
                <c:pt idx="1553">
                  <c:v>98.879783630371094</c:v>
                </c:pt>
                <c:pt idx="1554">
                  <c:v>98.879714965820313</c:v>
                </c:pt>
                <c:pt idx="1555">
                  <c:v>98.879714965820313</c:v>
                </c:pt>
                <c:pt idx="1556">
                  <c:v>98.879592895507813</c:v>
                </c:pt>
                <c:pt idx="1557">
                  <c:v>98.879554748535156</c:v>
                </c:pt>
                <c:pt idx="1558">
                  <c:v>98.879554748535156</c:v>
                </c:pt>
                <c:pt idx="1559">
                  <c:v>98.879638671875</c:v>
                </c:pt>
                <c:pt idx="1560">
                  <c:v>98.879638671875</c:v>
                </c:pt>
                <c:pt idx="1561">
                  <c:v>98.879615783691406</c:v>
                </c:pt>
                <c:pt idx="1562">
                  <c:v>98.879539489746094</c:v>
                </c:pt>
                <c:pt idx="1563">
                  <c:v>98.879417419433594</c:v>
                </c:pt>
                <c:pt idx="1564">
                  <c:v>98.879196166992188</c:v>
                </c:pt>
                <c:pt idx="1565">
                  <c:v>98.879127502441406</c:v>
                </c:pt>
                <c:pt idx="1566">
                  <c:v>98.879127502441406</c:v>
                </c:pt>
                <c:pt idx="1567">
                  <c:v>98.87921142578125</c:v>
                </c:pt>
                <c:pt idx="1568">
                  <c:v>98.879302978515625</c:v>
                </c:pt>
                <c:pt idx="1569">
                  <c:v>98.879463195800781</c:v>
                </c:pt>
                <c:pt idx="1570">
                  <c:v>98.879508972167969</c:v>
                </c:pt>
                <c:pt idx="1571">
                  <c:v>98.879508972167969</c:v>
                </c:pt>
                <c:pt idx="1572">
                  <c:v>98.879508972167969</c:v>
                </c:pt>
                <c:pt idx="1573">
                  <c:v>98.879547119140625</c:v>
                </c:pt>
                <c:pt idx="1574">
                  <c:v>98.879562377929688</c:v>
                </c:pt>
                <c:pt idx="1575">
                  <c:v>98.879547119140625</c:v>
                </c:pt>
                <c:pt idx="1576">
                  <c:v>98.879570007324219</c:v>
                </c:pt>
                <c:pt idx="1577">
                  <c:v>98.879570007324219</c:v>
                </c:pt>
                <c:pt idx="1578">
                  <c:v>98.879615783691406</c:v>
                </c:pt>
                <c:pt idx="1579">
                  <c:v>98.879676818847656</c:v>
                </c:pt>
                <c:pt idx="1580">
                  <c:v>98.879913330078125</c:v>
                </c:pt>
                <c:pt idx="1581">
                  <c:v>98.880035400390625</c:v>
                </c:pt>
                <c:pt idx="1582">
                  <c:v>98.880035400390625</c:v>
                </c:pt>
                <c:pt idx="1583">
                  <c:v>98.879928588867188</c:v>
                </c:pt>
                <c:pt idx="1584">
                  <c:v>98.879814147949219</c:v>
                </c:pt>
                <c:pt idx="1585">
                  <c:v>98.879600524902344</c:v>
                </c:pt>
                <c:pt idx="1586">
                  <c:v>98.879600524902344</c:v>
                </c:pt>
                <c:pt idx="1587">
                  <c:v>98.879600524902344</c:v>
                </c:pt>
                <c:pt idx="1588">
                  <c:v>98.879623413085938</c:v>
                </c:pt>
                <c:pt idx="1589">
                  <c:v>98.879753112792969</c:v>
                </c:pt>
                <c:pt idx="1590">
                  <c:v>98.879867553710938</c:v>
                </c:pt>
                <c:pt idx="1591">
                  <c:v>98.879867553710938</c:v>
                </c:pt>
                <c:pt idx="1592">
                  <c:v>98.879867553710938</c:v>
                </c:pt>
                <c:pt idx="1593">
                  <c:v>98.879829406738281</c:v>
                </c:pt>
                <c:pt idx="1594">
                  <c:v>98.879798889160156</c:v>
                </c:pt>
                <c:pt idx="1595">
                  <c:v>98.879798889160156</c:v>
                </c:pt>
                <c:pt idx="1596">
                  <c:v>98.879852294921875</c:v>
                </c:pt>
                <c:pt idx="1597">
                  <c:v>98.880012512207031</c:v>
                </c:pt>
                <c:pt idx="1598">
                  <c:v>98.880088806152344</c:v>
                </c:pt>
                <c:pt idx="1599">
                  <c:v>98.880119323730469</c:v>
                </c:pt>
                <c:pt idx="1600">
                  <c:v>98.880119323730469</c:v>
                </c:pt>
                <c:pt idx="1601">
                  <c:v>98.879898071289063</c:v>
                </c:pt>
                <c:pt idx="1602">
                  <c:v>98.879692077636719</c:v>
                </c:pt>
                <c:pt idx="1603">
                  <c:v>98.879684448242188</c:v>
                </c:pt>
                <c:pt idx="1604">
                  <c:v>98.87957763671875</c:v>
                </c:pt>
                <c:pt idx="1605">
                  <c:v>98.87957763671875</c:v>
                </c:pt>
                <c:pt idx="1606">
                  <c:v>98.879646301269531</c:v>
                </c:pt>
                <c:pt idx="1607">
                  <c:v>98.879737854003906</c:v>
                </c:pt>
                <c:pt idx="1608">
                  <c:v>98.8797607421875</c:v>
                </c:pt>
                <c:pt idx="1609">
                  <c:v>98.879875183105469</c:v>
                </c:pt>
                <c:pt idx="1610">
                  <c:v>98.880081176757813</c:v>
                </c:pt>
                <c:pt idx="1611">
                  <c:v>98.880081176757813</c:v>
                </c:pt>
                <c:pt idx="1612">
                  <c:v>98.88006591796875</c:v>
                </c:pt>
                <c:pt idx="1613">
                  <c:v>98.880012512207031</c:v>
                </c:pt>
                <c:pt idx="1614">
                  <c:v>98.879913330078125</c:v>
                </c:pt>
                <c:pt idx="1615">
                  <c:v>98.879768371582031</c:v>
                </c:pt>
                <c:pt idx="1616">
                  <c:v>98.879623413085938</c:v>
                </c:pt>
                <c:pt idx="1617">
                  <c:v>98.879608154296875</c:v>
                </c:pt>
                <c:pt idx="1618">
                  <c:v>98.879447937011719</c:v>
                </c:pt>
                <c:pt idx="1619">
                  <c:v>98.879447937011719</c:v>
                </c:pt>
                <c:pt idx="1620">
                  <c:v>98.879478454589844</c:v>
                </c:pt>
                <c:pt idx="1621">
                  <c:v>98.879478454589844</c:v>
                </c:pt>
                <c:pt idx="1622">
                  <c:v>98.879386901855469</c:v>
                </c:pt>
                <c:pt idx="1623">
                  <c:v>98.879386901855469</c:v>
                </c:pt>
                <c:pt idx="1624">
                  <c:v>98.879379272460938</c:v>
                </c:pt>
                <c:pt idx="1625">
                  <c:v>98.879341125488281</c:v>
                </c:pt>
                <c:pt idx="1626">
                  <c:v>98.879302978515625</c:v>
                </c:pt>
                <c:pt idx="1627">
                  <c:v>98.879302978515625</c:v>
                </c:pt>
                <c:pt idx="1628">
                  <c:v>98.879425048828125</c:v>
                </c:pt>
                <c:pt idx="1629">
                  <c:v>98.879463195800781</c:v>
                </c:pt>
                <c:pt idx="1630">
                  <c:v>98.879478454589844</c:v>
                </c:pt>
                <c:pt idx="1631">
                  <c:v>98.879554748535156</c:v>
                </c:pt>
                <c:pt idx="1632">
                  <c:v>98.879554748535156</c:v>
                </c:pt>
                <c:pt idx="1633">
                  <c:v>98.879547119140625</c:v>
                </c:pt>
                <c:pt idx="1634">
                  <c:v>98.879425048828125</c:v>
                </c:pt>
                <c:pt idx="1635">
                  <c:v>98.879425048828125</c:v>
                </c:pt>
                <c:pt idx="1636">
                  <c:v>98.879661560058594</c:v>
                </c:pt>
                <c:pt idx="1637">
                  <c:v>98.879745483398438</c:v>
                </c:pt>
                <c:pt idx="1638">
                  <c:v>98.879890441894531</c:v>
                </c:pt>
                <c:pt idx="1639">
                  <c:v>98.880134582519531</c:v>
                </c:pt>
                <c:pt idx="1640">
                  <c:v>98.880226135253906</c:v>
                </c:pt>
                <c:pt idx="1641">
                  <c:v>98.880233764648438</c:v>
                </c:pt>
                <c:pt idx="1642">
                  <c:v>98.880226135253906</c:v>
                </c:pt>
                <c:pt idx="1643">
                  <c:v>98.880203247070313</c:v>
                </c:pt>
                <c:pt idx="1644">
                  <c:v>98.880195617675781</c:v>
                </c:pt>
                <c:pt idx="1645">
                  <c:v>98.880058288574219</c:v>
                </c:pt>
                <c:pt idx="1646">
                  <c:v>98.880020141601563</c:v>
                </c:pt>
                <c:pt idx="1647">
                  <c:v>98.8797607421875</c:v>
                </c:pt>
                <c:pt idx="1648">
                  <c:v>98.879440307617188</c:v>
                </c:pt>
                <c:pt idx="1649">
                  <c:v>98.879318237304688</c:v>
                </c:pt>
                <c:pt idx="1650">
                  <c:v>98.879318237304688</c:v>
                </c:pt>
                <c:pt idx="1651">
                  <c:v>98.8795166015625</c:v>
                </c:pt>
                <c:pt idx="1652">
                  <c:v>98.879676818847656</c:v>
                </c:pt>
                <c:pt idx="1653">
                  <c:v>98.880050659179688</c:v>
                </c:pt>
                <c:pt idx="1654">
                  <c:v>98.880325317382813</c:v>
                </c:pt>
                <c:pt idx="1655">
                  <c:v>98.880325317382813</c:v>
                </c:pt>
                <c:pt idx="1656">
                  <c:v>98.880111694335938</c:v>
                </c:pt>
                <c:pt idx="1657">
                  <c:v>98.87994384765625</c:v>
                </c:pt>
                <c:pt idx="1658">
                  <c:v>98.879737854003906</c:v>
                </c:pt>
                <c:pt idx="1659">
                  <c:v>98.879539489746094</c:v>
                </c:pt>
                <c:pt idx="1660">
                  <c:v>98.879318237304688</c:v>
                </c:pt>
                <c:pt idx="1661">
                  <c:v>98.879287719726563</c:v>
                </c:pt>
                <c:pt idx="1662">
                  <c:v>98.879287719726563</c:v>
                </c:pt>
                <c:pt idx="1663">
                  <c:v>98.879371643066406</c:v>
                </c:pt>
                <c:pt idx="1664">
                  <c:v>98.879417419433594</c:v>
                </c:pt>
                <c:pt idx="1665">
                  <c:v>98.879539489746094</c:v>
                </c:pt>
                <c:pt idx="1666">
                  <c:v>98.879753112792969</c:v>
                </c:pt>
                <c:pt idx="1667">
                  <c:v>98.879753112792969</c:v>
                </c:pt>
                <c:pt idx="1668">
                  <c:v>98.879730224609375</c:v>
                </c:pt>
                <c:pt idx="1669">
                  <c:v>98.879661560058594</c:v>
                </c:pt>
                <c:pt idx="1670">
                  <c:v>98.879623413085938</c:v>
                </c:pt>
                <c:pt idx="1671">
                  <c:v>98.87945556640625</c:v>
                </c:pt>
                <c:pt idx="1672">
                  <c:v>98.879386901855469</c:v>
                </c:pt>
                <c:pt idx="1673">
                  <c:v>98.879356384277344</c:v>
                </c:pt>
                <c:pt idx="1674">
                  <c:v>98.879310607910156</c:v>
                </c:pt>
                <c:pt idx="1675">
                  <c:v>98.879074096679688</c:v>
                </c:pt>
                <c:pt idx="1676">
                  <c:v>98.878639221191406</c:v>
                </c:pt>
                <c:pt idx="1677">
                  <c:v>98.878173828125</c:v>
                </c:pt>
                <c:pt idx="1678">
                  <c:v>98.877944946289063</c:v>
                </c:pt>
                <c:pt idx="1679">
                  <c:v>98.877922058105469</c:v>
                </c:pt>
                <c:pt idx="1680">
                  <c:v>98.877922058105469</c:v>
                </c:pt>
                <c:pt idx="1681">
                  <c:v>98.878250122070313</c:v>
                </c:pt>
                <c:pt idx="1682">
                  <c:v>98.878692626953125</c:v>
                </c:pt>
                <c:pt idx="1683">
                  <c:v>98.879226684570313</c:v>
                </c:pt>
                <c:pt idx="1684">
                  <c:v>98.879653930664063</c:v>
                </c:pt>
                <c:pt idx="1685">
                  <c:v>98.879966735839844</c:v>
                </c:pt>
                <c:pt idx="1686">
                  <c:v>98.880332946777344</c:v>
                </c:pt>
                <c:pt idx="1687">
                  <c:v>98.880577087402344</c:v>
                </c:pt>
                <c:pt idx="1688">
                  <c:v>98.880577087402344</c:v>
                </c:pt>
                <c:pt idx="1689">
                  <c:v>98.880516052246094</c:v>
                </c:pt>
                <c:pt idx="1690">
                  <c:v>98.880424499511719</c:v>
                </c:pt>
                <c:pt idx="1691">
                  <c:v>98.880340576171875</c:v>
                </c:pt>
                <c:pt idx="1692">
                  <c:v>98.880302429199219</c:v>
                </c:pt>
                <c:pt idx="1693">
                  <c:v>98.880210876464844</c:v>
                </c:pt>
                <c:pt idx="1694">
                  <c:v>98.880180358886719</c:v>
                </c:pt>
                <c:pt idx="1695">
                  <c:v>98.88006591796875</c:v>
                </c:pt>
                <c:pt idx="1696">
                  <c:v>98.879890441894531</c:v>
                </c:pt>
                <c:pt idx="1697">
                  <c:v>98.879623413085938</c:v>
                </c:pt>
                <c:pt idx="1698">
                  <c:v>98.879379272460938</c:v>
                </c:pt>
                <c:pt idx="1699">
                  <c:v>98.879356384277344</c:v>
                </c:pt>
                <c:pt idx="1700">
                  <c:v>98.879318237304688</c:v>
                </c:pt>
                <c:pt idx="1701">
                  <c:v>98.8792724609375</c:v>
                </c:pt>
                <c:pt idx="1702">
                  <c:v>98.879257202148438</c:v>
                </c:pt>
                <c:pt idx="1703">
                  <c:v>98.879226684570313</c:v>
                </c:pt>
                <c:pt idx="1704">
                  <c:v>98.879257202148438</c:v>
                </c:pt>
                <c:pt idx="1705">
                  <c:v>98.879280090332031</c:v>
                </c:pt>
                <c:pt idx="1706">
                  <c:v>98.879379272460938</c:v>
                </c:pt>
                <c:pt idx="1707">
                  <c:v>98.879608154296875</c:v>
                </c:pt>
                <c:pt idx="1708">
                  <c:v>98.879714965820313</c:v>
                </c:pt>
                <c:pt idx="1709">
                  <c:v>98.879875183105469</c:v>
                </c:pt>
                <c:pt idx="1710">
                  <c:v>98.87994384765625</c:v>
                </c:pt>
                <c:pt idx="1711">
                  <c:v>98.880020141601563</c:v>
                </c:pt>
                <c:pt idx="1712">
                  <c:v>98.880287170410156</c:v>
                </c:pt>
                <c:pt idx="1713">
                  <c:v>98.880363464355469</c:v>
                </c:pt>
                <c:pt idx="1714">
                  <c:v>98.880378723144531</c:v>
                </c:pt>
                <c:pt idx="1715">
                  <c:v>98.880439758300781</c:v>
                </c:pt>
                <c:pt idx="1716">
                  <c:v>98.880439758300781</c:v>
                </c:pt>
                <c:pt idx="1717">
                  <c:v>98.880416870117188</c:v>
                </c:pt>
                <c:pt idx="1718">
                  <c:v>98.880401611328125</c:v>
                </c:pt>
                <c:pt idx="1719">
                  <c:v>98.880401611328125</c:v>
                </c:pt>
                <c:pt idx="1720">
                  <c:v>98.880477905273438</c:v>
                </c:pt>
                <c:pt idx="1721">
                  <c:v>98.880477905273438</c:v>
                </c:pt>
                <c:pt idx="1722">
                  <c:v>98.880508422851563</c:v>
                </c:pt>
                <c:pt idx="1723">
                  <c:v>98.880439758300781</c:v>
                </c:pt>
                <c:pt idx="1724">
                  <c:v>98.880531311035156</c:v>
                </c:pt>
                <c:pt idx="1725">
                  <c:v>98.880615234375</c:v>
                </c:pt>
                <c:pt idx="1726">
                  <c:v>98.880645751953125</c:v>
                </c:pt>
                <c:pt idx="1727">
                  <c:v>98.880645751953125</c:v>
                </c:pt>
                <c:pt idx="1728">
                  <c:v>98.880691528320313</c:v>
                </c:pt>
                <c:pt idx="1729">
                  <c:v>98.880622863769531</c:v>
                </c:pt>
                <c:pt idx="1730">
                  <c:v>98.88067626953125</c:v>
                </c:pt>
                <c:pt idx="1731">
                  <c:v>98.880546569824219</c:v>
                </c:pt>
                <c:pt idx="1732">
                  <c:v>98.880546569824219</c:v>
                </c:pt>
                <c:pt idx="1733">
                  <c:v>98.880477905273438</c:v>
                </c:pt>
                <c:pt idx="1734">
                  <c:v>98.880218505859375</c:v>
                </c:pt>
                <c:pt idx="1735">
                  <c:v>98.879714965820313</c:v>
                </c:pt>
                <c:pt idx="1736">
                  <c:v>98.878700256347656</c:v>
                </c:pt>
                <c:pt idx="1737">
                  <c:v>98.877937316894531</c:v>
                </c:pt>
                <c:pt idx="1738">
                  <c:v>98.877334594726563</c:v>
                </c:pt>
                <c:pt idx="1739">
                  <c:v>98.877334594726563</c:v>
                </c:pt>
                <c:pt idx="1740">
                  <c:v>98.87738037109375</c:v>
                </c:pt>
                <c:pt idx="1741">
                  <c:v>98.877845764160156</c:v>
                </c:pt>
                <c:pt idx="1742">
                  <c:v>98.878387451171875</c:v>
                </c:pt>
                <c:pt idx="1743">
                  <c:v>98.878738403320313</c:v>
                </c:pt>
                <c:pt idx="1744">
                  <c:v>98.879058837890625</c:v>
                </c:pt>
                <c:pt idx="1745">
                  <c:v>98.879241943359375</c:v>
                </c:pt>
                <c:pt idx="1746">
                  <c:v>98.879806518554688</c:v>
                </c:pt>
                <c:pt idx="1747">
                  <c:v>98.880516052246094</c:v>
                </c:pt>
                <c:pt idx="1748">
                  <c:v>98.88116455078125</c:v>
                </c:pt>
                <c:pt idx="1749">
                  <c:v>98.88165283203125</c:v>
                </c:pt>
                <c:pt idx="1750">
                  <c:v>98.882026672363281</c:v>
                </c:pt>
                <c:pt idx="1751">
                  <c:v>98.882102966308594</c:v>
                </c:pt>
                <c:pt idx="1752">
                  <c:v>98.882102966308594</c:v>
                </c:pt>
                <c:pt idx="1753">
                  <c:v>98.882072448730469</c:v>
                </c:pt>
                <c:pt idx="1754">
                  <c:v>98.881721496582031</c:v>
                </c:pt>
                <c:pt idx="1755">
                  <c:v>98.881362915039063</c:v>
                </c:pt>
                <c:pt idx="1756">
                  <c:v>98.880714416503906</c:v>
                </c:pt>
                <c:pt idx="1757">
                  <c:v>98.880348205566406</c:v>
                </c:pt>
                <c:pt idx="1758">
                  <c:v>98.87969970703125</c:v>
                </c:pt>
                <c:pt idx="1759">
                  <c:v>98.879348754882813</c:v>
                </c:pt>
                <c:pt idx="1760">
                  <c:v>98.8790283203125</c:v>
                </c:pt>
                <c:pt idx="1761">
                  <c:v>98.878929138183594</c:v>
                </c:pt>
                <c:pt idx="1762">
                  <c:v>98.878555297851563</c:v>
                </c:pt>
                <c:pt idx="1763">
                  <c:v>98.878364562988281</c:v>
                </c:pt>
                <c:pt idx="1764">
                  <c:v>98.878364562988281</c:v>
                </c:pt>
                <c:pt idx="1765">
                  <c:v>98.878364562988281</c:v>
                </c:pt>
                <c:pt idx="1766">
                  <c:v>98.878501892089844</c:v>
                </c:pt>
                <c:pt idx="1767">
                  <c:v>98.879013061523438</c:v>
                </c:pt>
                <c:pt idx="1768">
                  <c:v>98.879653930664063</c:v>
                </c:pt>
                <c:pt idx="1769">
                  <c:v>98.880386352539063</c:v>
                </c:pt>
                <c:pt idx="1770">
                  <c:v>98.880882263183594</c:v>
                </c:pt>
                <c:pt idx="1771">
                  <c:v>98.881385803222656</c:v>
                </c:pt>
                <c:pt idx="1772">
                  <c:v>98.881645202636719</c:v>
                </c:pt>
                <c:pt idx="1773">
                  <c:v>98.881935119628906</c:v>
                </c:pt>
                <c:pt idx="1774">
                  <c:v>98.882164001464844</c:v>
                </c:pt>
                <c:pt idx="1775">
                  <c:v>98.882331848144531</c:v>
                </c:pt>
                <c:pt idx="1776">
                  <c:v>98.882331848144531</c:v>
                </c:pt>
                <c:pt idx="1777">
                  <c:v>98.882209777832031</c:v>
                </c:pt>
                <c:pt idx="1778">
                  <c:v>98.882026672363281</c:v>
                </c:pt>
                <c:pt idx="1779">
                  <c:v>98.882026672363281</c:v>
                </c:pt>
                <c:pt idx="1780">
                  <c:v>98.882118225097656</c:v>
                </c:pt>
                <c:pt idx="1781">
                  <c:v>98.882278442382813</c:v>
                </c:pt>
                <c:pt idx="1782">
                  <c:v>98.882568359375</c:v>
                </c:pt>
                <c:pt idx="1783">
                  <c:v>98.882575988769531</c:v>
                </c:pt>
                <c:pt idx="1784">
                  <c:v>98.882575988769531</c:v>
                </c:pt>
                <c:pt idx="1785">
                  <c:v>98.882148742675781</c:v>
                </c:pt>
                <c:pt idx="1786">
                  <c:v>98.881759643554688</c:v>
                </c:pt>
                <c:pt idx="1787">
                  <c:v>98.881278991699219</c:v>
                </c:pt>
                <c:pt idx="1788">
                  <c:v>98.881027221679688</c:v>
                </c:pt>
                <c:pt idx="1789">
                  <c:v>98.880813598632813</c:v>
                </c:pt>
                <c:pt idx="1790">
                  <c:v>98.880813598632813</c:v>
                </c:pt>
                <c:pt idx="1791">
                  <c:v>98.880958557128906</c:v>
                </c:pt>
                <c:pt idx="1792">
                  <c:v>98.881446838378906</c:v>
                </c:pt>
                <c:pt idx="1793">
                  <c:v>98.881874084472656</c:v>
                </c:pt>
                <c:pt idx="1794">
                  <c:v>98.882331848144531</c:v>
                </c:pt>
                <c:pt idx="1795">
                  <c:v>98.882766723632813</c:v>
                </c:pt>
                <c:pt idx="1796">
                  <c:v>98.882919311523438</c:v>
                </c:pt>
                <c:pt idx="1797">
                  <c:v>98.882942199707031</c:v>
                </c:pt>
                <c:pt idx="1798">
                  <c:v>98.882942199707031</c:v>
                </c:pt>
                <c:pt idx="1799">
                  <c:v>98.882865905761719</c:v>
                </c:pt>
                <c:pt idx="1800">
                  <c:v>98.882835388183594</c:v>
                </c:pt>
                <c:pt idx="1801">
                  <c:v>98.882804870605469</c:v>
                </c:pt>
                <c:pt idx="1802">
                  <c:v>98.882774353027344</c:v>
                </c:pt>
                <c:pt idx="1803">
                  <c:v>98.882644653320313</c:v>
                </c:pt>
                <c:pt idx="1804">
                  <c:v>98.882644653320313</c:v>
                </c:pt>
                <c:pt idx="1805">
                  <c:v>98.882598876953125</c:v>
                </c:pt>
                <c:pt idx="1806">
                  <c:v>98.882530212402344</c:v>
                </c:pt>
                <c:pt idx="1807">
                  <c:v>98.882522583007813</c:v>
                </c:pt>
                <c:pt idx="1808">
                  <c:v>98.882499694824219</c:v>
                </c:pt>
                <c:pt idx="1809">
                  <c:v>98.882499694824219</c:v>
                </c:pt>
                <c:pt idx="1810">
                  <c:v>98.882476806640625</c:v>
                </c:pt>
                <c:pt idx="1811">
                  <c:v>98.882476806640625</c:v>
                </c:pt>
                <c:pt idx="1812">
                  <c:v>98.882591247558594</c:v>
                </c:pt>
                <c:pt idx="1813">
                  <c:v>98.882637023925781</c:v>
                </c:pt>
                <c:pt idx="1814">
                  <c:v>98.882591247558594</c:v>
                </c:pt>
                <c:pt idx="1815">
                  <c:v>98.882575988769531</c:v>
                </c:pt>
                <c:pt idx="1816">
                  <c:v>98.882354736328125</c:v>
                </c:pt>
                <c:pt idx="1817">
                  <c:v>98.882041931152344</c:v>
                </c:pt>
                <c:pt idx="1818">
                  <c:v>98.881782531738281</c:v>
                </c:pt>
                <c:pt idx="1819">
                  <c:v>98.881500244140625</c:v>
                </c:pt>
                <c:pt idx="1820">
                  <c:v>98.881500244140625</c:v>
                </c:pt>
                <c:pt idx="1821">
                  <c:v>98.881500244140625</c:v>
                </c:pt>
                <c:pt idx="1822">
                  <c:v>98.881507873535156</c:v>
                </c:pt>
                <c:pt idx="1823">
                  <c:v>98.881614685058594</c:v>
                </c:pt>
                <c:pt idx="1824">
                  <c:v>98.881805419921875</c:v>
                </c:pt>
                <c:pt idx="1825">
                  <c:v>98.881858825683594</c:v>
                </c:pt>
                <c:pt idx="1826">
                  <c:v>98.882186889648438</c:v>
                </c:pt>
                <c:pt idx="1827">
                  <c:v>98.882484436035156</c:v>
                </c:pt>
                <c:pt idx="1828">
                  <c:v>98.882705688476563</c:v>
                </c:pt>
                <c:pt idx="1829">
                  <c:v>98.882743835449219</c:v>
                </c:pt>
                <c:pt idx="1830">
                  <c:v>98.882781982421875</c:v>
                </c:pt>
                <c:pt idx="1831">
                  <c:v>98.882789611816406</c:v>
                </c:pt>
                <c:pt idx="1832">
                  <c:v>98.882789611816406</c:v>
                </c:pt>
                <c:pt idx="1833">
                  <c:v>98.88238525390625</c:v>
                </c:pt>
                <c:pt idx="1834">
                  <c:v>98.882034301757813</c:v>
                </c:pt>
                <c:pt idx="1835">
                  <c:v>98.881660461425781</c:v>
                </c:pt>
                <c:pt idx="1836">
                  <c:v>98.881256103515625</c:v>
                </c:pt>
                <c:pt idx="1837">
                  <c:v>98.881095886230469</c:v>
                </c:pt>
                <c:pt idx="1838">
                  <c:v>98.881095886230469</c:v>
                </c:pt>
                <c:pt idx="1839">
                  <c:v>98.881278991699219</c:v>
                </c:pt>
                <c:pt idx="1840">
                  <c:v>98.881317138671875</c:v>
                </c:pt>
                <c:pt idx="1841">
                  <c:v>98.881324768066406</c:v>
                </c:pt>
                <c:pt idx="1842">
                  <c:v>98.881401062011719</c:v>
                </c:pt>
                <c:pt idx="1843">
                  <c:v>98.881645202636719</c:v>
                </c:pt>
                <c:pt idx="1844">
                  <c:v>98.882049560546875</c:v>
                </c:pt>
                <c:pt idx="1845">
                  <c:v>98.882530212402344</c:v>
                </c:pt>
                <c:pt idx="1846">
                  <c:v>98.882911682128906</c:v>
                </c:pt>
                <c:pt idx="1847">
                  <c:v>98.883201599121094</c:v>
                </c:pt>
                <c:pt idx="1848">
                  <c:v>98.883293151855469</c:v>
                </c:pt>
                <c:pt idx="1849">
                  <c:v>98.883323669433594</c:v>
                </c:pt>
                <c:pt idx="1850">
                  <c:v>98.883323669433594</c:v>
                </c:pt>
                <c:pt idx="1851">
                  <c:v>98.883308410644531</c:v>
                </c:pt>
                <c:pt idx="1852">
                  <c:v>98.883255004882813</c:v>
                </c:pt>
                <c:pt idx="1853">
                  <c:v>98.883209228515625</c:v>
                </c:pt>
                <c:pt idx="1854">
                  <c:v>98.883140563964844</c:v>
                </c:pt>
                <c:pt idx="1855">
                  <c:v>98.883125305175781</c:v>
                </c:pt>
                <c:pt idx="1856">
                  <c:v>98.883125305175781</c:v>
                </c:pt>
                <c:pt idx="1857">
                  <c:v>98.883399963378906</c:v>
                </c:pt>
                <c:pt idx="1858">
                  <c:v>98.883522033691406</c:v>
                </c:pt>
                <c:pt idx="1859">
                  <c:v>98.883575439453125</c:v>
                </c:pt>
                <c:pt idx="1860">
                  <c:v>98.883537292480469</c:v>
                </c:pt>
                <c:pt idx="1861">
                  <c:v>98.883537292480469</c:v>
                </c:pt>
                <c:pt idx="1862">
                  <c:v>98.883407592773438</c:v>
                </c:pt>
                <c:pt idx="1863">
                  <c:v>98.883163452148438</c:v>
                </c:pt>
                <c:pt idx="1864">
                  <c:v>98.883163452148438</c:v>
                </c:pt>
                <c:pt idx="1865">
                  <c:v>98.883270263671875</c:v>
                </c:pt>
                <c:pt idx="1866">
                  <c:v>98.883277893066406</c:v>
                </c:pt>
                <c:pt idx="1867">
                  <c:v>98.883277893066406</c:v>
                </c:pt>
                <c:pt idx="1868">
                  <c:v>98.883216857910156</c:v>
                </c:pt>
                <c:pt idx="1869">
                  <c:v>98.883209228515625</c:v>
                </c:pt>
                <c:pt idx="1870">
                  <c:v>98.882987976074219</c:v>
                </c:pt>
                <c:pt idx="1871">
                  <c:v>98.88275146484375</c:v>
                </c:pt>
                <c:pt idx="1872">
                  <c:v>98.882667541503906</c:v>
                </c:pt>
                <c:pt idx="1873">
                  <c:v>98.88250732421875</c:v>
                </c:pt>
                <c:pt idx="1874">
                  <c:v>98.882438659667969</c:v>
                </c:pt>
                <c:pt idx="1875">
                  <c:v>98.882293701171875</c:v>
                </c:pt>
                <c:pt idx="1876">
                  <c:v>98.881706237792969</c:v>
                </c:pt>
                <c:pt idx="1877">
                  <c:v>98.880378723144531</c:v>
                </c:pt>
                <c:pt idx="1878">
                  <c:v>98.878868103027344</c:v>
                </c:pt>
                <c:pt idx="1879">
                  <c:v>98.877082824707031</c:v>
                </c:pt>
                <c:pt idx="1880">
                  <c:v>98.875587463378906</c:v>
                </c:pt>
                <c:pt idx="1881">
                  <c:v>98.8740234375</c:v>
                </c:pt>
                <c:pt idx="1882">
                  <c:v>98.872962951660156</c:v>
                </c:pt>
                <c:pt idx="1883">
                  <c:v>98.872055053710938</c:v>
                </c:pt>
                <c:pt idx="1884">
                  <c:v>98.871528625488281</c:v>
                </c:pt>
                <c:pt idx="1885">
                  <c:v>98.870689392089844</c:v>
                </c:pt>
                <c:pt idx="1886">
                  <c:v>98.870262145996094</c:v>
                </c:pt>
                <c:pt idx="1887">
                  <c:v>98.86993408203125</c:v>
                </c:pt>
                <c:pt idx="1888">
                  <c:v>98.869697570800781</c:v>
                </c:pt>
                <c:pt idx="1889">
                  <c:v>98.869560241699219</c:v>
                </c:pt>
                <c:pt idx="1890">
                  <c:v>98.869552612304688</c:v>
                </c:pt>
                <c:pt idx="1891">
                  <c:v>98.869552612304688</c:v>
                </c:pt>
                <c:pt idx="1892">
                  <c:v>98.869552612304688</c:v>
                </c:pt>
                <c:pt idx="1893">
                  <c:v>98.869682312011719</c:v>
                </c:pt>
                <c:pt idx="1894">
                  <c:v>98.86981201171875</c:v>
                </c:pt>
                <c:pt idx="1895">
                  <c:v>98.86981201171875</c:v>
                </c:pt>
                <c:pt idx="1896">
                  <c:v>98.86981201171875</c:v>
                </c:pt>
                <c:pt idx="1897">
                  <c:v>98.869827270507813</c:v>
                </c:pt>
                <c:pt idx="1898">
                  <c:v>98.869888305664063</c:v>
                </c:pt>
                <c:pt idx="1899">
                  <c:v>98.869888305664063</c:v>
                </c:pt>
                <c:pt idx="1900">
                  <c:v>98.869888305664063</c:v>
                </c:pt>
                <c:pt idx="1901">
                  <c:v>98.869926452636719</c:v>
                </c:pt>
                <c:pt idx="1902">
                  <c:v>98.870086669921875</c:v>
                </c:pt>
                <c:pt idx="1903">
                  <c:v>98.870101928710938</c:v>
                </c:pt>
                <c:pt idx="1904">
                  <c:v>98.870269775390625</c:v>
                </c:pt>
                <c:pt idx="1905">
                  <c:v>98.870414733886719</c:v>
                </c:pt>
                <c:pt idx="1906">
                  <c:v>98.870452880859375</c:v>
                </c:pt>
                <c:pt idx="1907">
                  <c:v>98.870559692382813</c:v>
                </c:pt>
                <c:pt idx="1908">
                  <c:v>98.870628356933594</c:v>
                </c:pt>
                <c:pt idx="1909">
                  <c:v>98.870628356933594</c:v>
                </c:pt>
                <c:pt idx="1910">
                  <c:v>98.870437622070313</c:v>
                </c:pt>
                <c:pt idx="1911">
                  <c:v>98.870285034179688</c:v>
                </c:pt>
                <c:pt idx="1912">
                  <c:v>98.870086669921875</c:v>
                </c:pt>
                <c:pt idx="1913">
                  <c:v>98.870018005371094</c:v>
                </c:pt>
                <c:pt idx="1914">
                  <c:v>98.869918823242188</c:v>
                </c:pt>
                <c:pt idx="1915">
                  <c:v>98.869842529296875</c:v>
                </c:pt>
                <c:pt idx="1916">
                  <c:v>98.869842529296875</c:v>
                </c:pt>
                <c:pt idx="1917">
                  <c:v>98.86981201171875</c:v>
                </c:pt>
                <c:pt idx="1918">
                  <c:v>98.869651794433594</c:v>
                </c:pt>
                <c:pt idx="1919">
                  <c:v>98.869644165039063</c:v>
                </c:pt>
                <c:pt idx="1920">
                  <c:v>98.869644165039063</c:v>
                </c:pt>
                <c:pt idx="1921">
                  <c:v>98.869644165039063</c:v>
                </c:pt>
                <c:pt idx="1922">
                  <c:v>98.869911193847656</c:v>
                </c:pt>
                <c:pt idx="1923">
                  <c:v>98.870399475097656</c:v>
                </c:pt>
                <c:pt idx="1924">
                  <c:v>98.871612548828125</c:v>
                </c:pt>
                <c:pt idx="1925">
                  <c:v>98.873680114746094</c:v>
                </c:pt>
                <c:pt idx="1926">
                  <c:v>98.876571655273438</c:v>
                </c:pt>
                <c:pt idx="1927">
                  <c:v>98.878974914550781</c:v>
                </c:pt>
                <c:pt idx="1928">
                  <c:v>98.881340026855469</c:v>
                </c:pt>
                <c:pt idx="1929">
                  <c:v>98.883010864257813</c:v>
                </c:pt>
                <c:pt idx="1930">
                  <c:v>98.883773803710938</c:v>
                </c:pt>
                <c:pt idx="1931">
                  <c:v>98.883880615234375</c:v>
                </c:pt>
                <c:pt idx="1932">
                  <c:v>98.883773803710938</c:v>
                </c:pt>
                <c:pt idx="1933">
                  <c:v>98.8837890625</c:v>
                </c:pt>
                <c:pt idx="1934">
                  <c:v>98.883766174316406</c:v>
                </c:pt>
                <c:pt idx="1935">
                  <c:v>98.883773803710938</c:v>
                </c:pt>
                <c:pt idx="1936">
                  <c:v>98.883720397949219</c:v>
                </c:pt>
                <c:pt idx="1937">
                  <c:v>98.883575439453125</c:v>
                </c:pt>
                <c:pt idx="1938">
                  <c:v>98.883415222167969</c:v>
                </c:pt>
                <c:pt idx="1939">
                  <c:v>98.883148193359375</c:v>
                </c:pt>
                <c:pt idx="1940">
                  <c:v>98.882843017578125</c:v>
                </c:pt>
                <c:pt idx="1941">
                  <c:v>98.88262939453125</c:v>
                </c:pt>
                <c:pt idx="1942">
                  <c:v>98.88250732421875</c:v>
                </c:pt>
                <c:pt idx="1943">
                  <c:v>98.882362365722656</c:v>
                </c:pt>
                <c:pt idx="1944">
                  <c:v>98.882362365722656</c:v>
                </c:pt>
                <c:pt idx="1945">
                  <c:v>98.882614135742188</c:v>
                </c:pt>
                <c:pt idx="1946">
                  <c:v>98.882820129394531</c:v>
                </c:pt>
                <c:pt idx="1947">
                  <c:v>98.883049011230469</c:v>
                </c:pt>
                <c:pt idx="1948">
                  <c:v>98.883293151855469</c:v>
                </c:pt>
                <c:pt idx="1949">
                  <c:v>98.883590698242188</c:v>
                </c:pt>
                <c:pt idx="1950">
                  <c:v>98.883621215820313</c:v>
                </c:pt>
                <c:pt idx="1951">
                  <c:v>98.883621215820313</c:v>
                </c:pt>
                <c:pt idx="1952">
                  <c:v>98.883491516113281</c:v>
                </c:pt>
                <c:pt idx="1953">
                  <c:v>98.883453369140625</c:v>
                </c:pt>
                <c:pt idx="1954">
                  <c:v>98.883079528808594</c:v>
                </c:pt>
                <c:pt idx="1955">
                  <c:v>98.882728576660156</c:v>
                </c:pt>
                <c:pt idx="1956">
                  <c:v>98.882354736328125</c:v>
                </c:pt>
                <c:pt idx="1957">
                  <c:v>98.882209777832031</c:v>
                </c:pt>
                <c:pt idx="1958">
                  <c:v>98.882209777832031</c:v>
                </c:pt>
                <c:pt idx="1959">
                  <c:v>98.882499694824219</c:v>
                </c:pt>
                <c:pt idx="1960">
                  <c:v>98.882743835449219</c:v>
                </c:pt>
                <c:pt idx="1961">
                  <c:v>98.88299560546875</c:v>
                </c:pt>
                <c:pt idx="1962">
                  <c:v>98.883293151855469</c:v>
                </c:pt>
                <c:pt idx="1963">
                  <c:v>98.883499145507813</c:v>
                </c:pt>
                <c:pt idx="1964">
                  <c:v>98.883499145507813</c:v>
                </c:pt>
                <c:pt idx="1965">
                  <c:v>98.883499145507813</c:v>
                </c:pt>
                <c:pt idx="1966">
                  <c:v>98.883430480957031</c:v>
                </c:pt>
                <c:pt idx="1967">
                  <c:v>98.883430480957031</c:v>
                </c:pt>
                <c:pt idx="1968">
                  <c:v>98.883262634277344</c:v>
                </c:pt>
                <c:pt idx="1969">
                  <c:v>98.883140563964844</c:v>
                </c:pt>
                <c:pt idx="1970">
                  <c:v>98.883140563964844</c:v>
                </c:pt>
                <c:pt idx="1971">
                  <c:v>98.882919311523438</c:v>
                </c:pt>
                <c:pt idx="1972">
                  <c:v>98.882759094238281</c:v>
                </c:pt>
                <c:pt idx="1973">
                  <c:v>98.882621765136719</c:v>
                </c:pt>
                <c:pt idx="1974">
                  <c:v>98.882499694824219</c:v>
                </c:pt>
                <c:pt idx="1975">
                  <c:v>98.882492065429688</c:v>
                </c:pt>
                <c:pt idx="1976">
                  <c:v>98.882469177246094</c:v>
                </c:pt>
                <c:pt idx="1977">
                  <c:v>98.882492065429688</c:v>
                </c:pt>
                <c:pt idx="1978">
                  <c:v>98.882499694824219</c:v>
                </c:pt>
                <c:pt idx="1979">
                  <c:v>98.882499694824219</c:v>
                </c:pt>
                <c:pt idx="1980">
                  <c:v>98.882476806640625</c:v>
                </c:pt>
                <c:pt idx="1981">
                  <c:v>98.882476806640625</c:v>
                </c:pt>
                <c:pt idx="1982">
                  <c:v>98.882614135742188</c:v>
                </c:pt>
                <c:pt idx="1983">
                  <c:v>98.882614135742188</c:v>
                </c:pt>
                <c:pt idx="1984">
                  <c:v>98.882514953613281</c:v>
                </c:pt>
                <c:pt idx="1985">
                  <c:v>98.882354736328125</c:v>
                </c:pt>
                <c:pt idx="1986">
                  <c:v>98.882316589355469</c:v>
                </c:pt>
                <c:pt idx="1987">
                  <c:v>98.882072448730469</c:v>
                </c:pt>
                <c:pt idx="1988">
                  <c:v>98.882003784179688</c:v>
                </c:pt>
                <c:pt idx="1989">
                  <c:v>98.882003784179688</c:v>
                </c:pt>
                <c:pt idx="1990">
                  <c:v>98.882331848144531</c:v>
                </c:pt>
                <c:pt idx="1991">
                  <c:v>98.882339477539063</c:v>
                </c:pt>
                <c:pt idx="1992">
                  <c:v>98.882644653320313</c:v>
                </c:pt>
                <c:pt idx="1993">
                  <c:v>98.882835388183594</c:v>
                </c:pt>
                <c:pt idx="1994">
                  <c:v>98.8829345703125</c:v>
                </c:pt>
                <c:pt idx="1995">
                  <c:v>98.8829345703125</c:v>
                </c:pt>
                <c:pt idx="1996">
                  <c:v>98.882881164550781</c:v>
                </c:pt>
                <c:pt idx="1997">
                  <c:v>98.882637023925781</c:v>
                </c:pt>
                <c:pt idx="1998">
                  <c:v>98.882583618164063</c:v>
                </c:pt>
                <c:pt idx="1999">
                  <c:v>98.882331848144531</c:v>
                </c:pt>
                <c:pt idx="2000">
                  <c:v>98.882270812988281</c:v>
                </c:pt>
                <c:pt idx="2001">
                  <c:v>98.882270812988281</c:v>
                </c:pt>
                <c:pt idx="2002">
                  <c:v>98.882270812988281</c:v>
                </c:pt>
                <c:pt idx="2003">
                  <c:v>98.882308959960938</c:v>
                </c:pt>
                <c:pt idx="2004">
                  <c:v>98.882316589355469</c:v>
                </c:pt>
                <c:pt idx="2005">
                  <c:v>98.882316589355469</c:v>
                </c:pt>
                <c:pt idx="2006">
                  <c:v>98.882423400878906</c:v>
                </c:pt>
                <c:pt idx="2007">
                  <c:v>98.882423400878906</c:v>
                </c:pt>
                <c:pt idx="2008">
                  <c:v>98.882423400878906</c:v>
                </c:pt>
                <c:pt idx="2009">
                  <c:v>98.882301330566406</c:v>
                </c:pt>
                <c:pt idx="2010">
                  <c:v>98.882049560546875</c:v>
                </c:pt>
                <c:pt idx="2011">
                  <c:v>98.8818359375</c:v>
                </c:pt>
                <c:pt idx="2012">
                  <c:v>98.881324768066406</c:v>
                </c:pt>
                <c:pt idx="2013">
                  <c:v>98.880958557128906</c:v>
                </c:pt>
                <c:pt idx="2014">
                  <c:v>98.880729675292969</c:v>
                </c:pt>
                <c:pt idx="2015">
                  <c:v>98.880424499511719</c:v>
                </c:pt>
                <c:pt idx="2016">
                  <c:v>98.880256652832031</c:v>
                </c:pt>
                <c:pt idx="2017">
                  <c:v>98.880203247070313</c:v>
                </c:pt>
                <c:pt idx="2018">
                  <c:v>98.880203247070313</c:v>
                </c:pt>
                <c:pt idx="2019">
                  <c:v>98.880355834960938</c:v>
                </c:pt>
                <c:pt idx="2020">
                  <c:v>98.880615234375</c:v>
                </c:pt>
                <c:pt idx="2021">
                  <c:v>98.880836486816406</c:v>
                </c:pt>
                <c:pt idx="2022">
                  <c:v>98.881057739257813</c:v>
                </c:pt>
                <c:pt idx="2023">
                  <c:v>98.881057739257813</c:v>
                </c:pt>
                <c:pt idx="2024">
                  <c:v>98.881004333496094</c:v>
                </c:pt>
                <c:pt idx="2025">
                  <c:v>98.880897521972656</c:v>
                </c:pt>
                <c:pt idx="2026">
                  <c:v>98.880760192871094</c:v>
                </c:pt>
                <c:pt idx="2027">
                  <c:v>98.880729675292969</c:v>
                </c:pt>
                <c:pt idx="2028">
                  <c:v>98.880683898925781</c:v>
                </c:pt>
                <c:pt idx="2029">
                  <c:v>98.880599975585938</c:v>
                </c:pt>
                <c:pt idx="2030">
                  <c:v>98.880546569824219</c:v>
                </c:pt>
                <c:pt idx="2031">
                  <c:v>98.880546569824219</c:v>
                </c:pt>
                <c:pt idx="2032">
                  <c:v>98.880615234375</c:v>
                </c:pt>
                <c:pt idx="2033">
                  <c:v>98.880714416503906</c:v>
                </c:pt>
                <c:pt idx="2034">
                  <c:v>98.880767822265625</c:v>
                </c:pt>
                <c:pt idx="2035">
                  <c:v>98.880851745605469</c:v>
                </c:pt>
                <c:pt idx="2036">
                  <c:v>98.880882263183594</c:v>
                </c:pt>
                <c:pt idx="2037">
                  <c:v>98.880851745605469</c:v>
                </c:pt>
                <c:pt idx="2038">
                  <c:v>98.880775451660156</c:v>
                </c:pt>
                <c:pt idx="2039">
                  <c:v>98.880767822265625</c:v>
                </c:pt>
                <c:pt idx="2040">
                  <c:v>98.880760192871094</c:v>
                </c:pt>
                <c:pt idx="2041">
                  <c:v>98.880714416503906</c:v>
                </c:pt>
                <c:pt idx="2042">
                  <c:v>98.880683898925781</c:v>
                </c:pt>
                <c:pt idx="2043">
                  <c:v>98.880683898925781</c:v>
                </c:pt>
                <c:pt idx="2044">
                  <c:v>98.880744934082031</c:v>
                </c:pt>
                <c:pt idx="2045">
                  <c:v>98.880775451660156</c:v>
                </c:pt>
                <c:pt idx="2046">
                  <c:v>98.880813598632813</c:v>
                </c:pt>
                <c:pt idx="2047">
                  <c:v>98.880844116210938</c:v>
                </c:pt>
                <c:pt idx="2048">
                  <c:v>98.880844116210938</c:v>
                </c:pt>
                <c:pt idx="2049">
                  <c:v>98.880783081054688</c:v>
                </c:pt>
                <c:pt idx="2050">
                  <c:v>98.880645751953125</c:v>
                </c:pt>
                <c:pt idx="2051">
                  <c:v>98.880485534667969</c:v>
                </c:pt>
                <c:pt idx="2052">
                  <c:v>98.880462646484375</c:v>
                </c:pt>
                <c:pt idx="2053">
                  <c:v>98.880462646484375</c:v>
                </c:pt>
                <c:pt idx="2054">
                  <c:v>98.880546569824219</c:v>
                </c:pt>
                <c:pt idx="2055">
                  <c:v>98.880706787109375</c:v>
                </c:pt>
                <c:pt idx="2056">
                  <c:v>98.880912780761719</c:v>
                </c:pt>
                <c:pt idx="2057">
                  <c:v>98.881011962890625</c:v>
                </c:pt>
                <c:pt idx="2058">
                  <c:v>98.881072998046875</c:v>
                </c:pt>
                <c:pt idx="2059">
                  <c:v>98.881072998046875</c:v>
                </c:pt>
                <c:pt idx="2060">
                  <c:v>98.880828857421875</c:v>
                </c:pt>
                <c:pt idx="2061">
                  <c:v>98.880821228027344</c:v>
                </c:pt>
                <c:pt idx="2062">
                  <c:v>98.880638122558594</c:v>
                </c:pt>
                <c:pt idx="2063">
                  <c:v>98.880241394042969</c:v>
                </c:pt>
                <c:pt idx="2064">
                  <c:v>98.879768371582031</c:v>
                </c:pt>
                <c:pt idx="2065">
                  <c:v>98.879386901855469</c:v>
                </c:pt>
                <c:pt idx="2066">
                  <c:v>98.878929138183594</c:v>
                </c:pt>
                <c:pt idx="2067">
                  <c:v>98.878738403320313</c:v>
                </c:pt>
                <c:pt idx="2068">
                  <c:v>98.878738403320313</c:v>
                </c:pt>
                <c:pt idx="2069">
                  <c:v>98.879081726074219</c:v>
                </c:pt>
                <c:pt idx="2070">
                  <c:v>98.879364013671875</c:v>
                </c:pt>
                <c:pt idx="2071">
                  <c:v>98.87957763671875</c:v>
                </c:pt>
                <c:pt idx="2072">
                  <c:v>98.879890441894531</c:v>
                </c:pt>
                <c:pt idx="2073">
                  <c:v>98.880050659179688</c:v>
                </c:pt>
                <c:pt idx="2074">
                  <c:v>98.880203247070313</c:v>
                </c:pt>
                <c:pt idx="2075">
                  <c:v>98.880508422851563</c:v>
                </c:pt>
                <c:pt idx="2076">
                  <c:v>98.880645751953125</c:v>
                </c:pt>
                <c:pt idx="2077">
                  <c:v>98.880645751953125</c:v>
                </c:pt>
                <c:pt idx="2078">
                  <c:v>98.880317687988281</c:v>
                </c:pt>
                <c:pt idx="2079">
                  <c:v>98.8798828125</c:v>
                </c:pt>
                <c:pt idx="2080">
                  <c:v>98.879371643066406</c:v>
                </c:pt>
                <c:pt idx="2081">
                  <c:v>98.878898620605469</c:v>
                </c:pt>
                <c:pt idx="2082">
                  <c:v>98.878883361816406</c:v>
                </c:pt>
                <c:pt idx="2083">
                  <c:v>98.878883361816406</c:v>
                </c:pt>
                <c:pt idx="2084">
                  <c:v>98.879249572753906</c:v>
                </c:pt>
                <c:pt idx="2085">
                  <c:v>98.879539489746094</c:v>
                </c:pt>
                <c:pt idx="2086">
                  <c:v>98.879898071289063</c:v>
                </c:pt>
                <c:pt idx="2087">
                  <c:v>98.880081176757813</c:v>
                </c:pt>
                <c:pt idx="2088">
                  <c:v>98.880081176757813</c:v>
                </c:pt>
                <c:pt idx="2089">
                  <c:v>98.879852294921875</c:v>
                </c:pt>
                <c:pt idx="2090">
                  <c:v>98.879653930664063</c:v>
                </c:pt>
                <c:pt idx="2091">
                  <c:v>98.879417419433594</c:v>
                </c:pt>
                <c:pt idx="2092">
                  <c:v>98.879257202148438</c:v>
                </c:pt>
                <c:pt idx="2093">
                  <c:v>98.879096984863281</c:v>
                </c:pt>
                <c:pt idx="2094">
                  <c:v>98.879035949707031</c:v>
                </c:pt>
                <c:pt idx="2095">
                  <c:v>98.878936767578125</c:v>
                </c:pt>
                <c:pt idx="2096">
                  <c:v>98.878616333007813</c:v>
                </c:pt>
                <c:pt idx="2097">
                  <c:v>98.878379821777344</c:v>
                </c:pt>
                <c:pt idx="2098">
                  <c:v>98.877975463867188</c:v>
                </c:pt>
                <c:pt idx="2099">
                  <c:v>98.877586364746094</c:v>
                </c:pt>
                <c:pt idx="2100">
                  <c:v>98.876945495605469</c:v>
                </c:pt>
                <c:pt idx="2101">
                  <c:v>98.876632690429688</c:v>
                </c:pt>
                <c:pt idx="2102">
                  <c:v>98.876350402832031</c:v>
                </c:pt>
                <c:pt idx="2103">
                  <c:v>98.876327514648438</c:v>
                </c:pt>
                <c:pt idx="2104">
                  <c:v>98.876327514648438</c:v>
                </c:pt>
                <c:pt idx="2105">
                  <c:v>98.876617431640625</c:v>
                </c:pt>
                <c:pt idx="2106">
                  <c:v>98.876983642578125</c:v>
                </c:pt>
                <c:pt idx="2107">
                  <c:v>98.87738037109375</c:v>
                </c:pt>
                <c:pt idx="2108">
                  <c:v>98.877571105957031</c:v>
                </c:pt>
                <c:pt idx="2109">
                  <c:v>98.877708435058594</c:v>
                </c:pt>
                <c:pt idx="2110">
                  <c:v>98.877853393554688</c:v>
                </c:pt>
                <c:pt idx="2111">
                  <c:v>98.877853393554688</c:v>
                </c:pt>
                <c:pt idx="2112">
                  <c:v>98.877853393554688</c:v>
                </c:pt>
                <c:pt idx="2113">
                  <c:v>98.877555847167969</c:v>
                </c:pt>
                <c:pt idx="2114">
                  <c:v>98.877273559570313</c:v>
                </c:pt>
                <c:pt idx="2115">
                  <c:v>98.877151489257813</c:v>
                </c:pt>
                <c:pt idx="2116">
                  <c:v>98.877105712890625</c:v>
                </c:pt>
                <c:pt idx="2117">
                  <c:v>98.877143859863281</c:v>
                </c:pt>
                <c:pt idx="2118">
                  <c:v>98.877143859863281</c:v>
                </c:pt>
                <c:pt idx="2119">
                  <c:v>98.877456665039063</c:v>
                </c:pt>
                <c:pt idx="2120">
                  <c:v>98.877578735351563</c:v>
                </c:pt>
                <c:pt idx="2121">
                  <c:v>98.877578735351563</c:v>
                </c:pt>
                <c:pt idx="2122">
                  <c:v>98.8775634765625</c:v>
                </c:pt>
                <c:pt idx="2123">
                  <c:v>98.8775634765625</c:v>
                </c:pt>
                <c:pt idx="2124">
                  <c:v>98.877586364746094</c:v>
                </c:pt>
                <c:pt idx="2125">
                  <c:v>98.87762451171875</c:v>
                </c:pt>
                <c:pt idx="2126">
                  <c:v>98.87762451171875</c:v>
                </c:pt>
                <c:pt idx="2127">
                  <c:v>98.87762451171875</c:v>
                </c:pt>
                <c:pt idx="2128">
                  <c:v>98.877540588378906</c:v>
                </c:pt>
                <c:pt idx="2129">
                  <c:v>98.877403259277344</c:v>
                </c:pt>
                <c:pt idx="2130">
                  <c:v>98.877311706542969</c:v>
                </c:pt>
                <c:pt idx="2131">
                  <c:v>98.877052307128906</c:v>
                </c:pt>
                <c:pt idx="2132">
                  <c:v>98.876815795898438</c:v>
                </c:pt>
                <c:pt idx="2133">
                  <c:v>98.876441955566406</c:v>
                </c:pt>
                <c:pt idx="2134">
                  <c:v>98.876243591308594</c:v>
                </c:pt>
                <c:pt idx="2135">
                  <c:v>98.876197814941406</c:v>
                </c:pt>
                <c:pt idx="2136">
                  <c:v>98.876197814941406</c:v>
                </c:pt>
                <c:pt idx="2137">
                  <c:v>98.876350402832031</c:v>
                </c:pt>
                <c:pt idx="2138">
                  <c:v>98.876411437988281</c:v>
                </c:pt>
                <c:pt idx="2139">
                  <c:v>98.876411437988281</c:v>
                </c:pt>
                <c:pt idx="2140">
                  <c:v>98.876327514648438</c:v>
                </c:pt>
                <c:pt idx="2141">
                  <c:v>98.876007080078125</c:v>
                </c:pt>
                <c:pt idx="2142">
                  <c:v>98.875640869140625</c:v>
                </c:pt>
                <c:pt idx="2143">
                  <c:v>98.875640869140625</c:v>
                </c:pt>
                <c:pt idx="2144">
                  <c:v>98.875701904296875</c:v>
                </c:pt>
                <c:pt idx="2145">
                  <c:v>98.875923156738281</c:v>
                </c:pt>
                <c:pt idx="2146">
                  <c:v>98.876213073730469</c:v>
                </c:pt>
                <c:pt idx="2147">
                  <c:v>98.876686096191406</c:v>
                </c:pt>
                <c:pt idx="2148">
                  <c:v>98.876937866210938</c:v>
                </c:pt>
                <c:pt idx="2149">
                  <c:v>98.876937866210938</c:v>
                </c:pt>
                <c:pt idx="2150">
                  <c:v>98.876922607421875</c:v>
                </c:pt>
                <c:pt idx="2151">
                  <c:v>98.876800537109375</c:v>
                </c:pt>
                <c:pt idx="2152">
                  <c:v>98.876693725585938</c:v>
                </c:pt>
                <c:pt idx="2153">
                  <c:v>98.876693725585938</c:v>
                </c:pt>
                <c:pt idx="2154">
                  <c:v>98.876693725585938</c:v>
                </c:pt>
                <c:pt idx="2155">
                  <c:v>98.876785278320313</c:v>
                </c:pt>
                <c:pt idx="2156">
                  <c:v>98.876785278320313</c:v>
                </c:pt>
                <c:pt idx="2157">
                  <c:v>98.876609802246094</c:v>
                </c:pt>
                <c:pt idx="2158">
                  <c:v>98.87652587890625</c:v>
                </c:pt>
                <c:pt idx="2159">
                  <c:v>98.876518249511719</c:v>
                </c:pt>
                <c:pt idx="2160">
                  <c:v>98.876327514648438</c:v>
                </c:pt>
                <c:pt idx="2161">
                  <c:v>98.87615966796875</c:v>
                </c:pt>
                <c:pt idx="2162">
                  <c:v>98.875724792480469</c:v>
                </c:pt>
                <c:pt idx="2163">
                  <c:v>98.875129699707031</c:v>
                </c:pt>
                <c:pt idx="2164">
                  <c:v>98.874725341796875</c:v>
                </c:pt>
                <c:pt idx="2165">
                  <c:v>98.874290466308594</c:v>
                </c:pt>
                <c:pt idx="2166">
                  <c:v>98.874000549316406</c:v>
                </c:pt>
                <c:pt idx="2167">
                  <c:v>98.874000549316406</c:v>
                </c:pt>
                <c:pt idx="2168">
                  <c:v>98.874053955078125</c:v>
                </c:pt>
                <c:pt idx="2169">
                  <c:v>98.87432861328125</c:v>
                </c:pt>
                <c:pt idx="2170">
                  <c:v>98.874771118164063</c:v>
                </c:pt>
                <c:pt idx="2171">
                  <c:v>98.875213623046875</c:v>
                </c:pt>
                <c:pt idx="2172">
                  <c:v>98.875679016113281</c:v>
                </c:pt>
                <c:pt idx="2173">
                  <c:v>98.876129150390625</c:v>
                </c:pt>
                <c:pt idx="2174">
                  <c:v>98.876365661621094</c:v>
                </c:pt>
                <c:pt idx="2175">
                  <c:v>98.876365661621094</c:v>
                </c:pt>
                <c:pt idx="2176">
                  <c:v>98.876243591308594</c:v>
                </c:pt>
                <c:pt idx="2177">
                  <c:v>98.876052856445313</c:v>
                </c:pt>
                <c:pt idx="2178">
                  <c:v>98.875961303710938</c:v>
                </c:pt>
                <c:pt idx="2179">
                  <c:v>98.875862121582031</c:v>
                </c:pt>
                <c:pt idx="2180">
                  <c:v>98.87567138671875</c:v>
                </c:pt>
                <c:pt idx="2181">
                  <c:v>98.875556945800781</c:v>
                </c:pt>
                <c:pt idx="2182">
                  <c:v>98.875534057617188</c:v>
                </c:pt>
                <c:pt idx="2183">
                  <c:v>98.875167846679688</c:v>
                </c:pt>
                <c:pt idx="2184">
                  <c:v>98.874786376953125</c:v>
                </c:pt>
                <c:pt idx="2185">
                  <c:v>98.874488830566406</c:v>
                </c:pt>
                <c:pt idx="2186">
                  <c:v>98.874259948730469</c:v>
                </c:pt>
                <c:pt idx="2187">
                  <c:v>98.873931884765625</c:v>
                </c:pt>
                <c:pt idx="2188">
                  <c:v>98.873931884765625</c:v>
                </c:pt>
                <c:pt idx="2189">
                  <c:v>98.87408447265625</c:v>
                </c:pt>
                <c:pt idx="2190">
                  <c:v>98.874282836914063</c:v>
                </c:pt>
                <c:pt idx="2191">
                  <c:v>98.87445068359375</c:v>
                </c:pt>
                <c:pt idx="2192">
                  <c:v>98.874862670898438</c:v>
                </c:pt>
                <c:pt idx="2193">
                  <c:v>98.875274658203125</c:v>
                </c:pt>
                <c:pt idx="2194">
                  <c:v>98.875450134277344</c:v>
                </c:pt>
                <c:pt idx="2195">
                  <c:v>98.875450134277344</c:v>
                </c:pt>
                <c:pt idx="2196">
                  <c:v>98.87542724609375</c:v>
                </c:pt>
                <c:pt idx="2197">
                  <c:v>98.875228881835938</c:v>
                </c:pt>
                <c:pt idx="2198">
                  <c:v>98.875144958496094</c:v>
                </c:pt>
                <c:pt idx="2199">
                  <c:v>98.875144958496094</c:v>
                </c:pt>
                <c:pt idx="2200">
                  <c:v>98.875190734863281</c:v>
                </c:pt>
                <c:pt idx="2201">
                  <c:v>98.875251770019531</c:v>
                </c:pt>
                <c:pt idx="2202">
                  <c:v>98.87554931640625</c:v>
                </c:pt>
                <c:pt idx="2203">
                  <c:v>98.87554931640625</c:v>
                </c:pt>
                <c:pt idx="2204">
                  <c:v>98.875480651855469</c:v>
                </c:pt>
                <c:pt idx="2205">
                  <c:v>98.875320434570313</c:v>
                </c:pt>
                <c:pt idx="2206">
                  <c:v>98.87530517578125</c:v>
                </c:pt>
                <c:pt idx="2207">
                  <c:v>98.875053405761719</c:v>
                </c:pt>
                <c:pt idx="2208">
                  <c:v>98.874992370605469</c:v>
                </c:pt>
                <c:pt idx="2209">
                  <c:v>98.874961853027344</c:v>
                </c:pt>
                <c:pt idx="2210">
                  <c:v>98.874862670898438</c:v>
                </c:pt>
                <c:pt idx="2211">
                  <c:v>98.874855041503906</c:v>
                </c:pt>
                <c:pt idx="2212">
                  <c:v>98.874763488769531</c:v>
                </c:pt>
                <c:pt idx="2213">
                  <c:v>98.874534606933594</c:v>
                </c:pt>
                <c:pt idx="2214">
                  <c:v>98.874359130859375</c:v>
                </c:pt>
                <c:pt idx="2215">
                  <c:v>98.874305725097656</c:v>
                </c:pt>
                <c:pt idx="2216">
                  <c:v>98.874305725097656</c:v>
                </c:pt>
                <c:pt idx="2217">
                  <c:v>98.874412536621094</c:v>
                </c:pt>
                <c:pt idx="2218">
                  <c:v>98.874412536621094</c:v>
                </c:pt>
                <c:pt idx="2219">
                  <c:v>98.874382019042969</c:v>
                </c:pt>
                <c:pt idx="2220">
                  <c:v>98.874137878417969</c:v>
                </c:pt>
                <c:pt idx="2221">
                  <c:v>98.873832702636719</c:v>
                </c:pt>
                <c:pt idx="2222">
                  <c:v>98.873344421386719</c:v>
                </c:pt>
                <c:pt idx="2223">
                  <c:v>98.872848510742188</c:v>
                </c:pt>
                <c:pt idx="2224">
                  <c:v>98.872650146484375</c:v>
                </c:pt>
                <c:pt idx="2225">
                  <c:v>98.872650146484375</c:v>
                </c:pt>
                <c:pt idx="2226">
                  <c:v>98.872825622558594</c:v>
                </c:pt>
                <c:pt idx="2227">
                  <c:v>98.873176574707031</c:v>
                </c:pt>
                <c:pt idx="2228">
                  <c:v>98.87371826171875</c:v>
                </c:pt>
                <c:pt idx="2229">
                  <c:v>98.8741455078125</c:v>
                </c:pt>
                <c:pt idx="2230">
                  <c:v>98.874427795410156</c:v>
                </c:pt>
                <c:pt idx="2231">
                  <c:v>98.874427795410156</c:v>
                </c:pt>
                <c:pt idx="2232">
                  <c:v>98.874458312988281</c:v>
                </c:pt>
                <c:pt idx="2233">
                  <c:v>98.874458312988281</c:v>
                </c:pt>
                <c:pt idx="2234">
                  <c:v>98.874320983886719</c:v>
                </c:pt>
                <c:pt idx="2235">
                  <c:v>98.874038696289063</c:v>
                </c:pt>
                <c:pt idx="2236">
                  <c:v>98.873641967773438</c:v>
                </c:pt>
                <c:pt idx="2237">
                  <c:v>98.872856140136719</c:v>
                </c:pt>
                <c:pt idx="2238">
                  <c:v>98.872100830078125</c:v>
                </c:pt>
                <c:pt idx="2239">
                  <c:v>98.871536254882813</c:v>
                </c:pt>
                <c:pt idx="2240">
                  <c:v>98.871353149414063</c:v>
                </c:pt>
                <c:pt idx="2241">
                  <c:v>98.871353149414063</c:v>
                </c:pt>
                <c:pt idx="2242">
                  <c:v>98.871803283691406</c:v>
                </c:pt>
                <c:pt idx="2243">
                  <c:v>98.872261047363281</c:v>
                </c:pt>
                <c:pt idx="2244">
                  <c:v>98.872688293457031</c:v>
                </c:pt>
                <c:pt idx="2245">
                  <c:v>98.873153686523438</c:v>
                </c:pt>
                <c:pt idx="2246">
                  <c:v>98.873512268066406</c:v>
                </c:pt>
                <c:pt idx="2247">
                  <c:v>98.87359619140625</c:v>
                </c:pt>
                <c:pt idx="2248">
                  <c:v>98.87359619140625</c:v>
                </c:pt>
                <c:pt idx="2249">
                  <c:v>98.873504638671875</c:v>
                </c:pt>
                <c:pt idx="2250">
                  <c:v>98.873435974121094</c:v>
                </c:pt>
                <c:pt idx="2251">
                  <c:v>98.873275756835938</c:v>
                </c:pt>
                <c:pt idx="2252">
                  <c:v>98.873275756835938</c:v>
                </c:pt>
                <c:pt idx="2253">
                  <c:v>98.873374938964844</c:v>
                </c:pt>
                <c:pt idx="2254">
                  <c:v>98.87371826171875</c:v>
                </c:pt>
                <c:pt idx="2255">
                  <c:v>98.873847961425781</c:v>
                </c:pt>
                <c:pt idx="2256">
                  <c:v>98.873939514160156</c:v>
                </c:pt>
                <c:pt idx="2257">
                  <c:v>98.873947143554688</c:v>
                </c:pt>
                <c:pt idx="2258">
                  <c:v>98.873939514160156</c:v>
                </c:pt>
                <c:pt idx="2259">
                  <c:v>98.87359619140625</c:v>
                </c:pt>
                <c:pt idx="2260">
                  <c:v>98.873443603515625</c:v>
                </c:pt>
                <c:pt idx="2261">
                  <c:v>98.873443603515625</c:v>
                </c:pt>
                <c:pt idx="2262">
                  <c:v>98.873443603515625</c:v>
                </c:pt>
                <c:pt idx="2263">
                  <c:v>98.873458862304688</c:v>
                </c:pt>
                <c:pt idx="2264">
                  <c:v>98.873504638671875</c:v>
                </c:pt>
                <c:pt idx="2265">
                  <c:v>98.873504638671875</c:v>
                </c:pt>
                <c:pt idx="2266">
                  <c:v>98.873428344726563</c:v>
                </c:pt>
                <c:pt idx="2267">
                  <c:v>98.873428344726563</c:v>
                </c:pt>
                <c:pt idx="2268">
                  <c:v>98.873428344726563</c:v>
                </c:pt>
                <c:pt idx="2269">
                  <c:v>98.873367309570313</c:v>
                </c:pt>
                <c:pt idx="2270">
                  <c:v>98.873367309570313</c:v>
                </c:pt>
                <c:pt idx="2271">
                  <c:v>98.873344421386719</c:v>
                </c:pt>
                <c:pt idx="2272">
                  <c:v>98.873344421386719</c:v>
                </c:pt>
                <c:pt idx="2273">
                  <c:v>98.873344421386719</c:v>
                </c:pt>
                <c:pt idx="2274">
                  <c:v>98.873260498046875</c:v>
                </c:pt>
                <c:pt idx="2275">
                  <c:v>98.873283386230469</c:v>
                </c:pt>
                <c:pt idx="2276">
                  <c:v>98.873283386230469</c:v>
                </c:pt>
                <c:pt idx="2277">
                  <c:v>98.873321533203125</c:v>
                </c:pt>
                <c:pt idx="2278">
                  <c:v>98.873481750488281</c:v>
                </c:pt>
                <c:pt idx="2279">
                  <c:v>98.873512268066406</c:v>
                </c:pt>
                <c:pt idx="2280">
                  <c:v>98.873489379882813</c:v>
                </c:pt>
                <c:pt idx="2281">
                  <c:v>98.873489379882813</c:v>
                </c:pt>
                <c:pt idx="2282">
                  <c:v>98.8734130859375</c:v>
                </c:pt>
                <c:pt idx="2283">
                  <c:v>98.873191833496094</c:v>
                </c:pt>
                <c:pt idx="2284">
                  <c:v>98.873176574707031</c:v>
                </c:pt>
                <c:pt idx="2285">
                  <c:v>98.873191833496094</c:v>
                </c:pt>
                <c:pt idx="2286">
                  <c:v>98.873313903808594</c:v>
                </c:pt>
                <c:pt idx="2287">
                  <c:v>98.873390197753906</c:v>
                </c:pt>
                <c:pt idx="2288">
                  <c:v>98.873390197753906</c:v>
                </c:pt>
                <c:pt idx="2289">
                  <c:v>98.873176574707031</c:v>
                </c:pt>
                <c:pt idx="2290">
                  <c:v>98.872879028320313</c:v>
                </c:pt>
                <c:pt idx="2291">
                  <c:v>98.872406005859375</c:v>
                </c:pt>
                <c:pt idx="2292">
                  <c:v>98.871971130371094</c:v>
                </c:pt>
                <c:pt idx="2293">
                  <c:v>98.871627807617188</c:v>
                </c:pt>
                <c:pt idx="2294">
                  <c:v>98.871627807617188</c:v>
                </c:pt>
                <c:pt idx="2295">
                  <c:v>98.871658325195313</c:v>
                </c:pt>
                <c:pt idx="2296">
                  <c:v>98.872108459472656</c:v>
                </c:pt>
                <c:pt idx="2297">
                  <c:v>98.872550964355469</c:v>
                </c:pt>
                <c:pt idx="2298">
                  <c:v>98.872970581054688</c:v>
                </c:pt>
                <c:pt idx="2299">
                  <c:v>98.873466491699219</c:v>
                </c:pt>
                <c:pt idx="2300">
                  <c:v>98.873619079589844</c:v>
                </c:pt>
                <c:pt idx="2301">
                  <c:v>98.8736572265625</c:v>
                </c:pt>
                <c:pt idx="2302">
                  <c:v>98.8736572265625</c:v>
                </c:pt>
                <c:pt idx="2303">
                  <c:v>98.873558044433594</c:v>
                </c:pt>
                <c:pt idx="2304">
                  <c:v>98.873497009277344</c:v>
                </c:pt>
                <c:pt idx="2305">
                  <c:v>98.87347412109375</c:v>
                </c:pt>
                <c:pt idx="2306">
                  <c:v>98.873420715332031</c:v>
                </c:pt>
                <c:pt idx="2307">
                  <c:v>98.873374938964844</c:v>
                </c:pt>
                <c:pt idx="2308">
                  <c:v>98.872665405273438</c:v>
                </c:pt>
                <c:pt idx="2309">
                  <c:v>98.870887756347656</c:v>
                </c:pt>
                <c:pt idx="2310">
                  <c:v>98.869354248046875</c:v>
                </c:pt>
                <c:pt idx="2311">
                  <c:v>98.867912292480469</c:v>
                </c:pt>
                <c:pt idx="2312">
                  <c:v>98.8668212890625</c:v>
                </c:pt>
                <c:pt idx="2313">
                  <c:v>98.8668212890625</c:v>
                </c:pt>
                <c:pt idx="2314">
                  <c:v>98.868255615234375</c:v>
                </c:pt>
                <c:pt idx="2315">
                  <c:v>98.86993408203125</c:v>
                </c:pt>
                <c:pt idx="2316">
                  <c:v>98.871337890625</c:v>
                </c:pt>
                <c:pt idx="2317">
                  <c:v>98.872451782226563</c:v>
                </c:pt>
                <c:pt idx="2318">
                  <c:v>98.873161315917969</c:v>
                </c:pt>
                <c:pt idx="2319">
                  <c:v>98.873359680175781</c:v>
                </c:pt>
                <c:pt idx="2320">
                  <c:v>98.873359680175781</c:v>
                </c:pt>
                <c:pt idx="2321">
                  <c:v>98.873214721679688</c:v>
                </c:pt>
                <c:pt idx="2322">
                  <c:v>98.873199462890625</c:v>
                </c:pt>
                <c:pt idx="2323">
                  <c:v>98.873031616210938</c:v>
                </c:pt>
                <c:pt idx="2324">
                  <c:v>98.872840881347656</c:v>
                </c:pt>
                <c:pt idx="2325">
                  <c:v>98.872749328613281</c:v>
                </c:pt>
                <c:pt idx="2326">
                  <c:v>98.872749328613281</c:v>
                </c:pt>
                <c:pt idx="2327">
                  <c:v>98.872749328613281</c:v>
                </c:pt>
                <c:pt idx="2328">
                  <c:v>98.872749328613281</c:v>
                </c:pt>
                <c:pt idx="2329">
                  <c:v>98.871871948242188</c:v>
                </c:pt>
                <c:pt idx="2330">
                  <c:v>98.871047973632813</c:v>
                </c:pt>
                <c:pt idx="2331">
                  <c:v>98.870285034179688</c:v>
                </c:pt>
                <c:pt idx="2332">
                  <c:v>98.869606018066406</c:v>
                </c:pt>
                <c:pt idx="2333">
                  <c:v>98.869606018066406</c:v>
                </c:pt>
                <c:pt idx="2334">
                  <c:v>98.869735717773438</c:v>
                </c:pt>
                <c:pt idx="2335">
                  <c:v>98.87066650390625</c:v>
                </c:pt>
                <c:pt idx="2336">
                  <c:v>98.871551513671875</c:v>
                </c:pt>
                <c:pt idx="2337">
                  <c:v>98.872291564941406</c:v>
                </c:pt>
                <c:pt idx="2338">
                  <c:v>98.873016357421875</c:v>
                </c:pt>
                <c:pt idx="2339">
                  <c:v>98.873565673828125</c:v>
                </c:pt>
                <c:pt idx="2340">
                  <c:v>98.873649597167969</c:v>
                </c:pt>
                <c:pt idx="2341">
                  <c:v>98.873649597167969</c:v>
                </c:pt>
                <c:pt idx="2342">
                  <c:v>98.873497009277344</c:v>
                </c:pt>
                <c:pt idx="2343">
                  <c:v>98.873344421386719</c:v>
                </c:pt>
                <c:pt idx="2344">
                  <c:v>98.873268127441406</c:v>
                </c:pt>
                <c:pt idx="2345">
                  <c:v>98.873138427734375</c:v>
                </c:pt>
                <c:pt idx="2346">
                  <c:v>98.873115539550781</c:v>
                </c:pt>
                <c:pt idx="2347">
                  <c:v>98.873115539550781</c:v>
                </c:pt>
                <c:pt idx="2348">
                  <c:v>98.87322998046875</c:v>
                </c:pt>
                <c:pt idx="2349">
                  <c:v>98.873321533203125</c:v>
                </c:pt>
                <c:pt idx="2350">
                  <c:v>98.873550415039063</c:v>
                </c:pt>
                <c:pt idx="2351">
                  <c:v>98.873817443847656</c:v>
                </c:pt>
                <c:pt idx="2352">
                  <c:v>98.873931884765625</c:v>
                </c:pt>
                <c:pt idx="2353">
                  <c:v>98.873931884765625</c:v>
                </c:pt>
                <c:pt idx="2354">
                  <c:v>98.873771667480469</c:v>
                </c:pt>
                <c:pt idx="2355">
                  <c:v>98.873527526855469</c:v>
                </c:pt>
                <c:pt idx="2356">
                  <c:v>98.87335205078125</c:v>
                </c:pt>
                <c:pt idx="2357">
                  <c:v>98.873176574707031</c:v>
                </c:pt>
                <c:pt idx="2358">
                  <c:v>98.873176574707031</c:v>
                </c:pt>
                <c:pt idx="2359">
                  <c:v>98.873298645019531</c:v>
                </c:pt>
                <c:pt idx="2360">
                  <c:v>98.873435974121094</c:v>
                </c:pt>
                <c:pt idx="2361">
                  <c:v>98.873611450195313</c:v>
                </c:pt>
                <c:pt idx="2362">
                  <c:v>98.873710632324219</c:v>
                </c:pt>
                <c:pt idx="2363">
                  <c:v>98.873786926269531</c:v>
                </c:pt>
                <c:pt idx="2364">
                  <c:v>98.873802185058594</c:v>
                </c:pt>
                <c:pt idx="2365">
                  <c:v>98.87384033203125</c:v>
                </c:pt>
                <c:pt idx="2366">
                  <c:v>98.873878479003906</c:v>
                </c:pt>
                <c:pt idx="2367">
                  <c:v>98.873939514160156</c:v>
                </c:pt>
                <c:pt idx="2368">
                  <c:v>98.874069213867188</c:v>
                </c:pt>
                <c:pt idx="2369">
                  <c:v>98.874237060546875</c:v>
                </c:pt>
                <c:pt idx="2370">
                  <c:v>98.874237060546875</c:v>
                </c:pt>
                <c:pt idx="2371">
                  <c:v>98.87408447265625</c:v>
                </c:pt>
                <c:pt idx="2372">
                  <c:v>98.8739013671875</c:v>
                </c:pt>
                <c:pt idx="2373">
                  <c:v>98.873786926269531</c:v>
                </c:pt>
                <c:pt idx="2374">
                  <c:v>98.873764038085938</c:v>
                </c:pt>
                <c:pt idx="2375">
                  <c:v>98.873695373535156</c:v>
                </c:pt>
                <c:pt idx="2376">
                  <c:v>98.873695373535156</c:v>
                </c:pt>
                <c:pt idx="2377">
                  <c:v>98.873855590820313</c:v>
                </c:pt>
                <c:pt idx="2378">
                  <c:v>98.874008178710938</c:v>
                </c:pt>
                <c:pt idx="2379">
                  <c:v>98.874061584472656</c:v>
                </c:pt>
                <c:pt idx="2380">
                  <c:v>98.874061584472656</c:v>
                </c:pt>
                <c:pt idx="2381">
                  <c:v>98.874198913574219</c:v>
                </c:pt>
                <c:pt idx="2382">
                  <c:v>98.874198913574219</c:v>
                </c:pt>
                <c:pt idx="2383">
                  <c:v>98.8741455078125</c:v>
                </c:pt>
                <c:pt idx="2384">
                  <c:v>98.873977661132813</c:v>
                </c:pt>
                <c:pt idx="2385">
                  <c:v>98.873855590820313</c:v>
                </c:pt>
                <c:pt idx="2386">
                  <c:v>98.873687744140625</c:v>
                </c:pt>
                <c:pt idx="2387">
                  <c:v>98.873565673828125</c:v>
                </c:pt>
                <c:pt idx="2388">
                  <c:v>98.873565673828125</c:v>
                </c:pt>
                <c:pt idx="2389">
                  <c:v>98.873741149902344</c:v>
                </c:pt>
                <c:pt idx="2390">
                  <c:v>98.873832702636719</c:v>
                </c:pt>
                <c:pt idx="2391">
                  <c:v>98.873832702636719</c:v>
                </c:pt>
                <c:pt idx="2392">
                  <c:v>98.873382568359375</c:v>
                </c:pt>
                <c:pt idx="2393">
                  <c:v>98.872909545898438</c:v>
                </c:pt>
                <c:pt idx="2394">
                  <c:v>98.872673034667969</c:v>
                </c:pt>
                <c:pt idx="2395">
                  <c:v>98.872291564941406</c:v>
                </c:pt>
                <c:pt idx="2396">
                  <c:v>98.872222900390625</c:v>
                </c:pt>
                <c:pt idx="2397">
                  <c:v>98.872222900390625</c:v>
                </c:pt>
                <c:pt idx="2398">
                  <c:v>98.872222900390625</c:v>
                </c:pt>
                <c:pt idx="2399">
                  <c:v>98.87213134765625</c:v>
                </c:pt>
                <c:pt idx="2400">
                  <c:v>98.872123718261719</c:v>
                </c:pt>
                <c:pt idx="2401">
                  <c:v>98.872039794921875</c:v>
                </c:pt>
                <c:pt idx="2402">
                  <c:v>98.872001647949219</c:v>
                </c:pt>
                <c:pt idx="2403">
                  <c:v>98.871894836425781</c:v>
                </c:pt>
                <c:pt idx="2404">
                  <c:v>98.871894836425781</c:v>
                </c:pt>
                <c:pt idx="2405">
                  <c:v>98.871894836425781</c:v>
                </c:pt>
                <c:pt idx="2406">
                  <c:v>98.871917724609375</c:v>
                </c:pt>
                <c:pt idx="2407">
                  <c:v>98.8719482421875</c:v>
                </c:pt>
                <c:pt idx="2408">
                  <c:v>98.872207641601563</c:v>
                </c:pt>
                <c:pt idx="2409">
                  <c:v>98.872673034667969</c:v>
                </c:pt>
                <c:pt idx="2410">
                  <c:v>98.87274169921875</c:v>
                </c:pt>
                <c:pt idx="2411">
                  <c:v>98.87274169921875</c:v>
                </c:pt>
                <c:pt idx="2412">
                  <c:v>98.872711181640625</c:v>
                </c:pt>
                <c:pt idx="2413">
                  <c:v>98.872688293457031</c:v>
                </c:pt>
                <c:pt idx="2414">
                  <c:v>98.872474670410156</c:v>
                </c:pt>
                <c:pt idx="2415">
                  <c:v>98.872474670410156</c:v>
                </c:pt>
                <c:pt idx="2416">
                  <c:v>98.872901916503906</c:v>
                </c:pt>
                <c:pt idx="2417">
                  <c:v>98.873191833496094</c:v>
                </c:pt>
                <c:pt idx="2418">
                  <c:v>98.873512268066406</c:v>
                </c:pt>
                <c:pt idx="2419">
                  <c:v>98.873786926269531</c:v>
                </c:pt>
                <c:pt idx="2420">
                  <c:v>98.874099731445313</c:v>
                </c:pt>
                <c:pt idx="2421">
                  <c:v>98.874160766601563</c:v>
                </c:pt>
                <c:pt idx="2422">
                  <c:v>98.874435424804688</c:v>
                </c:pt>
                <c:pt idx="2423">
                  <c:v>98.874771118164063</c:v>
                </c:pt>
                <c:pt idx="2424">
                  <c:v>98.874931335449219</c:v>
                </c:pt>
                <c:pt idx="2425">
                  <c:v>98.875</c:v>
                </c:pt>
                <c:pt idx="2426">
                  <c:v>98.875</c:v>
                </c:pt>
                <c:pt idx="2427">
                  <c:v>98.874923706054688</c:v>
                </c:pt>
                <c:pt idx="2428">
                  <c:v>98.874885559082031</c:v>
                </c:pt>
                <c:pt idx="2429">
                  <c:v>98.874725341796875</c:v>
                </c:pt>
                <c:pt idx="2430">
                  <c:v>98.874725341796875</c:v>
                </c:pt>
                <c:pt idx="2431">
                  <c:v>98.874931335449219</c:v>
                </c:pt>
                <c:pt idx="2432">
                  <c:v>98.875076293945313</c:v>
                </c:pt>
                <c:pt idx="2433">
                  <c:v>98.875106811523438</c:v>
                </c:pt>
                <c:pt idx="2434">
                  <c:v>98.875320434570313</c:v>
                </c:pt>
                <c:pt idx="2435">
                  <c:v>98.875373840332031</c:v>
                </c:pt>
                <c:pt idx="2436">
                  <c:v>98.875373840332031</c:v>
                </c:pt>
                <c:pt idx="2437">
                  <c:v>98.875228881835938</c:v>
                </c:pt>
                <c:pt idx="2438">
                  <c:v>98.875022888183594</c:v>
                </c:pt>
                <c:pt idx="2439">
                  <c:v>98.874992370605469</c:v>
                </c:pt>
                <c:pt idx="2440">
                  <c:v>98.874954223632813</c:v>
                </c:pt>
                <c:pt idx="2441">
                  <c:v>98.874954223632813</c:v>
                </c:pt>
                <c:pt idx="2442">
                  <c:v>98.875030517578125</c:v>
                </c:pt>
                <c:pt idx="2443">
                  <c:v>98.875297546386719</c:v>
                </c:pt>
                <c:pt idx="2444">
                  <c:v>98.875404357910156</c:v>
                </c:pt>
                <c:pt idx="2445">
                  <c:v>98.875503540039063</c:v>
                </c:pt>
                <c:pt idx="2446">
                  <c:v>98.875595092773438</c:v>
                </c:pt>
                <c:pt idx="2447">
                  <c:v>98.875648498535156</c:v>
                </c:pt>
                <c:pt idx="2448">
                  <c:v>98.875648498535156</c:v>
                </c:pt>
                <c:pt idx="2449">
                  <c:v>98.875640869140625</c:v>
                </c:pt>
                <c:pt idx="2450">
                  <c:v>98.875640869140625</c:v>
                </c:pt>
                <c:pt idx="2451">
                  <c:v>98.875755310058594</c:v>
                </c:pt>
                <c:pt idx="2452">
                  <c:v>98.8758544921875</c:v>
                </c:pt>
                <c:pt idx="2453">
                  <c:v>98.875892639160156</c:v>
                </c:pt>
                <c:pt idx="2454">
                  <c:v>98.875984191894531</c:v>
                </c:pt>
                <c:pt idx="2455">
                  <c:v>98.875984191894531</c:v>
                </c:pt>
                <c:pt idx="2456">
                  <c:v>98.87591552734375</c:v>
                </c:pt>
                <c:pt idx="2457">
                  <c:v>98.875839233398438</c:v>
                </c:pt>
                <c:pt idx="2458">
                  <c:v>98.875839233398438</c:v>
                </c:pt>
                <c:pt idx="2459">
                  <c:v>98.875892639160156</c:v>
                </c:pt>
                <c:pt idx="2460">
                  <c:v>98.876045227050781</c:v>
                </c:pt>
                <c:pt idx="2461">
                  <c:v>98.876106262207031</c:v>
                </c:pt>
                <c:pt idx="2462">
                  <c:v>98.876197814941406</c:v>
                </c:pt>
                <c:pt idx="2463">
                  <c:v>98.876197814941406</c:v>
                </c:pt>
                <c:pt idx="2464">
                  <c:v>98.875877380371094</c:v>
                </c:pt>
                <c:pt idx="2465">
                  <c:v>98.87542724609375</c:v>
                </c:pt>
                <c:pt idx="2466">
                  <c:v>98.875129699707031</c:v>
                </c:pt>
                <c:pt idx="2467">
                  <c:v>98.875022888183594</c:v>
                </c:pt>
                <c:pt idx="2468">
                  <c:v>98.874534606933594</c:v>
                </c:pt>
                <c:pt idx="2469">
                  <c:v>98.874534606933594</c:v>
                </c:pt>
                <c:pt idx="2470">
                  <c:v>98.874626159667969</c:v>
                </c:pt>
                <c:pt idx="2471">
                  <c:v>98.875106811523438</c:v>
                </c:pt>
                <c:pt idx="2472">
                  <c:v>98.875175476074219</c:v>
                </c:pt>
                <c:pt idx="2473">
                  <c:v>98.875679016113281</c:v>
                </c:pt>
                <c:pt idx="2474">
                  <c:v>98.876144409179688</c:v>
                </c:pt>
                <c:pt idx="2475">
                  <c:v>98.876396179199219</c:v>
                </c:pt>
                <c:pt idx="2476">
                  <c:v>98.876480102539063</c:v>
                </c:pt>
                <c:pt idx="2477">
                  <c:v>98.876518249511719</c:v>
                </c:pt>
                <c:pt idx="2478">
                  <c:v>98.876518249511719</c:v>
                </c:pt>
                <c:pt idx="2479">
                  <c:v>98.876518249511719</c:v>
                </c:pt>
                <c:pt idx="2480">
                  <c:v>98.876541137695313</c:v>
                </c:pt>
                <c:pt idx="2481">
                  <c:v>98.876632690429688</c:v>
                </c:pt>
                <c:pt idx="2482">
                  <c:v>98.876655578613281</c:v>
                </c:pt>
                <c:pt idx="2483">
                  <c:v>98.876724243164063</c:v>
                </c:pt>
                <c:pt idx="2484">
                  <c:v>98.876815795898438</c:v>
                </c:pt>
                <c:pt idx="2485">
                  <c:v>98.876914978027344</c:v>
                </c:pt>
                <c:pt idx="2486">
                  <c:v>98.876991271972656</c:v>
                </c:pt>
                <c:pt idx="2487">
                  <c:v>98.877044677734375</c:v>
                </c:pt>
                <c:pt idx="2488">
                  <c:v>98.877044677734375</c:v>
                </c:pt>
                <c:pt idx="2489">
                  <c:v>98.876907348632813</c:v>
                </c:pt>
                <c:pt idx="2490">
                  <c:v>98.876670837402344</c:v>
                </c:pt>
                <c:pt idx="2491">
                  <c:v>98.876609802246094</c:v>
                </c:pt>
                <c:pt idx="2492">
                  <c:v>98.8763427734375</c:v>
                </c:pt>
                <c:pt idx="2493">
                  <c:v>98.875877380371094</c:v>
                </c:pt>
                <c:pt idx="2494">
                  <c:v>98.875457763671875</c:v>
                </c:pt>
                <c:pt idx="2495">
                  <c:v>98.875198364257813</c:v>
                </c:pt>
                <c:pt idx="2496">
                  <c:v>98.874969482421875</c:v>
                </c:pt>
                <c:pt idx="2497">
                  <c:v>98.874969482421875</c:v>
                </c:pt>
                <c:pt idx="2498">
                  <c:v>98.875038146972656</c:v>
                </c:pt>
                <c:pt idx="2499">
                  <c:v>98.875244140625</c:v>
                </c:pt>
                <c:pt idx="2500">
                  <c:v>98.875556945800781</c:v>
                </c:pt>
                <c:pt idx="2501">
                  <c:v>98.875900268554688</c:v>
                </c:pt>
                <c:pt idx="2502">
                  <c:v>98.876358032226563</c:v>
                </c:pt>
                <c:pt idx="2503">
                  <c:v>98.876655578613281</c:v>
                </c:pt>
                <c:pt idx="2504">
                  <c:v>98.877021789550781</c:v>
                </c:pt>
                <c:pt idx="2505">
                  <c:v>98.877098083496094</c:v>
                </c:pt>
                <c:pt idx="2506">
                  <c:v>98.877311706542969</c:v>
                </c:pt>
                <c:pt idx="2507">
                  <c:v>98.877410888671875</c:v>
                </c:pt>
                <c:pt idx="2508">
                  <c:v>98.877410888671875</c:v>
                </c:pt>
                <c:pt idx="2509">
                  <c:v>98.877281188964844</c:v>
                </c:pt>
                <c:pt idx="2510">
                  <c:v>98.877189636230469</c:v>
                </c:pt>
                <c:pt idx="2511">
                  <c:v>98.876838684082031</c:v>
                </c:pt>
                <c:pt idx="2512">
                  <c:v>98.876373291015625</c:v>
                </c:pt>
                <c:pt idx="2513">
                  <c:v>98.87603759765625</c:v>
                </c:pt>
                <c:pt idx="2514">
                  <c:v>98.875999450683594</c:v>
                </c:pt>
                <c:pt idx="2515">
                  <c:v>98.875999450683594</c:v>
                </c:pt>
                <c:pt idx="2516">
                  <c:v>98.876083374023438</c:v>
                </c:pt>
                <c:pt idx="2517">
                  <c:v>98.876228332519531</c:v>
                </c:pt>
                <c:pt idx="2518">
                  <c:v>98.876564025878906</c:v>
                </c:pt>
                <c:pt idx="2519">
                  <c:v>98.8768310546875</c:v>
                </c:pt>
                <c:pt idx="2520">
                  <c:v>98.877151489257813</c:v>
                </c:pt>
                <c:pt idx="2521">
                  <c:v>98.877494812011719</c:v>
                </c:pt>
                <c:pt idx="2522">
                  <c:v>98.8778076171875</c:v>
                </c:pt>
                <c:pt idx="2523">
                  <c:v>98.877952575683594</c:v>
                </c:pt>
                <c:pt idx="2524">
                  <c:v>98.878028869628906</c:v>
                </c:pt>
                <c:pt idx="2525">
                  <c:v>98.878028869628906</c:v>
                </c:pt>
                <c:pt idx="2526">
                  <c:v>98.878013610839844</c:v>
                </c:pt>
                <c:pt idx="2527">
                  <c:v>98.877891540527344</c:v>
                </c:pt>
                <c:pt idx="2528">
                  <c:v>98.877784729003906</c:v>
                </c:pt>
                <c:pt idx="2529">
                  <c:v>98.877761840820313</c:v>
                </c:pt>
                <c:pt idx="2530">
                  <c:v>98.877761840820313</c:v>
                </c:pt>
                <c:pt idx="2531">
                  <c:v>98.877761840820313</c:v>
                </c:pt>
                <c:pt idx="2532">
                  <c:v>98.877861022949219</c:v>
                </c:pt>
                <c:pt idx="2533">
                  <c:v>98.8779296875</c:v>
                </c:pt>
                <c:pt idx="2534">
                  <c:v>98.877967834472656</c:v>
                </c:pt>
                <c:pt idx="2535">
                  <c:v>98.877967834472656</c:v>
                </c:pt>
                <c:pt idx="2536">
                  <c:v>98.8780517578125</c:v>
                </c:pt>
                <c:pt idx="2537">
                  <c:v>98.8780517578125</c:v>
                </c:pt>
                <c:pt idx="2538">
                  <c:v>98.878120422363281</c:v>
                </c:pt>
                <c:pt idx="2539">
                  <c:v>98.878173828125</c:v>
                </c:pt>
                <c:pt idx="2540">
                  <c:v>98.878173828125</c:v>
                </c:pt>
                <c:pt idx="2541">
                  <c:v>98.878150939941406</c:v>
                </c:pt>
                <c:pt idx="2542">
                  <c:v>98.878059387207031</c:v>
                </c:pt>
                <c:pt idx="2543">
                  <c:v>98.878005981445313</c:v>
                </c:pt>
                <c:pt idx="2544">
                  <c:v>98.877944946289063</c:v>
                </c:pt>
                <c:pt idx="2545">
                  <c:v>98.878005981445313</c:v>
                </c:pt>
                <c:pt idx="2546">
                  <c:v>98.878021240234375</c:v>
                </c:pt>
                <c:pt idx="2547">
                  <c:v>98.878173828125</c:v>
                </c:pt>
                <c:pt idx="2548">
                  <c:v>98.878273010253906</c:v>
                </c:pt>
                <c:pt idx="2549">
                  <c:v>98.878273010253906</c:v>
                </c:pt>
                <c:pt idx="2550">
                  <c:v>98.878273010253906</c:v>
                </c:pt>
                <c:pt idx="2551">
                  <c:v>98.878349304199219</c:v>
                </c:pt>
                <c:pt idx="2552">
                  <c:v>98.878402709960938</c:v>
                </c:pt>
                <c:pt idx="2553">
                  <c:v>98.878402709960938</c:v>
                </c:pt>
                <c:pt idx="2554">
                  <c:v>98.878402709960938</c:v>
                </c:pt>
                <c:pt idx="2555">
                  <c:v>98.878425598144531</c:v>
                </c:pt>
                <c:pt idx="2556">
                  <c:v>98.878425598144531</c:v>
                </c:pt>
                <c:pt idx="2557">
                  <c:v>98.878288269042969</c:v>
                </c:pt>
                <c:pt idx="2558">
                  <c:v>98.878227233886719</c:v>
                </c:pt>
                <c:pt idx="2559">
                  <c:v>98.878150939941406</c:v>
                </c:pt>
                <c:pt idx="2560">
                  <c:v>98.878219604492188</c:v>
                </c:pt>
                <c:pt idx="2561">
                  <c:v>98.878219604492188</c:v>
                </c:pt>
                <c:pt idx="2562">
                  <c:v>98.878265380859375</c:v>
                </c:pt>
                <c:pt idx="2563">
                  <c:v>98.878364562988281</c:v>
                </c:pt>
                <c:pt idx="2564">
                  <c:v>98.878364562988281</c:v>
                </c:pt>
                <c:pt idx="2565">
                  <c:v>98.878570556640625</c:v>
                </c:pt>
                <c:pt idx="2566">
                  <c:v>98.878707885742188</c:v>
                </c:pt>
                <c:pt idx="2567">
                  <c:v>98.878829956054688</c:v>
                </c:pt>
                <c:pt idx="2568">
                  <c:v>98.878944396972656</c:v>
                </c:pt>
                <c:pt idx="2569">
                  <c:v>98.879020690917969</c:v>
                </c:pt>
                <c:pt idx="2570">
                  <c:v>98.879020690917969</c:v>
                </c:pt>
                <c:pt idx="2571">
                  <c:v>98.878883361816406</c:v>
                </c:pt>
                <c:pt idx="2572">
                  <c:v>98.878807067871094</c:v>
                </c:pt>
                <c:pt idx="2573">
                  <c:v>98.878807067871094</c:v>
                </c:pt>
                <c:pt idx="2574">
                  <c:v>98.878807067871094</c:v>
                </c:pt>
                <c:pt idx="2575">
                  <c:v>98.878890991210938</c:v>
                </c:pt>
                <c:pt idx="2576">
                  <c:v>98.878913879394531</c:v>
                </c:pt>
                <c:pt idx="2577">
                  <c:v>98.87896728515625</c:v>
                </c:pt>
                <c:pt idx="2578">
                  <c:v>98.878997802734375</c:v>
                </c:pt>
                <c:pt idx="2579">
                  <c:v>98.87896728515625</c:v>
                </c:pt>
                <c:pt idx="2580">
                  <c:v>98.87884521484375</c:v>
                </c:pt>
                <c:pt idx="2581">
                  <c:v>98.878753662109375</c:v>
                </c:pt>
                <c:pt idx="2582">
                  <c:v>98.878150939941406</c:v>
                </c:pt>
                <c:pt idx="2583">
                  <c:v>98.877143859863281</c:v>
                </c:pt>
                <c:pt idx="2584">
                  <c:v>98.87591552734375</c:v>
                </c:pt>
                <c:pt idx="2585">
                  <c:v>98.874801635742188</c:v>
                </c:pt>
                <c:pt idx="2586">
                  <c:v>98.873519897460938</c:v>
                </c:pt>
                <c:pt idx="2587">
                  <c:v>98.872756958007813</c:v>
                </c:pt>
                <c:pt idx="2588">
                  <c:v>98.872444152832031</c:v>
                </c:pt>
                <c:pt idx="2589">
                  <c:v>98.872367858886719</c:v>
                </c:pt>
                <c:pt idx="2590">
                  <c:v>98.872154235839844</c:v>
                </c:pt>
                <c:pt idx="2591">
                  <c:v>98.871955871582031</c:v>
                </c:pt>
                <c:pt idx="2592">
                  <c:v>98.871780395507813</c:v>
                </c:pt>
                <c:pt idx="2593">
                  <c:v>98.871711730957031</c:v>
                </c:pt>
                <c:pt idx="2594">
                  <c:v>98.871673583984375</c:v>
                </c:pt>
                <c:pt idx="2595">
                  <c:v>98.871673583984375</c:v>
                </c:pt>
                <c:pt idx="2596">
                  <c:v>98.871902465820313</c:v>
                </c:pt>
                <c:pt idx="2597">
                  <c:v>98.872177124023438</c:v>
                </c:pt>
                <c:pt idx="2598">
                  <c:v>98.873008728027344</c:v>
                </c:pt>
                <c:pt idx="2599">
                  <c:v>98.874221801757813</c:v>
                </c:pt>
                <c:pt idx="2600">
                  <c:v>98.875602722167969</c:v>
                </c:pt>
                <c:pt idx="2601">
                  <c:v>98.876983642578125</c:v>
                </c:pt>
                <c:pt idx="2602">
                  <c:v>98.878150939941406</c:v>
                </c:pt>
                <c:pt idx="2603">
                  <c:v>98.878913879394531</c:v>
                </c:pt>
                <c:pt idx="2604">
                  <c:v>98.879196166992188</c:v>
                </c:pt>
                <c:pt idx="2605">
                  <c:v>98.879241943359375</c:v>
                </c:pt>
                <c:pt idx="2606">
                  <c:v>98.879310607910156</c:v>
                </c:pt>
                <c:pt idx="2607">
                  <c:v>98.879402160644531</c:v>
                </c:pt>
                <c:pt idx="2608">
                  <c:v>98.879470825195313</c:v>
                </c:pt>
                <c:pt idx="2609">
                  <c:v>98.879600524902344</c:v>
                </c:pt>
                <c:pt idx="2610">
                  <c:v>98.879669189453125</c:v>
                </c:pt>
                <c:pt idx="2611">
                  <c:v>98.879829406738281</c:v>
                </c:pt>
                <c:pt idx="2612">
                  <c:v>98.879844665527344</c:v>
                </c:pt>
                <c:pt idx="2613">
                  <c:v>98.87994384765625</c:v>
                </c:pt>
                <c:pt idx="2614">
                  <c:v>98.880218505859375</c:v>
                </c:pt>
                <c:pt idx="2615">
                  <c:v>98.880332946777344</c:v>
                </c:pt>
                <c:pt idx="2616">
                  <c:v>98.880401611328125</c:v>
                </c:pt>
                <c:pt idx="2617">
                  <c:v>98.880661010742188</c:v>
                </c:pt>
                <c:pt idx="2618">
                  <c:v>98.880661010742188</c:v>
                </c:pt>
                <c:pt idx="2619">
                  <c:v>98.880630493164063</c:v>
                </c:pt>
                <c:pt idx="2620">
                  <c:v>98.880523681640625</c:v>
                </c:pt>
                <c:pt idx="2621">
                  <c:v>98.880409240722656</c:v>
                </c:pt>
                <c:pt idx="2622">
                  <c:v>98.880409240722656</c:v>
                </c:pt>
                <c:pt idx="2623">
                  <c:v>98.880516052246094</c:v>
                </c:pt>
                <c:pt idx="2624">
                  <c:v>98.88067626953125</c:v>
                </c:pt>
                <c:pt idx="2625">
                  <c:v>98.880897521972656</c:v>
                </c:pt>
                <c:pt idx="2626">
                  <c:v>98.881248474121094</c:v>
                </c:pt>
                <c:pt idx="2627">
                  <c:v>98.881355285644531</c:v>
                </c:pt>
                <c:pt idx="2628">
                  <c:v>98.881355285644531</c:v>
                </c:pt>
                <c:pt idx="2629">
                  <c:v>98.881294250488281</c:v>
                </c:pt>
                <c:pt idx="2630">
                  <c:v>98.8809814453125</c:v>
                </c:pt>
                <c:pt idx="2631">
                  <c:v>98.880836486816406</c:v>
                </c:pt>
                <c:pt idx="2632">
                  <c:v>98.88067626953125</c:v>
                </c:pt>
                <c:pt idx="2633">
                  <c:v>98.880455017089844</c:v>
                </c:pt>
                <c:pt idx="2634">
                  <c:v>98.880332946777344</c:v>
                </c:pt>
                <c:pt idx="2635">
                  <c:v>98.880271911621094</c:v>
                </c:pt>
                <c:pt idx="2636">
                  <c:v>98.880172729492188</c:v>
                </c:pt>
                <c:pt idx="2637">
                  <c:v>98.880157470703125</c:v>
                </c:pt>
                <c:pt idx="2638">
                  <c:v>98.880172729492188</c:v>
                </c:pt>
                <c:pt idx="2639">
                  <c:v>98.880294799804688</c:v>
                </c:pt>
                <c:pt idx="2640">
                  <c:v>98.880386352539063</c:v>
                </c:pt>
                <c:pt idx="2641">
                  <c:v>98.880470275878906</c:v>
                </c:pt>
                <c:pt idx="2642">
                  <c:v>98.880508422851563</c:v>
                </c:pt>
                <c:pt idx="2643">
                  <c:v>98.8804931640625</c:v>
                </c:pt>
                <c:pt idx="2644">
                  <c:v>98.880538940429688</c:v>
                </c:pt>
                <c:pt idx="2645">
                  <c:v>98.880622863769531</c:v>
                </c:pt>
                <c:pt idx="2646">
                  <c:v>98.880767822265625</c:v>
                </c:pt>
                <c:pt idx="2647">
                  <c:v>98.880996704101563</c:v>
                </c:pt>
                <c:pt idx="2648">
                  <c:v>98.881004333496094</c:v>
                </c:pt>
                <c:pt idx="2649">
                  <c:v>98.881004333496094</c:v>
                </c:pt>
                <c:pt idx="2650">
                  <c:v>98.880935668945313</c:v>
                </c:pt>
                <c:pt idx="2651">
                  <c:v>98.880821228027344</c:v>
                </c:pt>
                <c:pt idx="2652">
                  <c:v>98.880599975585938</c:v>
                </c:pt>
                <c:pt idx="2653">
                  <c:v>98.880470275878906</c:v>
                </c:pt>
                <c:pt idx="2654">
                  <c:v>98.880416870117188</c:v>
                </c:pt>
                <c:pt idx="2655">
                  <c:v>98.880416870117188</c:v>
                </c:pt>
                <c:pt idx="2656">
                  <c:v>98.880455017089844</c:v>
                </c:pt>
                <c:pt idx="2657">
                  <c:v>98.880455017089844</c:v>
                </c:pt>
                <c:pt idx="2658">
                  <c:v>98.880233764648438</c:v>
                </c:pt>
                <c:pt idx="2659">
                  <c:v>98.880104064941406</c:v>
                </c:pt>
                <c:pt idx="2660">
                  <c:v>98.879959106445313</c:v>
                </c:pt>
                <c:pt idx="2661">
                  <c:v>98.879646301269531</c:v>
                </c:pt>
                <c:pt idx="2662">
                  <c:v>98.879646301269531</c:v>
                </c:pt>
                <c:pt idx="2663">
                  <c:v>98.879592895507813</c:v>
                </c:pt>
                <c:pt idx="2664">
                  <c:v>98.879646301269531</c:v>
                </c:pt>
                <c:pt idx="2665">
                  <c:v>98.879646301269531</c:v>
                </c:pt>
                <c:pt idx="2666">
                  <c:v>98.88006591796875</c:v>
                </c:pt>
                <c:pt idx="2667">
                  <c:v>98.880279541015625</c:v>
                </c:pt>
                <c:pt idx="2668">
                  <c:v>98.880546569824219</c:v>
                </c:pt>
                <c:pt idx="2669">
                  <c:v>98.880828857421875</c:v>
                </c:pt>
                <c:pt idx="2670">
                  <c:v>98.881103515625</c:v>
                </c:pt>
                <c:pt idx="2671">
                  <c:v>98.881103515625</c:v>
                </c:pt>
                <c:pt idx="2672">
                  <c:v>98.881134033203125</c:v>
                </c:pt>
                <c:pt idx="2673">
                  <c:v>98.881126403808594</c:v>
                </c:pt>
                <c:pt idx="2674">
                  <c:v>98.881126403808594</c:v>
                </c:pt>
                <c:pt idx="2675">
                  <c:v>98.880989074707031</c:v>
                </c:pt>
                <c:pt idx="2676">
                  <c:v>98.880859375</c:v>
                </c:pt>
                <c:pt idx="2677">
                  <c:v>98.880859375</c:v>
                </c:pt>
                <c:pt idx="2678">
                  <c:v>98.880874633789063</c:v>
                </c:pt>
                <c:pt idx="2679">
                  <c:v>98.880950927734375</c:v>
                </c:pt>
                <c:pt idx="2680">
                  <c:v>98.881156921386719</c:v>
                </c:pt>
                <c:pt idx="2681">
                  <c:v>98.881240844726563</c:v>
                </c:pt>
                <c:pt idx="2682">
                  <c:v>98.881324768066406</c:v>
                </c:pt>
                <c:pt idx="2683">
                  <c:v>98.881240844726563</c:v>
                </c:pt>
                <c:pt idx="2684">
                  <c:v>98.881210327148438</c:v>
                </c:pt>
                <c:pt idx="2685">
                  <c:v>98.881141662597656</c:v>
                </c:pt>
                <c:pt idx="2686">
                  <c:v>98.881141662597656</c:v>
                </c:pt>
                <c:pt idx="2687">
                  <c:v>98.881179809570313</c:v>
                </c:pt>
                <c:pt idx="2688">
                  <c:v>98.881263732910156</c:v>
                </c:pt>
                <c:pt idx="2689">
                  <c:v>98.881271362304688</c:v>
                </c:pt>
                <c:pt idx="2690">
                  <c:v>98.881271362304688</c:v>
                </c:pt>
                <c:pt idx="2691">
                  <c:v>98.88128662109375</c:v>
                </c:pt>
                <c:pt idx="2692">
                  <c:v>98.88128662109375</c:v>
                </c:pt>
                <c:pt idx="2693">
                  <c:v>98.881362915039063</c:v>
                </c:pt>
                <c:pt idx="2694">
                  <c:v>98.881523132324219</c:v>
                </c:pt>
                <c:pt idx="2695">
                  <c:v>98.88177490234375</c:v>
                </c:pt>
                <c:pt idx="2696">
                  <c:v>98.882072448730469</c:v>
                </c:pt>
                <c:pt idx="2697">
                  <c:v>98.882362365722656</c:v>
                </c:pt>
                <c:pt idx="2698">
                  <c:v>98.882362365722656</c:v>
                </c:pt>
                <c:pt idx="2699">
                  <c:v>98.882339477539063</c:v>
                </c:pt>
                <c:pt idx="2700">
                  <c:v>98.882255554199219</c:v>
                </c:pt>
                <c:pt idx="2701">
                  <c:v>98.882164001464844</c:v>
                </c:pt>
                <c:pt idx="2702">
                  <c:v>98.882057189941406</c:v>
                </c:pt>
                <c:pt idx="2703">
                  <c:v>98.882057189941406</c:v>
                </c:pt>
                <c:pt idx="2704">
                  <c:v>98.88214111328125</c:v>
                </c:pt>
                <c:pt idx="2705">
                  <c:v>98.88214111328125</c:v>
                </c:pt>
                <c:pt idx="2706">
                  <c:v>98.882057189941406</c:v>
                </c:pt>
                <c:pt idx="2707">
                  <c:v>98.882011413574219</c:v>
                </c:pt>
                <c:pt idx="2708">
                  <c:v>98.881820678710938</c:v>
                </c:pt>
                <c:pt idx="2709">
                  <c:v>98.881607055664063</c:v>
                </c:pt>
                <c:pt idx="2710">
                  <c:v>98.881515502929688</c:v>
                </c:pt>
                <c:pt idx="2711">
                  <c:v>98.881515502929688</c:v>
                </c:pt>
                <c:pt idx="2712">
                  <c:v>98.88153076171875</c:v>
                </c:pt>
                <c:pt idx="2713">
                  <c:v>98.881645202636719</c:v>
                </c:pt>
                <c:pt idx="2714">
                  <c:v>98.881668090820313</c:v>
                </c:pt>
                <c:pt idx="2715">
                  <c:v>98.881645202636719</c:v>
                </c:pt>
                <c:pt idx="2716">
                  <c:v>98.881645202636719</c:v>
                </c:pt>
                <c:pt idx="2717">
                  <c:v>98.881645202636719</c:v>
                </c:pt>
                <c:pt idx="2718">
                  <c:v>98.881645202636719</c:v>
                </c:pt>
                <c:pt idx="2719">
                  <c:v>98.88165283203125</c:v>
                </c:pt>
                <c:pt idx="2720">
                  <c:v>98.88165283203125</c:v>
                </c:pt>
                <c:pt idx="2721">
                  <c:v>98.881813049316406</c:v>
                </c:pt>
                <c:pt idx="2722">
                  <c:v>98.881973266601563</c:v>
                </c:pt>
                <c:pt idx="2723">
                  <c:v>98.881973266601563</c:v>
                </c:pt>
                <c:pt idx="2724">
                  <c:v>98.881973266601563</c:v>
                </c:pt>
                <c:pt idx="2725">
                  <c:v>98.881973266601563</c:v>
                </c:pt>
                <c:pt idx="2726">
                  <c:v>98.881805419921875</c:v>
                </c:pt>
                <c:pt idx="2727">
                  <c:v>98.881568908691406</c:v>
                </c:pt>
                <c:pt idx="2728">
                  <c:v>98.881568908691406</c:v>
                </c:pt>
                <c:pt idx="2729">
                  <c:v>98.881553649902344</c:v>
                </c:pt>
                <c:pt idx="2730">
                  <c:v>98.88165283203125</c:v>
                </c:pt>
                <c:pt idx="2731">
                  <c:v>98.881660461425781</c:v>
                </c:pt>
                <c:pt idx="2732">
                  <c:v>98.881790161132813</c:v>
                </c:pt>
                <c:pt idx="2733">
                  <c:v>98.881790161132813</c:v>
                </c:pt>
                <c:pt idx="2734">
                  <c:v>98.881546020507813</c:v>
                </c:pt>
                <c:pt idx="2735">
                  <c:v>98.881515502929688</c:v>
                </c:pt>
                <c:pt idx="2736">
                  <c:v>98.881546020507813</c:v>
                </c:pt>
                <c:pt idx="2737">
                  <c:v>98.881591796875</c:v>
                </c:pt>
                <c:pt idx="2738">
                  <c:v>98.881736755371094</c:v>
                </c:pt>
                <c:pt idx="2739">
                  <c:v>98.881980895996094</c:v>
                </c:pt>
                <c:pt idx="2740">
                  <c:v>98.881980895996094</c:v>
                </c:pt>
                <c:pt idx="2741">
                  <c:v>98.881919860839844</c:v>
                </c:pt>
                <c:pt idx="2742">
                  <c:v>98.881271362304688</c:v>
                </c:pt>
                <c:pt idx="2743">
                  <c:v>98.8804931640625</c:v>
                </c:pt>
                <c:pt idx="2744">
                  <c:v>98.879806518554688</c:v>
                </c:pt>
                <c:pt idx="2745">
                  <c:v>98.879226684570313</c:v>
                </c:pt>
                <c:pt idx="2746">
                  <c:v>98.879226684570313</c:v>
                </c:pt>
                <c:pt idx="2747">
                  <c:v>98.879684448242188</c:v>
                </c:pt>
                <c:pt idx="2748">
                  <c:v>98.880393981933594</c:v>
                </c:pt>
                <c:pt idx="2749">
                  <c:v>98.88092041015625</c:v>
                </c:pt>
                <c:pt idx="2750">
                  <c:v>98.881263732910156</c:v>
                </c:pt>
                <c:pt idx="2751">
                  <c:v>98.881263732910156</c:v>
                </c:pt>
                <c:pt idx="2752">
                  <c:v>98.881111145019531</c:v>
                </c:pt>
                <c:pt idx="2753">
                  <c:v>98.8809814453125</c:v>
                </c:pt>
                <c:pt idx="2754">
                  <c:v>98.8807373046875</c:v>
                </c:pt>
                <c:pt idx="2755">
                  <c:v>98.880638122558594</c:v>
                </c:pt>
                <c:pt idx="2756">
                  <c:v>98.880638122558594</c:v>
                </c:pt>
                <c:pt idx="2757">
                  <c:v>98.881034851074219</c:v>
                </c:pt>
                <c:pt idx="2758">
                  <c:v>98.881111145019531</c:v>
                </c:pt>
                <c:pt idx="2759">
                  <c:v>98.881355285644531</c:v>
                </c:pt>
                <c:pt idx="2760">
                  <c:v>98.88153076171875</c:v>
                </c:pt>
                <c:pt idx="2761">
                  <c:v>98.881858825683594</c:v>
                </c:pt>
                <c:pt idx="2762">
                  <c:v>98.881912231445313</c:v>
                </c:pt>
                <c:pt idx="2763">
                  <c:v>98.882133483886719</c:v>
                </c:pt>
                <c:pt idx="2764">
                  <c:v>98.882331848144531</c:v>
                </c:pt>
                <c:pt idx="2765">
                  <c:v>98.882682800292969</c:v>
                </c:pt>
                <c:pt idx="2766">
                  <c:v>98.882759094238281</c:v>
                </c:pt>
                <c:pt idx="2767">
                  <c:v>98.882980346679688</c:v>
                </c:pt>
                <c:pt idx="2768">
                  <c:v>98.883216857910156</c:v>
                </c:pt>
                <c:pt idx="2769">
                  <c:v>98.883293151855469</c:v>
                </c:pt>
                <c:pt idx="2770">
                  <c:v>98.883354187011719</c:v>
                </c:pt>
                <c:pt idx="2771">
                  <c:v>98.883384704589844</c:v>
                </c:pt>
                <c:pt idx="2772">
                  <c:v>98.883384704589844</c:v>
                </c:pt>
                <c:pt idx="2773">
                  <c:v>98.883262634277344</c:v>
                </c:pt>
                <c:pt idx="2774">
                  <c:v>98.883232116699219</c:v>
                </c:pt>
                <c:pt idx="2775">
                  <c:v>98.883216857910156</c:v>
                </c:pt>
                <c:pt idx="2776">
                  <c:v>98.883232116699219</c:v>
                </c:pt>
                <c:pt idx="2777">
                  <c:v>98.883285522460938</c:v>
                </c:pt>
                <c:pt idx="2778">
                  <c:v>98.883308410644531</c:v>
                </c:pt>
                <c:pt idx="2779">
                  <c:v>98.883308410644531</c:v>
                </c:pt>
                <c:pt idx="2780">
                  <c:v>98.883255004882813</c:v>
                </c:pt>
                <c:pt idx="2781">
                  <c:v>98.883186340332031</c:v>
                </c:pt>
                <c:pt idx="2782">
                  <c:v>98.882904052734375</c:v>
                </c:pt>
                <c:pt idx="2783">
                  <c:v>98.882575988769531</c:v>
                </c:pt>
                <c:pt idx="2784">
                  <c:v>98.882545471191406</c:v>
                </c:pt>
                <c:pt idx="2785">
                  <c:v>98.882530212402344</c:v>
                </c:pt>
                <c:pt idx="2786">
                  <c:v>98.882530212402344</c:v>
                </c:pt>
                <c:pt idx="2787">
                  <c:v>98.882575988769531</c:v>
                </c:pt>
                <c:pt idx="2788">
                  <c:v>98.882583618164063</c:v>
                </c:pt>
                <c:pt idx="2789">
                  <c:v>98.882583618164063</c:v>
                </c:pt>
                <c:pt idx="2790">
                  <c:v>98.882492065429688</c:v>
                </c:pt>
                <c:pt idx="2791">
                  <c:v>98.882492065429688</c:v>
                </c:pt>
                <c:pt idx="2792">
                  <c:v>98.882530212402344</c:v>
                </c:pt>
                <c:pt idx="2793">
                  <c:v>98.882583618164063</c:v>
                </c:pt>
                <c:pt idx="2794">
                  <c:v>98.88262939453125</c:v>
                </c:pt>
                <c:pt idx="2795">
                  <c:v>98.882659912109375</c:v>
                </c:pt>
                <c:pt idx="2796">
                  <c:v>98.88262939453125</c:v>
                </c:pt>
                <c:pt idx="2797">
                  <c:v>98.882598876953125</c:v>
                </c:pt>
                <c:pt idx="2798">
                  <c:v>98.882591247558594</c:v>
                </c:pt>
                <c:pt idx="2799">
                  <c:v>98.882568359375</c:v>
                </c:pt>
                <c:pt idx="2800">
                  <c:v>98.882568359375</c:v>
                </c:pt>
                <c:pt idx="2801">
                  <c:v>98.882568359375</c:v>
                </c:pt>
                <c:pt idx="2802">
                  <c:v>98.882789611816406</c:v>
                </c:pt>
                <c:pt idx="2803">
                  <c:v>98.882888793945313</c:v>
                </c:pt>
                <c:pt idx="2804">
                  <c:v>98.882965087890625</c:v>
                </c:pt>
                <c:pt idx="2805">
                  <c:v>98.883033752441406</c:v>
                </c:pt>
                <c:pt idx="2806">
                  <c:v>98.883033752441406</c:v>
                </c:pt>
                <c:pt idx="2807">
                  <c:v>98.882820129394531</c:v>
                </c:pt>
                <c:pt idx="2808">
                  <c:v>98.882682800292969</c:v>
                </c:pt>
                <c:pt idx="2809">
                  <c:v>98.882682800292969</c:v>
                </c:pt>
                <c:pt idx="2810">
                  <c:v>98.882888793945313</c:v>
                </c:pt>
                <c:pt idx="2811">
                  <c:v>98.883132934570313</c:v>
                </c:pt>
                <c:pt idx="2812">
                  <c:v>98.883384704589844</c:v>
                </c:pt>
                <c:pt idx="2813">
                  <c:v>98.883613586425781</c:v>
                </c:pt>
                <c:pt idx="2814">
                  <c:v>98.883613586425781</c:v>
                </c:pt>
                <c:pt idx="2815">
                  <c:v>98.883544921875</c:v>
                </c:pt>
                <c:pt idx="2816">
                  <c:v>98.883407592773438</c:v>
                </c:pt>
                <c:pt idx="2817">
                  <c:v>98.883338928222656</c:v>
                </c:pt>
                <c:pt idx="2818">
                  <c:v>98.883247375488281</c:v>
                </c:pt>
                <c:pt idx="2819">
                  <c:v>98.883247375488281</c:v>
                </c:pt>
                <c:pt idx="2820">
                  <c:v>98.883293151855469</c:v>
                </c:pt>
                <c:pt idx="2821">
                  <c:v>98.883369445800781</c:v>
                </c:pt>
                <c:pt idx="2822">
                  <c:v>98.883377075195313</c:v>
                </c:pt>
                <c:pt idx="2823">
                  <c:v>98.883506774902344</c:v>
                </c:pt>
                <c:pt idx="2824">
                  <c:v>98.883583068847656</c:v>
                </c:pt>
                <c:pt idx="2825">
                  <c:v>98.883613586425781</c:v>
                </c:pt>
                <c:pt idx="2826">
                  <c:v>98.883590698242188</c:v>
                </c:pt>
                <c:pt idx="2827">
                  <c:v>98.883613586425781</c:v>
                </c:pt>
                <c:pt idx="2828">
                  <c:v>98.883689880371094</c:v>
                </c:pt>
                <c:pt idx="2829">
                  <c:v>98.883712768554688</c:v>
                </c:pt>
                <c:pt idx="2830">
                  <c:v>98.883934020996094</c:v>
                </c:pt>
                <c:pt idx="2831">
                  <c:v>98.884002685546875</c:v>
                </c:pt>
                <c:pt idx="2832">
                  <c:v>98.884002685546875</c:v>
                </c:pt>
                <c:pt idx="2833">
                  <c:v>98.883872985839844</c:v>
                </c:pt>
                <c:pt idx="2834">
                  <c:v>98.883491516113281</c:v>
                </c:pt>
                <c:pt idx="2835">
                  <c:v>98.883110046386719</c:v>
                </c:pt>
                <c:pt idx="2836">
                  <c:v>98.882804870605469</c:v>
                </c:pt>
                <c:pt idx="2837">
                  <c:v>98.882598876953125</c:v>
                </c:pt>
                <c:pt idx="2838">
                  <c:v>98.882461547851563</c:v>
                </c:pt>
                <c:pt idx="2839">
                  <c:v>98.882461547851563</c:v>
                </c:pt>
                <c:pt idx="2840">
                  <c:v>98.882476806640625</c:v>
                </c:pt>
                <c:pt idx="2841">
                  <c:v>98.882545471191406</c:v>
                </c:pt>
                <c:pt idx="2842">
                  <c:v>98.882545471191406</c:v>
                </c:pt>
                <c:pt idx="2843">
                  <c:v>98.882461547851563</c:v>
                </c:pt>
                <c:pt idx="2844">
                  <c:v>98.882369995117188</c:v>
                </c:pt>
                <c:pt idx="2845">
                  <c:v>98.882362365722656</c:v>
                </c:pt>
                <c:pt idx="2846">
                  <c:v>98.882316589355469</c:v>
                </c:pt>
                <c:pt idx="2847">
                  <c:v>98.88226318359375</c:v>
                </c:pt>
                <c:pt idx="2848">
                  <c:v>98.882225036621094</c:v>
                </c:pt>
                <c:pt idx="2849">
                  <c:v>98.882194519042969</c:v>
                </c:pt>
                <c:pt idx="2850">
                  <c:v>98.882148742675781</c:v>
                </c:pt>
                <c:pt idx="2851">
                  <c:v>98.882148742675781</c:v>
                </c:pt>
                <c:pt idx="2852">
                  <c:v>98.882232666015625</c:v>
                </c:pt>
                <c:pt idx="2853">
                  <c:v>98.882255554199219</c:v>
                </c:pt>
                <c:pt idx="2854">
                  <c:v>98.882438659667969</c:v>
                </c:pt>
                <c:pt idx="2855">
                  <c:v>98.882438659667969</c:v>
                </c:pt>
                <c:pt idx="2856">
                  <c:v>98.882423400878906</c:v>
                </c:pt>
                <c:pt idx="2857">
                  <c:v>98.882110595703125</c:v>
                </c:pt>
                <c:pt idx="2858">
                  <c:v>98.881797790527344</c:v>
                </c:pt>
                <c:pt idx="2859">
                  <c:v>98.881416320800781</c:v>
                </c:pt>
                <c:pt idx="2860">
                  <c:v>98.88092041015625</c:v>
                </c:pt>
                <c:pt idx="2861">
                  <c:v>98.880378723144531</c:v>
                </c:pt>
                <c:pt idx="2862">
                  <c:v>98.880378723144531</c:v>
                </c:pt>
                <c:pt idx="2863">
                  <c:v>98.880577087402344</c:v>
                </c:pt>
                <c:pt idx="2864">
                  <c:v>98.880867004394531</c:v>
                </c:pt>
                <c:pt idx="2865">
                  <c:v>98.881202697753906</c:v>
                </c:pt>
                <c:pt idx="2866">
                  <c:v>98.881668090820313</c:v>
                </c:pt>
                <c:pt idx="2867">
                  <c:v>98.881752014160156</c:v>
                </c:pt>
                <c:pt idx="2868">
                  <c:v>98.881797790527344</c:v>
                </c:pt>
                <c:pt idx="2869">
                  <c:v>98.882003784179688</c:v>
                </c:pt>
                <c:pt idx="2870">
                  <c:v>98.882164001464844</c:v>
                </c:pt>
                <c:pt idx="2871">
                  <c:v>98.882408142089844</c:v>
                </c:pt>
                <c:pt idx="2872">
                  <c:v>98.882408142089844</c:v>
                </c:pt>
                <c:pt idx="2873">
                  <c:v>98.881546020507813</c:v>
                </c:pt>
                <c:pt idx="2874">
                  <c:v>98.881004333496094</c:v>
                </c:pt>
                <c:pt idx="2875">
                  <c:v>98.880790710449219</c:v>
                </c:pt>
                <c:pt idx="2876">
                  <c:v>98.880416870117188</c:v>
                </c:pt>
                <c:pt idx="2877">
                  <c:v>98.880416870117188</c:v>
                </c:pt>
                <c:pt idx="2878">
                  <c:v>98.880416870117188</c:v>
                </c:pt>
                <c:pt idx="2879">
                  <c:v>98.880416870117188</c:v>
                </c:pt>
                <c:pt idx="2880">
                  <c:v>98.880264282226563</c:v>
                </c:pt>
                <c:pt idx="2881">
                  <c:v>98.880088806152344</c:v>
                </c:pt>
                <c:pt idx="2882">
                  <c:v>98.880088806152344</c:v>
                </c:pt>
                <c:pt idx="2883">
                  <c:v>98.880424499511719</c:v>
                </c:pt>
                <c:pt idx="2884">
                  <c:v>98.880607604980469</c:v>
                </c:pt>
                <c:pt idx="2885">
                  <c:v>98.880867004394531</c:v>
                </c:pt>
                <c:pt idx="2886">
                  <c:v>98.880867004394531</c:v>
                </c:pt>
                <c:pt idx="2887">
                  <c:v>98.880599975585938</c:v>
                </c:pt>
                <c:pt idx="2888">
                  <c:v>98.880035400390625</c:v>
                </c:pt>
                <c:pt idx="2889">
                  <c:v>98.879745483398438</c:v>
                </c:pt>
                <c:pt idx="2890">
                  <c:v>98.879409790039063</c:v>
                </c:pt>
                <c:pt idx="2891">
                  <c:v>98.879409790039063</c:v>
                </c:pt>
                <c:pt idx="2892">
                  <c:v>98.879707336425781</c:v>
                </c:pt>
                <c:pt idx="2893">
                  <c:v>98.880661010742188</c:v>
                </c:pt>
                <c:pt idx="2894">
                  <c:v>98.881423950195313</c:v>
                </c:pt>
                <c:pt idx="2895">
                  <c:v>98.8822021484375</c:v>
                </c:pt>
                <c:pt idx="2896">
                  <c:v>98.882759094238281</c:v>
                </c:pt>
                <c:pt idx="2897">
                  <c:v>98.882949829101563</c:v>
                </c:pt>
                <c:pt idx="2898">
                  <c:v>98.882949829101563</c:v>
                </c:pt>
                <c:pt idx="2899">
                  <c:v>98.882682800292969</c:v>
                </c:pt>
                <c:pt idx="2900">
                  <c:v>98.882575988769531</c:v>
                </c:pt>
                <c:pt idx="2901">
                  <c:v>98.882575988769531</c:v>
                </c:pt>
                <c:pt idx="2902">
                  <c:v>98.882606506347656</c:v>
                </c:pt>
                <c:pt idx="2903">
                  <c:v>98.882797241210938</c:v>
                </c:pt>
                <c:pt idx="2904">
                  <c:v>98.882820129394531</c:v>
                </c:pt>
                <c:pt idx="2905">
                  <c:v>98.882820129394531</c:v>
                </c:pt>
                <c:pt idx="2906">
                  <c:v>98.882881164550781</c:v>
                </c:pt>
                <c:pt idx="2907">
                  <c:v>98.882896423339844</c:v>
                </c:pt>
                <c:pt idx="2908">
                  <c:v>98.882919311523438</c:v>
                </c:pt>
                <c:pt idx="2909">
                  <c:v>98.882919311523438</c:v>
                </c:pt>
                <c:pt idx="2910">
                  <c:v>98.882904052734375</c:v>
                </c:pt>
                <c:pt idx="2911">
                  <c:v>98.882637023925781</c:v>
                </c:pt>
                <c:pt idx="2912">
                  <c:v>98.882331848144531</c:v>
                </c:pt>
                <c:pt idx="2913">
                  <c:v>98.882064819335938</c:v>
                </c:pt>
                <c:pt idx="2914">
                  <c:v>98.881904602050781</c:v>
                </c:pt>
                <c:pt idx="2915">
                  <c:v>98.881904602050781</c:v>
                </c:pt>
                <c:pt idx="2916">
                  <c:v>98.881912231445313</c:v>
                </c:pt>
                <c:pt idx="2917">
                  <c:v>98.881965637207031</c:v>
                </c:pt>
                <c:pt idx="2918">
                  <c:v>98.881965637207031</c:v>
                </c:pt>
                <c:pt idx="2919">
                  <c:v>98.882003784179688</c:v>
                </c:pt>
                <c:pt idx="2920">
                  <c:v>98.882011413574219</c:v>
                </c:pt>
                <c:pt idx="2921">
                  <c:v>98.882011413574219</c:v>
                </c:pt>
                <c:pt idx="2922">
                  <c:v>98.882011413574219</c:v>
                </c:pt>
                <c:pt idx="2923">
                  <c:v>98.881912231445313</c:v>
                </c:pt>
                <c:pt idx="2924">
                  <c:v>98.881889343261719</c:v>
                </c:pt>
                <c:pt idx="2925">
                  <c:v>98.881744384765625</c:v>
                </c:pt>
                <c:pt idx="2926">
                  <c:v>98.881477355957031</c:v>
                </c:pt>
                <c:pt idx="2927">
                  <c:v>98.881477355957031</c:v>
                </c:pt>
                <c:pt idx="2928">
                  <c:v>98.881477355957031</c:v>
                </c:pt>
                <c:pt idx="2929">
                  <c:v>98.88153076171875</c:v>
                </c:pt>
                <c:pt idx="2930">
                  <c:v>98.881607055664063</c:v>
                </c:pt>
                <c:pt idx="2931">
                  <c:v>98.881752014160156</c:v>
                </c:pt>
                <c:pt idx="2932">
                  <c:v>98.881950378417969</c:v>
                </c:pt>
                <c:pt idx="2933">
                  <c:v>98.882003784179688</c:v>
                </c:pt>
                <c:pt idx="2934">
                  <c:v>98.882247924804688</c:v>
                </c:pt>
                <c:pt idx="2935">
                  <c:v>98.882247924804688</c:v>
                </c:pt>
                <c:pt idx="2936">
                  <c:v>98.882255554199219</c:v>
                </c:pt>
                <c:pt idx="2937">
                  <c:v>98.882354736328125</c:v>
                </c:pt>
                <c:pt idx="2938">
                  <c:v>98.882354736328125</c:v>
                </c:pt>
                <c:pt idx="2939">
                  <c:v>98.882316589355469</c:v>
                </c:pt>
                <c:pt idx="2940">
                  <c:v>98.88214111328125</c:v>
                </c:pt>
                <c:pt idx="2941">
                  <c:v>98.882087707519531</c:v>
                </c:pt>
                <c:pt idx="2942">
                  <c:v>98.881912231445313</c:v>
                </c:pt>
                <c:pt idx="2943">
                  <c:v>98.881744384765625</c:v>
                </c:pt>
                <c:pt idx="2944">
                  <c:v>98.881744384765625</c:v>
                </c:pt>
                <c:pt idx="2945">
                  <c:v>98.881736755371094</c:v>
                </c:pt>
                <c:pt idx="2946">
                  <c:v>98.881820678710938</c:v>
                </c:pt>
                <c:pt idx="2947">
                  <c:v>98.881843566894531</c:v>
                </c:pt>
                <c:pt idx="2948">
                  <c:v>98.881843566894531</c:v>
                </c:pt>
                <c:pt idx="2949">
                  <c:v>98.881759643554688</c:v>
                </c:pt>
                <c:pt idx="2950">
                  <c:v>98.881729125976563</c:v>
                </c:pt>
                <c:pt idx="2951">
                  <c:v>98.881729125976563</c:v>
                </c:pt>
                <c:pt idx="2952">
                  <c:v>98.881729125976563</c:v>
                </c:pt>
                <c:pt idx="2953">
                  <c:v>98.881805419921875</c:v>
                </c:pt>
                <c:pt idx="2954">
                  <c:v>98.881919860839844</c:v>
                </c:pt>
                <c:pt idx="2955">
                  <c:v>98.882087707519531</c:v>
                </c:pt>
                <c:pt idx="2956">
                  <c:v>98.882186889648438</c:v>
                </c:pt>
                <c:pt idx="2957">
                  <c:v>98.882186889648438</c:v>
                </c:pt>
                <c:pt idx="2958">
                  <c:v>98.882171630859375</c:v>
                </c:pt>
                <c:pt idx="2959">
                  <c:v>98.882156372070313</c:v>
                </c:pt>
                <c:pt idx="2960">
                  <c:v>98.882011413574219</c:v>
                </c:pt>
                <c:pt idx="2961">
                  <c:v>98.881668090820313</c:v>
                </c:pt>
                <c:pt idx="2962">
                  <c:v>98.881439208984375</c:v>
                </c:pt>
                <c:pt idx="2963">
                  <c:v>98.881340026855469</c:v>
                </c:pt>
                <c:pt idx="2964">
                  <c:v>98.881332397460938</c:v>
                </c:pt>
                <c:pt idx="2965">
                  <c:v>98.881332397460938</c:v>
                </c:pt>
                <c:pt idx="2966">
                  <c:v>98.881607055664063</c:v>
                </c:pt>
                <c:pt idx="2967">
                  <c:v>98.881813049316406</c:v>
                </c:pt>
                <c:pt idx="2968">
                  <c:v>98.881813049316406</c:v>
                </c:pt>
                <c:pt idx="2969">
                  <c:v>98.881820678710938</c:v>
                </c:pt>
                <c:pt idx="2970">
                  <c:v>98.881820678710938</c:v>
                </c:pt>
                <c:pt idx="2971">
                  <c:v>98.881851196289063</c:v>
                </c:pt>
                <c:pt idx="2972">
                  <c:v>98.881874084472656</c:v>
                </c:pt>
                <c:pt idx="2973">
                  <c:v>98.881965637207031</c:v>
                </c:pt>
                <c:pt idx="2974">
                  <c:v>98.882003784179688</c:v>
                </c:pt>
                <c:pt idx="2975">
                  <c:v>98.882041931152344</c:v>
                </c:pt>
                <c:pt idx="2976">
                  <c:v>98.882041931152344</c:v>
                </c:pt>
                <c:pt idx="2977">
                  <c:v>98.882041931152344</c:v>
                </c:pt>
                <c:pt idx="2978">
                  <c:v>98.882087707519531</c:v>
                </c:pt>
                <c:pt idx="2979">
                  <c:v>98.882171630859375</c:v>
                </c:pt>
                <c:pt idx="2980">
                  <c:v>98.882194519042969</c:v>
                </c:pt>
                <c:pt idx="2981">
                  <c:v>98.882171630859375</c:v>
                </c:pt>
                <c:pt idx="2982">
                  <c:v>98.882118225097656</c:v>
                </c:pt>
                <c:pt idx="2983">
                  <c:v>98.881988525390625</c:v>
                </c:pt>
                <c:pt idx="2984">
                  <c:v>98.881889343261719</c:v>
                </c:pt>
                <c:pt idx="2985">
                  <c:v>98.881736755371094</c:v>
                </c:pt>
                <c:pt idx="2986">
                  <c:v>98.881721496582031</c:v>
                </c:pt>
                <c:pt idx="2987">
                  <c:v>98.881690979003906</c:v>
                </c:pt>
                <c:pt idx="2988">
                  <c:v>98.881568908691406</c:v>
                </c:pt>
                <c:pt idx="2989">
                  <c:v>98.881401062011719</c:v>
                </c:pt>
                <c:pt idx="2990">
                  <c:v>98.8812255859375</c:v>
                </c:pt>
                <c:pt idx="2991">
                  <c:v>98.880851745605469</c:v>
                </c:pt>
                <c:pt idx="2992">
                  <c:v>98.880638122558594</c:v>
                </c:pt>
                <c:pt idx="2993">
                  <c:v>98.880546569824219</c:v>
                </c:pt>
                <c:pt idx="2994">
                  <c:v>98.880546569824219</c:v>
                </c:pt>
                <c:pt idx="2995">
                  <c:v>98.880844116210938</c:v>
                </c:pt>
                <c:pt idx="2996">
                  <c:v>98.881248474121094</c:v>
                </c:pt>
                <c:pt idx="2997">
                  <c:v>98.881477355957031</c:v>
                </c:pt>
                <c:pt idx="2998">
                  <c:v>98.881736755371094</c:v>
                </c:pt>
                <c:pt idx="2999">
                  <c:v>98.881851196289063</c:v>
                </c:pt>
                <c:pt idx="3000">
                  <c:v>98.881874084472656</c:v>
                </c:pt>
                <c:pt idx="3001">
                  <c:v>98.881874084472656</c:v>
                </c:pt>
                <c:pt idx="3002">
                  <c:v>98.881965637207031</c:v>
                </c:pt>
                <c:pt idx="3003">
                  <c:v>98.882080078125</c:v>
                </c:pt>
                <c:pt idx="3004">
                  <c:v>98.88214111328125</c:v>
                </c:pt>
                <c:pt idx="3005">
                  <c:v>98.88226318359375</c:v>
                </c:pt>
                <c:pt idx="3006">
                  <c:v>98.882278442382813</c:v>
                </c:pt>
                <c:pt idx="3007">
                  <c:v>98.882278442382813</c:v>
                </c:pt>
                <c:pt idx="3008">
                  <c:v>98.882148742675781</c:v>
                </c:pt>
                <c:pt idx="3009">
                  <c:v>98.882064819335938</c:v>
                </c:pt>
                <c:pt idx="3010">
                  <c:v>98.881858825683594</c:v>
                </c:pt>
                <c:pt idx="3011">
                  <c:v>98.881668090820313</c:v>
                </c:pt>
                <c:pt idx="3012">
                  <c:v>98.881629943847656</c:v>
                </c:pt>
                <c:pt idx="3013">
                  <c:v>98.881614685058594</c:v>
                </c:pt>
                <c:pt idx="3014">
                  <c:v>98.881629943847656</c:v>
                </c:pt>
                <c:pt idx="3015">
                  <c:v>98.881729125976563</c:v>
                </c:pt>
                <c:pt idx="3016">
                  <c:v>98.8818359375</c:v>
                </c:pt>
                <c:pt idx="3017">
                  <c:v>98.881942749023438</c:v>
                </c:pt>
                <c:pt idx="3018">
                  <c:v>98.882011413574219</c:v>
                </c:pt>
                <c:pt idx="3019">
                  <c:v>98.882118225097656</c:v>
                </c:pt>
                <c:pt idx="3020">
                  <c:v>98.882118225097656</c:v>
                </c:pt>
                <c:pt idx="3021">
                  <c:v>98.882125854492188</c:v>
                </c:pt>
                <c:pt idx="3022">
                  <c:v>98.882125854492188</c:v>
                </c:pt>
                <c:pt idx="3023">
                  <c:v>98.882125854492188</c:v>
                </c:pt>
                <c:pt idx="3024">
                  <c:v>98.882133483886719</c:v>
                </c:pt>
                <c:pt idx="3025">
                  <c:v>98.882133483886719</c:v>
                </c:pt>
                <c:pt idx="3026">
                  <c:v>98.8822021484375</c:v>
                </c:pt>
                <c:pt idx="3027">
                  <c:v>98.882217407226563</c:v>
                </c:pt>
                <c:pt idx="3028">
                  <c:v>98.882270812988281</c:v>
                </c:pt>
                <c:pt idx="3029">
                  <c:v>98.88238525390625</c:v>
                </c:pt>
                <c:pt idx="3030">
                  <c:v>98.882423400878906</c:v>
                </c:pt>
                <c:pt idx="3031">
                  <c:v>98.882476806640625</c:v>
                </c:pt>
                <c:pt idx="3032">
                  <c:v>98.882476806640625</c:v>
                </c:pt>
                <c:pt idx="3033">
                  <c:v>98.882408142089844</c:v>
                </c:pt>
                <c:pt idx="3034">
                  <c:v>98.882171630859375</c:v>
                </c:pt>
                <c:pt idx="3035">
                  <c:v>98.882156372070313</c:v>
                </c:pt>
                <c:pt idx="3036">
                  <c:v>98.882148742675781</c:v>
                </c:pt>
                <c:pt idx="3037">
                  <c:v>98.882125854492188</c:v>
                </c:pt>
                <c:pt idx="3038">
                  <c:v>98.882034301757813</c:v>
                </c:pt>
                <c:pt idx="3039">
                  <c:v>98.882034301757813</c:v>
                </c:pt>
                <c:pt idx="3040">
                  <c:v>98.881866455078125</c:v>
                </c:pt>
                <c:pt idx="3041">
                  <c:v>98.881477355957031</c:v>
                </c:pt>
                <c:pt idx="3042">
                  <c:v>98.881294250488281</c:v>
                </c:pt>
                <c:pt idx="3043">
                  <c:v>98.88116455078125</c:v>
                </c:pt>
                <c:pt idx="3044">
                  <c:v>98.88116455078125</c:v>
                </c:pt>
                <c:pt idx="3045">
                  <c:v>98.881195068359375</c:v>
                </c:pt>
                <c:pt idx="3046">
                  <c:v>98.881599426269531</c:v>
                </c:pt>
                <c:pt idx="3047">
                  <c:v>98.88201904296875</c:v>
                </c:pt>
                <c:pt idx="3048">
                  <c:v>98.882514953613281</c:v>
                </c:pt>
                <c:pt idx="3049">
                  <c:v>98.882896423339844</c:v>
                </c:pt>
                <c:pt idx="3050">
                  <c:v>98.883171081542969</c:v>
                </c:pt>
                <c:pt idx="3051">
                  <c:v>98.883171081542969</c:v>
                </c:pt>
                <c:pt idx="3052">
                  <c:v>98.8829345703125</c:v>
                </c:pt>
                <c:pt idx="3053">
                  <c:v>98.88275146484375</c:v>
                </c:pt>
                <c:pt idx="3054">
                  <c:v>98.882598876953125</c:v>
                </c:pt>
                <c:pt idx="3055">
                  <c:v>98.882598876953125</c:v>
                </c:pt>
                <c:pt idx="3056">
                  <c:v>98.8826904296875</c:v>
                </c:pt>
                <c:pt idx="3057">
                  <c:v>98.882835388183594</c:v>
                </c:pt>
                <c:pt idx="3058">
                  <c:v>98.88287353515625</c:v>
                </c:pt>
                <c:pt idx="3059">
                  <c:v>98.882911682128906</c:v>
                </c:pt>
                <c:pt idx="3060">
                  <c:v>98.882980346679688</c:v>
                </c:pt>
                <c:pt idx="3061">
                  <c:v>98.882980346679688</c:v>
                </c:pt>
                <c:pt idx="3062">
                  <c:v>98.882827758789063</c:v>
                </c:pt>
                <c:pt idx="3063">
                  <c:v>98.882705688476563</c:v>
                </c:pt>
                <c:pt idx="3064">
                  <c:v>98.882659912109375</c:v>
                </c:pt>
                <c:pt idx="3065">
                  <c:v>98.882484436035156</c:v>
                </c:pt>
                <c:pt idx="3066">
                  <c:v>98.882392883300781</c:v>
                </c:pt>
                <c:pt idx="3067">
                  <c:v>98.882392883300781</c:v>
                </c:pt>
                <c:pt idx="3068">
                  <c:v>98.882644653320313</c:v>
                </c:pt>
                <c:pt idx="3069">
                  <c:v>98.882743835449219</c:v>
                </c:pt>
                <c:pt idx="3070">
                  <c:v>98.882888793945313</c:v>
                </c:pt>
                <c:pt idx="3071">
                  <c:v>98.882888793945313</c:v>
                </c:pt>
                <c:pt idx="3072">
                  <c:v>98.882888793945313</c:v>
                </c:pt>
                <c:pt idx="3073">
                  <c:v>98.882713317871094</c:v>
                </c:pt>
                <c:pt idx="3074">
                  <c:v>98.882560729980469</c:v>
                </c:pt>
                <c:pt idx="3075">
                  <c:v>98.882560729980469</c:v>
                </c:pt>
                <c:pt idx="3076">
                  <c:v>98.8826904296875</c:v>
                </c:pt>
                <c:pt idx="3077">
                  <c:v>98.882774353027344</c:v>
                </c:pt>
                <c:pt idx="3078">
                  <c:v>98.882904052734375</c:v>
                </c:pt>
                <c:pt idx="3079">
                  <c:v>98.882965087890625</c:v>
                </c:pt>
                <c:pt idx="3080">
                  <c:v>98.882965087890625</c:v>
                </c:pt>
                <c:pt idx="3081">
                  <c:v>98.882965087890625</c:v>
                </c:pt>
                <c:pt idx="3082">
                  <c:v>98.882949829101563</c:v>
                </c:pt>
                <c:pt idx="3083">
                  <c:v>98.882949829101563</c:v>
                </c:pt>
                <c:pt idx="3084">
                  <c:v>98.882987976074219</c:v>
                </c:pt>
                <c:pt idx="3085">
                  <c:v>98.882987976074219</c:v>
                </c:pt>
                <c:pt idx="3086">
                  <c:v>98.882865905761719</c:v>
                </c:pt>
                <c:pt idx="3087">
                  <c:v>98.882797241210938</c:v>
                </c:pt>
                <c:pt idx="3088">
                  <c:v>98.882766723632813</c:v>
                </c:pt>
                <c:pt idx="3089">
                  <c:v>98.882743835449219</c:v>
                </c:pt>
                <c:pt idx="3090">
                  <c:v>98.882766723632813</c:v>
                </c:pt>
                <c:pt idx="3091">
                  <c:v>98.882911682128906</c:v>
                </c:pt>
                <c:pt idx="3092">
                  <c:v>98.883010864257813</c:v>
                </c:pt>
                <c:pt idx="3093">
                  <c:v>98.883010864257813</c:v>
                </c:pt>
                <c:pt idx="3094">
                  <c:v>98.882957458496094</c:v>
                </c:pt>
                <c:pt idx="3095">
                  <c:v>98.882919311523438</c:v>
                </c:pt>
                <c:pt idx="3096">
                  <c:v>98.882888793945313</c:v>
                </c:pt>
                <c:pt idx="3097">
                  <c:v>98.882888793945313</c:v>
                </c:pt>
                <c:pt idx="3098">
                  <c:v>98.882987976074219</c:v>
                </c:pt>
                <c:pt idx="3099">
                  <c:v>98.883201599121094</c:v>
                </c:pt>
                <c:pt idx="3100">
                  <c:v>98.883384704589844</c:v>
                </c:pt>
                <c:pt idx="3101">
                  <c:v>98.883384704589844</c:v>
                </c:pt>
                <c:pt idx="3102">
                  <c:v>98.883285522460938</c:v>
                </c:pt>
                <c:pt idx="3103">
                  <c:v>98.883049011230469</c:v>
                </c:pt>
                <c:pt idx="3104">
                  <c:v>98.882865905761719</c:v>
                </c:pt>
                <c:pt idx="3105">
                  <c:v>98.882774353027344</c:v>
                </c:pt>
                <c:pt idx="3106">
                  <c:v>98.882545471191406</c:v>
                </c:pt>
                <c:pt idx="3107">
                  <c:v>98.882400512695313</c:v>
                </c:pt>
                <c:pt idx="3108">
                  <c:v>98.882400512695313</c:v>
                </c:pt>
                <c:pt idx="3109">
                  <c:v>98.882400512695313</c:v>
                </c:pt>
                <c:pt idx="3110">
                  <c:v>98.882186889648438</c:v>
                </c:pt>
                <c:pt idx="3111">
                  <c:v>98.882186889648438</c:v>
                </c:pt>
                <c:pt idx="3112">
                  <c:v>98.882240295410156</c:v>
                </c:pt>
                <c:pt idx="3113">
                  <c:v>98.882293701171875</c:v>
                </c:pt>
                <c:pt idx="3114">
                  <c:v>98.882522583007813</c:v>
                </c:pt>
                <c:pt idx="3115">
                  <c:v>98.882804870605469</c:v>
                </c:pt>
                <c:pt idx="3116">
                  <c:v>98.883232116699219</c:v>
                </c:pt>
                <c:pt idx="3117">
                  <c:v>98.883689880371094</c:v>
                </c:pt>
                <c:pt idx="3118">
                  <c:v>98.884040832519531</c:v>
                </c:pt>
                <c:pt idx="3119">
                  <c:v>98.884109497070313</c:v>
                </c:pt>
                <c:pt idx="3120">
                  <c:v>98.884162902832031</c:v>
                </c:pt>
                <c:pt idx="3121">
                  <c:v>98.884162902832031</c:v>
                </c:pt>
                <c:pt idx="3122">
                  <c:v>98.884056091308594</c:v>
                </c:pt>
                <c:pt idx="3123">
                  <c:v>98.883888244628906</c:v>
                </c:pt>
                <c:pt idx="3124">
                  <c:v>98.883888244628906</c:v>
                </c:pt>
                <c:pt idx="3125">
                  <c:v>98.883888244628906</c:v>
                </c:pt>
                <c:pt idx="3126">
                  <c:v>98.883895874023438</c:v>
                </c:pt>
                <c:pt idx="3127">
                  <c:v>98.883895874023438</c:v>
                </c:pt>
                <c:pt idx="3128">
                  <c:v>98.883842468261719</c:v>
                </c:pt>
                <c:pt idx="3129">
                  <c:v>98.88360595703125</c:v>
                </c:pt>
                <c:pt idx="3130">
                  <c:v>98.883392333984375</c:v>
                </c:pt>
                <c:pt idx="3131">
                  <c:v>98.883087158203125</c:v>
                </c:pt>
                <c:pt idx="3132">
                  <c:v>98.882759094238281</c:v>
                </c:pt>
                <c:pt idx="3133">
                  <c:v>98.882606506347656</c:v>
                </c:pt>
                <c:pt idx="3134">
                  <c:v>98.882606506347656</c:v>
                </c:pt>
                <c:pt idx="3135">
                  <c:v>98.882713317871094</c:v>
                </c:pt>
                <c:pt idx="3136">
                  <c:v>98.882911682128906</c:v>
                </c:pt>
                <c:pt idx="3137">
                  <c:v>98.883209228515625</c:v>
                </c:pt>
                <c:pt idx="3138">
                  <c:v>98.883659362792969</c:v>
                </c:pt>
                <c:pt idx="3139">
                  <c:v>98.884048461914063</c:v>
                </c:pt>
                <c:pt idx="3140">
                  <c:v>98.884239196777344</c:v>
                </c:pt>
                <c:pt idx="3141">
                  <c:v>98.884414672851563</c:v>
                </c:pt>
                <c:pt idx="3142">
                  <c:v>98.884468078613281</c:v>
                </c:pt>
                <c:pt idx="3143">
                  <c:v>98.884475708007813</c:v>
                </c:pt>
                <c:pt idx="3144">
                  <c:v>98.884498596191406</c:v>
                </c:pt>
                <c:pt idx="3145">
                  <c:v>98.88458251953125</c:v>
                </c:pt>
                <c:pt idx="3146">
                  <c:v>98.884803771972656</c:v>
                </c:pt>
                <c:pt idx="3147">
                  <c:v>98.884933471679688</c:v>
                </c:pt>
                <c:pt idx="3148">
                  <c:v>98.885223388671875</c:v>
                </c:pt>
                <c:pt idx="3149">
                  <c:v>98.885398864746094</c:v>
                </c:pt>
                <c:pt idx="3150">
                  <c:v>98.885566711425781</c:v>
                </c:pt>
                <c:pt idx="3151">
                  <c:v>98.885566711425781</c:v>
                </c:pt>
                <c:pt idx="3152">
                  <c:v>98.885551452636719</c:v>
                </c:pt>
                <c:pt idx="3153">
                  <c:v>98.88531494140625</c:v>
                </c:pt>
                <c:pt idx="3154">
                  <c:v>98.885101318359375</c:v>
                </c:pt>
                <c:pt idx="3155">
                  <c:v>98.884857177734375</c:v>
                </c:pt>
                <c:pt idx="3156">
                  <c:v>98.884498596191406</c:v>
                </c:pt>
                <c:pt idx="3157">
                  <c:v>98.884407043457031</c:v>
                </c:pt>
                <c:pt idx="3158">
                  <c:v>98.884407043457031</c:v>
                </c:pt>
                <c:pt idx="3159">
                  <c:v>98.884422302246094</c:v>
                </c:pt>
                <c:pt idx="3160">
                  <c:v>98.8846435546875</c:v>
                </c:pt>
                <c:pt idx="3161">
                  <c:v>98.884880065917969</c:v>
                </c:pt>
                <c:pt idx="3162">
                  <c:v>98.885063171386719</c:v>
                </c:pt>
                <c:pt idx="3163">
                  <c:v>98.88531494140625</c:v>
                </c:pt>
                <c:pt idx="3164">
                  <c:v>98.885360717773438</c:v>
                </c:pt>
                <c:pt idx="3165">
                  <c:v>98.885368347167969</c:v>
                </c:pt>
                <c:pt idx="3166">
                  <c:v>98.885368347167969</c:v>
                </c:pt>
                <c:pt idx="3167">
                  <c:v>98.885368347167969</c:v>
                </c:pt>
                <c:pt idx="3168">
                  <c:v>98.885368347167969</c:v>
                </c:pt>
                <c:pt idx="3169">
                  <c:v>98.885490417480469</c:v>
                </c:pt>
                <c:pt idx="3170">
                  <c:v>98.885505676269531</c:v>
                </c:pt>
                <c:pt idx="3171">
                  <c:v>98.8856201171875</c:v>
                </c:pt>
                <c:pt idx="3172">
                  <c:v>98.885688781738281</c:v>
                </c:pt>
                <c:pt idx="3173">
                  <c:v>98.885688781738281</c:v>
                </c:pt>
                <c:pt idx="3174">
                  <c:v>98.885040283203125</c:v>
                </c:pt>
                <c:pt idx="3175">
                  <c:v>98.884239196777344</c:v>
                </c:pt>
                <c:pt idx="3176">
                  <c:v>98.883041381835938</c:v>
                </c:pt>
                <c:pt idx="3177">
                  <c:v>98.881813049316406</c:v>
                </c:pt>
                <c:pt idx="3178">
                  <c:v>98.880661010742188</c:v>
                </c:pt>
                <c:pt idx="3179">
                  <c:v>98.8800048828125</c:v>
                </c:pt>
                <c:pt idx="3180">
                  <c:v>98.879676818847656</c:v>
                </c:pt>
                <c:pt idx="3181">
                  <c:v>98.879676818847656</c:v>
                </c:pt>
                <c:pt idx="3182">
                  <c:v>98.879676818847656</c:v>
                </c:pt>
                <c:pt idx="3183">
                  <c:v>98.879684448242188</c:v>
                </c:pt>
                <c:pt idx="3184">
                  <c:v>98.879753112792969</c:v>
                </c:pt>
                <c:pt idx="3185">
                  <c:v>98.879753112792969</c:v>
                </c:pt>
                <c:pt idx="3186">
                  <c:v>98.879615783691406</c:v>
                </c:pt>
                <c:pt idx="3187">
                  <c:v>98.879386901855469</c:v>
                </c:pt>
                <c:pt idx="3188">
                  <c:v>98.879364013671875</c:v>
                </c:pt>
                <c:pt idx="3189">
                  <c:v>98.878982543945313</c:v>
                </c:pt>
                <c:pt idx="3190">
                  <c:v>98.87860107421875</c:v>
                </c:pt>
                <c:pt idx="3191">
                  <c:v>98.87860107421875</c:v>
                </c:pt>
                <c:pt idx="3192">
                  <c:v>98.87945556640625</c:v>
                </c:pt>
                <c:pt idx="3193">
                  <c:v>98.880485534667969</c:v>
                </c:pt>
                <c:pt idx="3194">
                  <c:v>98.881515502929688</c:v>
                </c:pt>
                <c:pt idx="3195">
                  <c:v>98.882720947265625</c:v>
                </c:pt>
                <c:pt idx="3196">
                  <c:v>98.883613586425781</c:v>
                </c:pt>
                <c:pt idx="3197">
                  <c:v>98.883865356445313</c:v>
                </c:pt>
                <c:pt idx="3198">
                  <c:v>98.883865356445313</c:v>
                </c:pt>
                <c:pt idx="3199">
                  <c:v>98.883750915527344</c:v>
                </c:pt>
                <c:pt idx="3200">
                  <c:v>98.883750915527344</c:v>
                </c:pt>
                <c:pt idx="3201">
                  <c:v>98.884086608886719</c:v>
                </c:pt>
                <c:pt idx="3202">
                  <c:v>98.884437561035156</c:v>
                </c:pt>
                <c:pt idx="3203">
                  <c:v>98.884803771972656</c:v>
                </c:pt>
                <c:pt idx="3204">
                  <c:v>98.885139465332031</c:v>
                </c:pt>
                <c:pt idx="3205">
                  <c:v>98.885139465332031</c:v>
                </c:pt>
                <c:pt idx="3206">
                  <c:v>98.885063171386719</c:v>
                </c:pt>
                <c:pt idx="3207">
                  <c:v>98.884689331054688</c:v>
                </c:pt>
                <c:pt idx="3208">
                  <c:v>98.884407043457031</c:v>
                </c:pt>
                <c:pt idx="3209">
                  <c:v>98.884407043457031</c:v>
                </c:pt>
                <c:pt idx="3210">
                  <c:v>98.884521484375</c:v>
                </c:pt>
                <c:pt idx="3211">
                  <c:v>98.884849548339844</c:v>
                </c:pt>
                <c:pt idx="3212">
                  <c:v>98.885185241699219</c:v>
                </c:pt>
                <c:pt idx="3213">
                  <c:v>98.885406494140625</c:v>
                </c:pt>
                <c:pt idx="3214">
                  <c:v>98.885688781738281</c:v>
                </c:pt>
                <c:pt idx="3215">
                  <c:v>98.885910034179688</c:v>
                </c:pt>
                <c:pt idx="3216">
                  <c:v>98.886024475097656</c:v>
                </c:pt>
                <c:pt idx="3217">
                  <c:v>98.88604736328125</c:v>
                </c:pt>
                <c:pt idx="3218">
                  <c:v>98.88604736328125</c:v>
                </c:pt>
                <c:pt idx="3219">
                  <c:v>98.88580322265625</c:v>
                </c:pt>
                <c:pt idx="3220">
                  <c:v>98.885688781738281</c:v>
                </c:pt>
                <c:pt idx="3221">
                  <c:v>98.885482788085938</c:v>
                </c:pt>
                <c:pt idx="3222">
                  <c:v>98.885345458984375</c:v>
                </c:pt>
                <c:pt idx="3223">
                  <c:v>98.885345458984375</c:v>
                </c:pt>
                <c:pt idx="3224">
                  <c:v>98.885772705078125</c:v>
                </c:pt>
                <c:pt idx="3225">
                  <c:v>98.886085510253906</c:v>
                </c:pt>
                <c:pt idx="3226">
                  <c:v>98.886260986328125</c:v>
                </c:pt>
                <c:pt idx="3227">
                  <c:v>98.886589050292969</c:v>
                </c:pt>
                <c:pt idx="3228">
                  <c:v>98.886749267578125</c:v>
                </c:pt>
                <c:pt idx="3229">
                  <c:v>98.886749267578125</c:v>
                </c:pt>
                <c:pt idx="3230">
                  <c:v>98.886672973632813</c:v>
                </c:pt>
                <c:pt idx="3231">
                  <c:v>98.886512756347656</c:v>
                </c:pt>
                <c:pt idx="3232">
                  <c:v>98.886314392089844</c:v>
                </c:pt>
                <c:pt idx="3233">
                  <c:v>98.886222839355469</c:v>
                </c:pt>
                <c:pt idx="3234">
                  <c:v>98.886222839355469</c:v>
                </c:pt>
                <c:pt idx="3235">
                  <c:v>98.886520385742188</c:v>
                </c:pt>
                <c:pt idx="3236">
                  <c:v>98.886917114257813</c:v>
                </c:pt>
                <c:pt idx="3237">
                  <c:v>98.887344360351563</c:v>
                </c:pt>
                <c:pt idx="3238">
                  <c:v>98.8875732421875</c:v>
                </c:pt>
                <c:pt idx="3239">
                  <c:v>98.8875732421875</c:v>
                </c:pt>
                <c:pt idx="3240">
                  <c:v>98.887504577636719</c:v>
                </c:pt>
                <c:pt idx="3241">
                  <c:v>98.887359619140625</c:v>
                </c:pt>
                <c:pt idx="3242">
                  <c:v>98.887359619140625</c:v>
                </c:pt>
                <c:pt idx="3243">
                  <c:v>98.887367248535156</c:v>
                </c:pt>
                <c:pt idx="3244">
                  <c:v>98.887367248535156</c:v>
                </c:pt>
                <c:pt idx="3245">
                  <c:v>98.887481689453125</c:v>
                </c:pt>
                <c:pt idx="3246">
                  <c:v>98.887603759765625</c:v>
                </c:pt>
                <c:pt idx="3247">
                  <c:v>98.887710571289063</c:v>
                </c:pt>
                <c:pt idx="3248">
                  <c:v>98.887748718261719</c:v>
                </c:pt>
                <c:pt idx="3249">
                  <c:v>98.887863159179688</c:v>
                </c:pt>
                <c:pt idx="3250">
                  <c:v>98.887863159179688</c:v>
                </c:pt>
                <c:pt idx="3251">
                  <c:v>98.887802124023438</c:v>
                </c:pt>
                <c:pt idx="3252">
                  <c:v>98.88775634765625</c:v>
                </c:pt>
                <c:pt idx="3253">
                  <c:v>98.887580871582031</c:v>
                </c:pt>
                <c:pt idx="3254">
                  <c:v>98.887542724609375</c:v>
                </c:pt>
                <c:pt idx="3255">
                  <c:v>98.887542724609375</c:v>
                </c:pt>
                <c:pt idx="3256">
                  <c:v>98.887657165527344</c:v>
                </c:pt>
                <c:pt idx="3257">
                  <c:v>98.887687683105469</c:v>
                </c:pt>
                <c:pt idx="3258">
                  <c:v>98.887786865234375</c:v>
                </c:pt>
                <c:pt idx="3259">
                  <c:v>98.887825012207031</c:v>
                </c:pt>
                <c:pt idx="3260">
                  <c:v>98.887825012207031</c:v>
                </c:pt>
                <c:pt idx="3261">
                  <c:v>98.887825012207031</c:v>
                </c:pt>
                <c:pt idx="3262">
                  <c:v>98.887718200683594</c:v>
                </c:pt>
                <c:pt idx="3263">
                  <c:v>98.887702941894531</c:v>
                </c:pt>
                <c:pt idx="3264">
                  <c:v>98.887702941894531</c:v>
                </c:pt>
                <c:pt idx="3265">
                  <c:v>98.88775634765625</c:v>
                </c:pt>
                <c:pt idx="3266">
                  <c:v>98.887916564941406</c:v>
                </c:pt>
                <c:pt idx="3267">
                  <c:v>98.888084411621094</c:v>
                </c:pt>
                <c:pt idx="3268">
                  <c:v>98.88836669921875</c:v>
                </c:pt>
                <c:pt idx="3269">
                  <c:v>98.88873291015625</c:v>
                </c:pt>
                <c:pt idx="3270">
                  <c:v>98.888839721679688</c:v>
                </c:pt>
                <c:pt idx="3271">
                  <c:v>98.888839721679688</c:v>
                </c:pt>
                <c:pt idx="3272">
                  <c:v>98.888786315917969</c:v>
                </c:pt>
                <c:pt idx="3273">
                  <c:v>98.888641357421875</c:v>
                </c:pt>
                <c:pt idx="3274">
                  <c:v>98.888404846191406</c:v>
                </c:pt>
                <c:pt idx="3275">
                  <c:v>98.888221740722656</c:v>
                </c:pt>
                <c:pt idx="3276">
                  <c:v>98.888198852539063</c:v>
                </c:pt>
                <c:pt idx="3277">
                  <c:v>98.888031005859375</c:v>
                </c:pt>
                <c:pt idx="3278">
                  <c:v>98.887840270996094</c:v>
                </c:pt>
                <c:pt idx="3279">
                  <c:v>98.887542724609375</c:v>
                </c:pt>
                <c:pt idx="3280">
                  <c:v>98.887252807617188</c:v>
                </c:pt>
                <c:pt idx="3281">
                  <c:v>98.887252807617188</c:v>
                </c:pt>
                <c:pt idx="3282">
                  <c:v>98.887619018554688</c:v>
                </c:pt>
                <c:pt idx="3283">
                  <c:v>98.888015747070313</c:v>
                </c:pt>
                <c:pt idx="3284">
                  <c:v>98.888618469238281</c:v>
                </c:pt>
                <c:pt idx="3285">
                  <c:v>98.889076232910156</c:v>
                </c:pt>
                <c:pt idx="3286">
                  <c:v>98.88934326171875</c:v>
                </c:pt>
                <c:pt idx="3287">
                  <c:v>98.88934326171875</c:v>
                </c:pt>
                <c:pt idx="3288">
                  <c:v>98.889251708984375</c:v>
                </c:pt>
                <c:pt idx="3289">
                  <c:v>98.889251708984375</c:v>
                </c:pt>
                <c:pt idx="3290">
                  <c:v>98.889175415039063</c:v>
                </c:pt>
                <c:pt idx="3291">
                  <c:v>98.889175415039063</c:v>
                </c:pt>
                <c:pt idx="3292">
                  <c:v>98.889175415039063</c:v>
                </c:pt>
                <c:pt idx="3293">
                  <c:v>98.889297485351563</c:v>
                </c:pt>
                <c:pt idx="3294">
                  <c:v>98.889297485351563</c:v>
                </c:pt>
                <c:pt idx="3295">
                  <c:v>98.889274597167969</c:v>
                </c:pt>
                <c:pt idx="3296">
                  <c:v>98.889274597167969</c:v>
                </c:pt>
                <c:pt idx="3297">
                  <c:v>98.889480590820313</c:v>
                </c:pt>
                <c:pt idx="3298">
                  <c:v>98.8895263671875</c:v>
                </c:pt>
                <c:pt idx="3299">
                  <c:v>98.889671325683594</c:v>
                </c:pt>
                <c:pt idx="3300">
                  <c:v>98.889732360839844</c:v>
                </c:pt>
                <c:pt idx="3301">
                  <c:v>98.889839172363281</c:v>
                </c:pt>
                <c:pt idx="3302">
                  <c:v>98.889839172363281</c:v>
                </c:pt>
                <c:pt idx="3303">
                  <c:v>98.88983154296875</c:v>
                </c:pt>
                <c:pt idx="3304">
                  <c:v>98.88983154296875</c:v>
                </c:pt>
                <c:pt idx="3305">
                  <c:v>98.88983154296875</c:v>
                </c:pt>
                <c:pt idx="3306">
                  <c:v>98.889854431152344</c:v>
                </c:pt>
                <c:pt idx="3307">
                  <c:v>98.889854431152344</c:v>
                </c:pt>
                <c:pt idx="3308">
                  <c:v>98.889907836914063</c:v>
                </c:pt>
                <c:pt idx="3309">
                  <c:v>98.890029907226563</c:v>
                </c:pt>
                <c:pt idx="3310">
                  <c:v>98.890098571777344</c:v>
                </c:pt>
                <c:pt idx="3311">
                  <c:v>98.89019775390625</c:v>
                </c:pt>
                <c:pt idx="3312">
                  <c:v>98.890365600585938</c:v>
                </c:pt>
                <c:pt idx="3313">
                  <c:v>98.890457153320313</c:v>
                </c:pt>
                <c:pt idx="3314">
                  <c:v>98.890480041503906</c:v>
                </c:pt>
                <c:pt idx="3315">
                  <c:v>98.890457153320313</c:v>
                </c:pt>
                <c:pt idx="3316">
                  <c:v>98.890480041503906</c:v>
                </c:pt>
                <c:pt idx="3317">
                  <c:v>98.890457153320313</c:v>
                </c:pt>
                <c:pt idx="3318">
                  <c:v>98.89031982421875</c:v>
                </c:pt>
                <c:pt idx="3319">
                  <c:v>98.890243530273438</c:v>
                </c:pt>
                <c:pt idx="3320">
                  <c:v>98.890243530273438</c:v>
                </c:pt>
                <c:pt idx="3321">
                  <c:v>98.890251159667969</c:v>
                </c:pt>
                <c:pt idx="3322">
                  <c:v>98.890327453613281</c:v>
                </c:pt>
                <c:pt idx="3323">
                  <c:v>98.8905029296875</c:v>
                </c:pt>
                <c:pt idx="3324">
                  <c:v>98.890571594238281</c:v>
                </c:pt>
                <c:pt idx="3325">
                  <c:v>98.890663146972656</c:v>
                </c:pt>
                <c:pt idx="3326">
                  <c:v>98.89068603515625</c:v>
                </c:pt>
                <c:pt idx="3327">
                  <c:v>98.8907470703125</c:v>
                </c:pt>
                <c:pt idx="3328">
                  <c:v>98.890792846679688</c:v>
                </c:pt>
                <c:pt idx="3329">
                  <c:v>98.8907470703125</c:v>
                </c:pt>
                <c:pt idx="3330">
                  <c:v>98.890731811523438</c:v>
                </c:pt>
                <c:pt idx="3331">
                  <c:v>98.890731811523438</c:v>
                </c:pt>
                <c:pt idx="3332">
                  <c:v>98.890731811523438</c:v>
                </c:pt>
                <c:pt idx="3333">
                  <c:v>98.890830993652344</c:v>
                </c:pt>
                <c:pt idx="3334">
                  <c:v>98.890830993652344</c:v>
                </c:pt>
                <c:pt idx="3335">
                  <c:v>98.890594482421875</c:v>
                </c:pt>
                <c:pt idx="3336">
                  <c:v>98.890434265136719</c:v>
                </c:pt>
                <c:pt idx="3337">
                  <c:v>98.890090942382813</c:v>
                </c:pt>
                <c:pt idx="3338">
                  <c:v>98.889900207519531</c:v>
                </c:pt>
                <c:pt idx="3339">
                  <c:v>98.889900207519531</c:v>
                </c:pt>
                <c:pt idx="3340">
                  <c:v>98.88995361328125</c:v>
                </c:pt>
                <c:pt idx="3341">
                  <c:v>98.8900146484375</c:v>
                </c:pt>
                <c:pt idx="3342">
                  <c:v>98.890037536621094</c:v>
                </c:pt>
                <c:pt idx="3343">
                  <c:v>98.890106201171875</c:v>
                </c:pt>
                <c:pt idx="3344">
                  <c:v>98.890144348144531</c:v>
                </c:pt>
                <c:pt idx="3345">
                  <c:v>98.89019775390625</c:v>
                </c:pt>
                <c:pt idx="3346">
                  <c:v>98.890304565429688</c:v>
                </c:pt>
                <c:pt idx="3347">
                  <c:v>98.890342712402344</c:v>
                </c:pt>
                <c:pt idx="3348">
                  <c:v>98.890304565429688</c:v>
                </c:pt>
                <c:pt idx="3349">
                  <c:v>98.890357971191406</c:v>
                </c:pt>
                <c:pt idx="3350">
                  <c:v>98.890510559082031</c:v>
                </c:pt>
                <c:pt idx="3351">
                  <c:v>98.890670776367188</c:v>
                </c:pt>
                <c:pt idx="3352">
                  <c:v>98.891105651855469</c:v>
                </c:pt>
                <c:pt idx="3353">
                  <c:v>98.8914794921875</c:v>
                </c:pt>
                <c:pt idx="3354">
                  <c:v>98.891891479492188</c:v>
                </c:pt>
                <c:pt idx="3355">
                  <c:v>98.892082214355469</c:v>
                </c:pt>
                <c:pt idx="3356">
                  <c:v>98.892227172851563</c:v>
                </c:pt>
                <c:pt idx="3357">
                  <c:v>98.892326354980469</c:v>
                </c:pt>
                <c:pt idx="3358">
                  <c:v>98.892326354980469</c:v>
                </c:pt>
                <c:pt idx="3359">
                  <c:v>98.892257690429688</c:v>
                </c:pt>
                <c:pt idx="3360">
                  <c:v>98.892227172851563</c:v>
                </c:pt>
                <c:pt idx="3361">
                  <c:v>98.892219543457031</c:v>
                </c:pt>
                <c:pt idx="3362">
                  <c:v>98.892181396484375</c:v>
                </c:pt>
                <c:pt idx="3363">
                  <c:v>98.89215087890625</c:v>
                </c:pt>
                <c:pt idx="3364">
                  <c:v>98.89215087890625</c:v>
                </c:pt>
                <c:pt idx="3365">
                  <c:v>98.892280578613281</c:v>
                </c:pt>
                <c:pt idx="3366">
                  <c:v>98.89239501953125</c:v>
                </c:pt>
                <c:pt idx="3367">
                  <c:v>98.892448425292969</c:v>
                </c:pt>
                <c:pt idx="3368">
                  <c:v>98.892616271972656</c:v>
                </c:pt>
                <c:pt idx="3369">
                  <c:v>98.892616271972656</c:v>
                </c:pt>
                <c:pt idx="3370">
                  <c:v>98.892478942871094</c:v>
                </c:pt>
                <c:pt idx="3371">
                  <c:v>98.892440795898438</c:v>
                </c:pt>
                <c:pt idx="3372">
                  <c:v>98.892379760742188</c:v>
                </c:pt>
                <c:pt idx="3373">
                  <c:v>98.892219543457031</c:v>
                </c:pt>
                <c:pt idx="3374">
                  <c:v>98.891914367675781</c:v>
                </c:pt>
                <c:pt idx="3375">
                  <c:v>98.891738891601563</c:v>
                </c:pt>
                <c:pt idx="3376">
                  <c:v>98.891387939453125</c:v>
                </c:pt>
                <c:pt idx="3377">
                  <c:v>98.891242980957031</c:v>
                </c:pt>
                <c:pt idx="3378">
                  <c:v>98.891242980957031</c:v>
                </c:pt>
                <c:pt idx="3379">
                  <c:v>98.891387939453125</c:v>
                </c:pt>
                <c:pt idx="3380">
                  <c:v>98.891578674316406</c:v>
                </c:pt>
                <c:pt idx="3381">
                  <c:v>98.892112731933594</c:v>
                </c:pt>
                <c:pt idx="3382">
                  <c:v>98.892402648925781</c:v>
                </c:pt>
                <c:pt idx="3383">
                  <c:v>98.892662048339844</c:v>
                </c:pt>
                <c:pt idx="3384">
                  <c:v>98.892814636230469</c:v>
                </c:pt>
                <c:pt idx="3385">
                  <c:v>98.892814636230469</c:v>
                </c:pt>
                <c:pt idx="3386">
                  <c:v>98.892822265625</c:v>
                </c:pt>
                <c:pt idx="3387">
                  <c:v>98.892822265625</c:v>
                </c:pt>
                <c:pt idx="3388">
                  <c:v>98.892898559570313</c:v>
                </c:pt>
                <c:pt idx="3389">
                  <c:v>98.893150329589844</c:v>
                </c:pt>
                <c:pt idx="3390">
                  <c:v>98.893386840820313</c:v>
                </c:pt>
                <c:pt idx="3391">
                  <c:v>98.893470764160156</c:v>
                </c:pt>
                <c:pt idx="3392">
                  <c:v>98.89361572265625</c:v>
                </c:pt>
                <c:pt idx="3393">
                  <c:v>98.89361572265625</c:v>
                </c:pt>
                <c:pt idx="3394">
                  <c:v>98.893608093261719</c:v>
                </c:pt>
                <c:pt idx="3395">
                  <c:v>98.893402099609375</c:v>
                </c:pt>
                <c:pt idx="3396">
                  <c:v>98.893402099609375</c:v>
                </c:pt>
                <c:pt idx="3397">
                  <c:v>98.8935546875</c:v>
                </c:pt>
                <c:pt idx="3398">
                  <c:v>98.893653869628906</c:v>
                </c:pt>
                <c:pt idx="3399">
                  <c:v>98.8936767578125</c:v>
                </c:pt>
                <c:pt idx="3400">
                  <c:v>98.893768310546875</c:v>
                </c:pt>
                <c:pt idx="3401">
                  <c:v>98.893852233886719</c:v>
                </c:pt>
                <c:pt idx="3402">
                  <c:v>98.893936157226563</c:v>
                </c:pt>
                <c:pt idx="3403">
                  <c:v>98.894081115722656</c:v>
                </c:pt>
                <c:pt idx="3404">
                  <c:v>98.894126892089844</c:v>
                </c:pt>
                <c:pt idx="3405">
                  <c:v>98.894149780273438</c:v>
                </c:pt>
                <c:pt idx="3406">
                  <c:v>98.894172668457031</c:v>
                </c:pt>
                <c:pt idx="3407">
                  <c:v>98.894172668457031</c:v>
                </c:pt>
                <c:pt idx="3408">
                  <c:v>98.89410400390625</c:v>
                </c:pt>
                <c:pt idx="3409">
                  <c:v>98.894065856933594</c:v>
                </c:pt>
                <c:pt idx="3410">
                  <c:v>98.894065856933594</c:v>
                </c:pt>
                <c:pt idx="3411">
                  <c:v>98.894248962402344</c:v>
                </c:pt>
                <c:pt idx="3412">
                  <c:v>98.894279479980469</c:v>
                </c:pt>
                <c:pt idx="3413">
                  <c:v>98.894325256347656</c:v>
                </c:pt>
                <c:pt idx="3414">
                  <c:v>98.894378662109375</c:v>
                </c:pt>
                <c:pt idx="3415">
                  <c:v>98.894378662109375</c:v>
                </c:pt>
                <c:pt idx="3416">
                  <c:v>98.894271850585938</c:v>
                </c:pt>
                <c:pt idx="3417">
                  <c:v>98.8941650390625</c:v>
                </c:pt>
                <c:pt idx="3418">
                  <c:v>98.8941650390625</c:v>
                </c:pt>
                <c:pt idx="3419">
                  <c:v>98.894203186035156</c:v>
                </c:pt>
                <c:pt idx="3420">
                  <c:v>98.894233703613281</c:v>
                </c:pt>
                <c:pt idx="3421">
                  <c:v>98.894233703613281</c:v>
                </c:pt>
                <c:pt idx="3422">
                  <c:v>98.89410400390625</c:v>
                </c:pt>
                <c:pt idx="3423">
                  <c:v>98.894073486328125</c:v>
                </c:pt>
                <c:pt idx="3424">
                  <c:v>98.89410400390625</c:v>
                </c:pt>
                <c:pt idx="3425">
                  <c:v>98.894157409667969</c:v>
                </c:pt>
                <c:pt idx="3426">
                  <c:v>98.894271850585938</c:v>
                </c:pt>
                <c:pt idx="3427">
                  <c:v>98.894218444824219</c:v>
                </c:pt>
                <c:pt idx="3428">
                  <c:v>98.894287109375</c:v>
                </c:pt>
                <c:pt idx="3429">
                  <c:v>98.894294738769531</c:v>
                </c:pt>
                <c:pt idx="3430">
                  <c:v>98.894363403320313</c:v>
                </c:pt>
                <c:pt idx="3431">
                  <c:v>98.8944091796875</c:v>
                </c:pt>
                <c:pt idx="3432">
                  <c:v>98.894615173339844</c:v>
                </c:pt>
                <c:pt idx="3433">
                  <c:v>98.894744873046875</c:v>
                </c:pt>
                <c:pt idx="3434">
                  <c:v>98.894783020019531</c:v>
                </c:pt>
                <c:pt idx="3435">
                  <c:v>98.894844055175781</c:v>
                </c:pt>
                <c:pt idx="3436">
                  <c:v>98.894844055175781</c:v>
                </c:pt>
                <c:pt idx="3437">
                  <c:v>98.894828796386719</c:v>
                </c:pt>
                <c:pt idx="3438">
                  <c:v>98.894645690917969</c:v>
                </c:pt>
                <c:pt idx="3439">
                  <c:v>98.894416809082031</c:v>
                </c:pt>
                <c:pt idx="3440">
                  <c:v>98.894058227539063</c:v>
                </c:pt>
                <c:pt idx="3441">
                  <c:v>98.89373779296875</c:v>
                </c:pt>
                <c:pt idx="3442">
                  <c:v>98.893692016601563</c:v>
                </c:pt>
                <c:pt idx="3443">
                  <c:v>98.893692016601563</c:v>
                </c:pt>
                <c:pt idx="3444">
                  <c:v>98.893905639648438</c:v>
                </c:pt>
                <c:pt idx="3445">
                  <c:v>98.894233703613281</c:v>
                </c:pt>
                <c:pt idx="3446">
                  <c:v>98.894660949707031</c:v>
                </c:pt>
                <c:pt idx="3447">
                  <c:v>98.895149230957031</c:v>
                </c:pt>
                <c:pt idx="3448">
                  <c:v>98.89544677734375</c:v>
                </c:pt>
                <c:pt idx="3449">
                  <c:v>98.895759582519531</c:v>
                </c:pt>
                <c:pt idx="3450">
                  <c:v>98.896072387695313</c:v>
                </c:pt>
                <c:pt idx="3451">
                  <c:v>98.896072387695313</c:v>
                </c:pt>
                <c:pt idx="3452">
                  <c:v>98.895965576171875</c:v>
                </c:pt>
                <c:pt idx="3453">
                  <c:v>98.895065307617188</c:v>
                </c:pt>
                <c:pt idx="3454">
                  <c:v>98.894279479980469</c:v>
                </c:pt>
                <c:pt idx="3455">
                  <c:v>98.893653869628906</c:v>
                </c:pt>
                <c:pt idx="3456">
                  <c:v>98.893417358398438</c:v>
                </c:pt>
                <c:pt idx="3457">
                  <c:v>98.893417358398438</c:v>
                </c:pt>
                <c:pt idx="3458">
                  <c:v>98.894035339355469</c:v>
                </c:pt>
                <c:pt idx="3459">
                  <c:v>98.894538879394531</c:v>
                </c:pt>
                <c:pt idx="3460">
                  <c:v>98.894538879394531</c:v>
                </c:pt>
                <c:pt idx="3461">
                  <c:v>98.894401550292969</c:v>
                </c:pt>
                <c:pt idx="3462">
                  <c:v>98.894027709960938</c:v>
                </c:pt>
                <c:pt idx="3463">
                  <c:v>98.893768310546875</c:v>
                </c:pt>
                <c:pt idx="3464">
                  <c:v>98.893264770507813</c:v>
                </c:pt>
                <c:pt idx="3465">
                  <c:v>98.892723083496094</c:v>
                </c:pt>
                <c:pt idx="3466">
                  <c:v>98.891975402832031</c:v>
                </c:pt>
                <c:pt idx="3467">
                  <c:v>98.891502380371094</c:v>
                </c:pt>
                <c:pt idx="3468">
                  <c:v>98.891143798828125</c:v>
                </c:pt>
                <c:pt idx="3469">
                  <c:v>98.891143798828125</c:v>
                </c:pt>
                <c:pt idx="3470">
                  <c:v>98.891311645507813</c:v>
                </c:pt>
                <c:pt idx="3471">
                  <c:v>98.892036437988281</c:v>
                </c:pt>
                <c:pt idx="3472">
                  <c:v>98.892898559570313</c:v>
                </c:pt>
                <c:pt idx="3473">
                  <c:v>98.893768310546875</c:v>
                </c:pt>
                <c:pt idx="3474">
                  <c:v>98.894577026367188</c:v>
                </c:pt>
                <c:pt idx="3475">
                  <c:v>98.895225524902344</c:v>
                </c:pt>
                <c:pt idx="3476">
                  <c:v>98.895561218261719</c:v>
                </c:pt>
                <c:pt idx="3477">
                  <c:v>98.895561218261719</c:v>
                </c:pt>
                <c:pt idx="3478">
                  <c:v>98.895431518554688</c:v>
                </c:pt>
                <c:pt idx="3479">
                  <c:v>98.895378112792969</c:v>
                </c:pt>
                <c:pt idx="3480">
                  <c:v>98.895378112792969</c:v>
                </c:pt>
                <c:pt idx="3481">
                  <c:v>98.895454406738281</c:v>
                </c:pt>
                <c:pt idx="3482">
                  <c:v>98.895469665527344</c:v>
                </c:pt>
                <c:pt idx="3483">
                  <c:v>98.895553588867188</c:v>
                </c:pt>
                <c:pt idx="3484">
                  <c:v>98.895553588867188</c:v>
                </c:pt>
                <c:pt idx="3485">
                  <c:v>98.895416259765625</c:v>
                </c:pt>
                <c:pt idx="3486">
                  <c:v>98.895248413085938</c:v>
                </c:pt>
                <c:pt idx="3487">
                  <c:v>98.895217895507813</c:v>
                </c:pt>
                <c:pt idx="3488">
                  <c:v>98.895172119140625</c:v>
                </c:pt>
                <c:pt idx="3489">
                  <c:v>98.895011901855469</c:v>
                </c:pt>
                <c:pt idx="3490">
                  <c:v>98.894996643066406</c:v>
                </c:pt>
                <c:pt idx="3491">
                  <c:v>98.894989013671875</c:v>
                </c:pt>
                <c:pt idx="3492">
                  <c:v>98.894927978515625</c:v>
                </c:pt>
                <c:pt idx="3493">
                  <c:v>98.894927978515625</c:v>
                </c:pt>
                <c:pt idx="3494">
                  <c:v>98.894927978515625</c:v>
                </c:pt>
                <c:pt idx="3495">
                  <c:v>98.89483642578125</c:v>
                </c:pt>
                <c:pt idx="3496">
                  <c:v>98.894798278808594</c:v>
                </c:pt>
                <c:pt idx="3497">
                  <c:v>98.89483642578125</c:v>
                </c:pt>
                <c:pt idx="3498">
                  <c:v>98.894927978515625</c:v>
                </c:pt>
                <c:pt idx="3499">
                  <c:v>98.895057678222656</c:v>
                </c:pt>
                <c:pt idx="3500">
                  <c:v>98.895225524902344</c:v>
                </c:pt>
                <c:pt idx="3501">
                  <c:v>98.895439147949219</c:v>
                </c:pt>
                <c:pt idx="3502">
                  <c:v>98.895729064941406</c:v>
                </c:pt>
                <c:pt idx="3503">
                  <c:v>98.895889282226563</c:v>
                </c:pt>
                <c:pt idx="3504">
                  <c:v>98.895912170410156</c:v>
                </c:pt>
                <c:pt idx="3505">
                  <c:v>98.896041870117188</c:v>
                </c:pt>
                <c:pt idx="3506">
                  <c:v>98.896080017089844</c:v>
                </c:pt>
                <c:pt idx="3507">
                  <c:v>98.8961181640625</c:v>
                </c:pt>
                <c:pt idx="3508">
                  <c:v>98.896133422851563</c:v>
                </c:pt>
                <c:pt idx="3509">
                  <c:v>98.896263122558594</c:v>
                </c:pt>
                <c:pt idx="3510">
                  <c:v>98.896347045898438</c:v>
                </c:pt>
                <c:pt idx="3511">
                  <c:v>98.896377563476563</c:v>
                </c:pt>
                <c:pt idx="3512">
                  <c:v>98.896385192871094</c:v>
                </c:pt>
                <c:pt idx="3513">
                  <c:v>98.896621704101563</c:v>
                </c:pt>
                <c:pt idx="3514">
                  <c:v>98.896842956542969</c:v>
                </c:pt>
                <c:pt idx="3515">
                  <c:v>98.89691162109375</c:v>
                </c:pt>
                <c:pt idx="3516">
                  <c:v>98.89691162109375</c:v>
                </c:pt>
                <c:pt idx="3517">
                  <c:v>98.896896362304688</c:v>
                </c:pt>
                <c:pt idx="3518">
                  <c:v>98.896598815917969</c:v>
                </c:pt>
                <c:pt idx="3519">
                  <c:v>98.896232604980469</c:v>
                </c:pt>
                <c:pt idx="3520">
                  <c:v>98.895988464355469</c:v>
                </c:pt>
                <c:pt idx="3521">
                  <c:v>98.895858764648438</c:v>
                </c:pt>
                <c:pt idx="3522">
                  <c:v>98.895744323730469</c:v>
                </c:pt>
                <c:pt idx="3523">
                  <c:v>98.895706176757813</c:v>
                </c:pt>
                <c:pt idx="3524">
                  <c:v>98.895553588867188</c:v>
                </c:pt>
                <c:pt idx="3525">
                  <c:v>98.895408630371094</c:v>
                </c:pt>
                <c:pt idx="3526">
                  <c:v>98.895332336425781</c:v>
                </c:pt>
                <c:pt idx="3527">
                  <c:v>98.895332336425781</c:v>
                </c:pt>
                <c:pt idx="3528">
                  <c:v>98.895355224609375</c:v>
                </c:pt>
                <c:pt idx="3529">
                  <c:v>98.895591735839844</c:v>
                </c:pt>
                <c:pt idx="3530">
                  <c:v>98.895721435546875</c:v>
                </c:pt>
                <c:pt idx="3531">
                  <c:v>98.895790100097656</c:v>
                </c:pt>
                <c:pt idx="3532">
                  <c:v>98.895820617675781</c:v>
                </c:pt>
                <c:pt idx="3533">
                  <c:v>98.895790100097656</c:v>
                </c:pt>
                <c:pt idx="3534">
                  <c:v>98.895713806152344</c:v>
                </c:pt>
                <c:pt idx="3535">
                  <c:v>98.895500183105469</c:v>
                </c:pt>
                <c:pt idx="3536">
                  <c:v>98.895286560058594</c:v>
                </c:pt>
                <c:pt idx="3537">
                  <c:v>98.895263671875</c:v>
                </c:pt>
                <c:pt idx="3538">
                  <c:v>98.895187377929688</c:v>
                </c:pt>
                <c:pt idx="3539">
                  <c:v>98.895027160644531</c:v>
                </c:pt>
                <c:pt idx="3540">
                  <c:v>98.895027160644531</c:v>
                </c:pt>
                <c:pt idx="3541">
                  <c:v>98.895057678222656</c:v>
                </c:pt>
                <c:pt idx="3542">
                  <c:v>98.895095825195313</c:v>
                </c:pt>
                <c:pt idx="3543">
                  <c:v>98.895179748535156</c:v>
                </c:pt>
                <c:pt idx="3544">
                  <c:v>98.8953857421875</c:v>
                </c:pt>
                <c:pt idx="3545">
                  <c:v>98.895721435546875</c:v>
                </c:pt>
                <c:pt idx="3546">
                  <c:v>98.895965576171875</c:v>
                </c:pt>
                <c:pt idx="3547">
                  <c:v>98.896156311035156</c:v>
                </c:pt>
                <c:pt idx="3548">
                  <c:v>98.896331787109375</c:v>
                </c:pt>
                <c:pt idx="3549">
                  <c:v>98.896675109863281</c:v>
                </c:pt>
                <c:pt idx="3550">
                  <c:v>98.896759033203125</c:v>
                </c:pt>
                <c:pt idx="3551">
                  <c:v>98.896858215332031</c:v>
                </c:pt>
                <c:pt idx="3552">
                  <c:v>98.8970947265625</c:v>
                </c:pt>
                <c:pt idx="3553">
                  <c:v>98.89715576171875</c:v>
                </c:pt>
                <c:pt idx="3554">
                  <c:v>98.897171020507813</c:v>
                </c:pt>
                <c:pt idx="3555">
                  <c:v>98.897193908691406</c:v>
                </c:pt>
                <c:pt idx="3556">
                  <c:v>98.897193908691406</c:v>
                </c:pt>
                <c:pt idx="3557">
                  <c:v>98.897041320800781</c:v>
                </c:pt>
                <c:pt idx="3558">
                  <c:v>98.896987915039063</c:v>
                </c:pt>
                <c:pt idx="3559">
                  <c:v>98.89678955078125</c:v>
                </c:pt>
                <c:pt idx="3560">
                  <c:v>98.896728515625</c:v>
                </c:pt>
                <c:pt idx="3561">
                  <c:v>98.896629333496094</c:v>
                </c:pt>
                <c:pt idx="3562">
                  <c:v>98.896446228027344</c:v>
                </c:pt>
                <c:pt idx="3563">
                  <c:v>98.896133422851563</c:v>
                </c:pt>
                <c:pt idx="3564">
                  <c:v>98.895889282226563</c:v>
                </c:pt>
                <c:pt idx="3565">
                  <c:v>98.895416259765625</c:v>
                </c:pt>
                <c:pt idx="3566">
                  <c:v>98.895042419433594</c:v>
                </c:pt>
                <c:pt idx="3567">
                  <c:v>98.894668579101563</c:v>
                </c:pt>
                <c:pt idx="3568">
                  <c:v>98.894493103027344</c:v>
                </c:pt>
                <c:pt idx="3569">
                  <c:v>98.894447326660156</c:v>
                </c:pt>
                <c:pt idx="3570">
                  <c:v>98.894447326660156</c:v>
                </c:pt>
                <c:pt idx="3571">
                  <c:v>98.894615173339844</c:v>
                </c:pt>
                <c:pt idx="3572">
                  <c:v>98.894989013671875</c:v>
                </c:pt>
                <c:pt idx="3573">
                  <c:v>98.895378112792969</c:v>
                </c:pt>
                <c:pt idx="3574">
                  <c:v>98.895683288574219</c:v>
                </c:pt>
                <c:pt idx="3575">
                  <c:v>98.895919799804688</c:v>
                </c:pt>
                <c:pt idx="3576">
                  <c:v>98.896003723144531</c:v>
                </c:pt>
                <c:pt idx="3577">
                  <c:v>98.896003723144531</c:v>
                </c:pt>
                <c:pt idx="3578">
                  <c:v>98.8958740234375</c:v>
                </c:pt>
                <c:pt idx="3579">
                  <c:v>98.895751953125</c:v>
                </c:pt>
                <c:pt idx="3580">
                  <c:v>98.895652770996094</c:v>
                </c:pt>
                <c:pt idx="3581">
                  <c:v>98.895652770996094</c:v>
                </c:pt>
                <c:pt idx="3582">
                  <c:v>98.895736694335938</c:v>
                </c:pt>
                <c:pt idx="3583">
                  <c:v>98.89581298828125</c:v>
                </c:pt>
                <c:pt idx="3584">
                  <c:v>98.895851135253906</c:v>
                </c:pt>
                <c:pt idx="3585">
                  <c:v>98.895919799804688</c:v>
                </c:pt>
                <c:pt idx="3586">
                  <c:v>98.895919799804688</c:v>
                </c:pt>
                <c:pt idx="3587">
                  <c:v>98.895866394042969</c:v>
                </c:pt>
                <c:pt idx="3588">
                  <c:v>98.895866394042969</c:v>
                </c:pt>
                <c:pt idx="3589">
                  <c:v>98.895942687988281</c:v>
                </c:pt>
                <c:pt idx="3590">
                  <c:v>98.895942687988281</c:v>
                </c:pt>
                <c:pt idx="3591">
                  <c:v>98.895942687988281</c:v>
                </c:pt>
                <c:pt idx="3592">
                  <c:v>98.895942687988281</c:v>
                </c:pt>
                <c:pt idx="3593">
                  <c:v>98.896064758300781</c:v>
                </c:pt>
                <c:pt idx="3594">
                  <c:v>98.896064758300781</c:v>
                </c:pt>
                <c:pt idx="3595">
                  <c:v>98.895927429199219</c:v>
                </c:pt>
                <c:pt idx="3596">
                  <c:v>98.895744323730469</c:v>
                </c:pt>
                <c:pt idx="3597">
                  <c:v>98.895660400390625</c:v>
                </c:pt>
                <c:pt idx="3598">
                  <c:v>98.895515441894531</c:v>
                </c:pt>
                <c:pt idx="3599">
                  <c:v>98.895408630371094</c:v>
                </c:pt>
                <c:pt idx="3600">
                  <c:v>98.895408630371094</c:v>
                </c:pt>
                <c:pt idx="3601">
                  <c:v>98.895484924316406</c:v>
                </c:pt>
                <c:pt idx="3602">
                  <c:v>98.895606994628906</c:v>
                </c:pt>
                <c:pt idx="3603">
                  <c:v>98.895828247070313</c:v>
                </c:pt>
                <c:pt idx="3604">
                  <c:v>98.895942687988281</c:v>
                </c:pt>
                <c:pt idx="3605">
                  <c:v>98.896087646484375</c:v>
                </c:pt>
                <c:pt idx="3606">
                  <c:v>98.896087646484375</c:v>
                </c:pt>
                <c:pt idx="3607">
                  <c:v>98.896072387695313</c:v>
                </c:pt>
                <c:pt idx="3608">
                  <c:v>98.895957946777344</c:v>
                </c:pt>
                <c:pt idx="3609">
                  <c:v>98.895881652832031</c:v>
                </c:pt>
                <c:pt idx="3610">
                  <c:v>98.895751953125</c:v>
                </c:pt>
                <c:pt idx="3611">
                  <c:v>98.895751953125</c:v>
                </c:pt>
                <c:pt idx="3612">
                  <c:v>98.895896911621094</c:v>
                </c:pt>
                <c:pt idx="3613">
                  <c:v>98.895896911621094</c:v>
                </c:pt>
                <c:pt idx="3614">
                  <c:v>98.895820617675781</c:v>
                </c:pt>
                <c:pt idx="3615">
                  <c:v>98.895721435546875</c:v>
                </c:pt>
                <c:pt idx="3616">
                  <c:v>98.895637512207031</c:v>
                </c:pt>
                <c:pt idx="3617">
                  <c:v>98.895393371582031</c:v>
                </c:pt>
                <c:pt idx="3618">
                  <c:v>98.895210266113281</c:v>
                </c:pt>
                <c:pt idx="3619">
                  <c:v>98.895065307617188</c:v>
                </c:pt>
                <c:pt idx="3620">
                  <c:v>98.895065307617188</c:v>
                </c:pt>
                <c:pt idx="3621">
                  <c:v>98.895111083984375</c:v>
                </c:pt>
                <c:pt idx="3622">
                  <c:v>98.895423889160156</c:v>
                </c:pt>
                <c:pt idx="3623">
                  <c:v>98.895591735839844</c:v>
                </c:pt>
                <c:pt idx="3624">
                  <c:v>98.895896911621094</c:v>
                </c:pt>
                <c:pt idx="3625">
                  <c:v>98.896163940429688</c:v>
                </c:pt>
                <c:pt idx="3626">
                  <c:v>98.896209716796875</c:v>
                </c:pt>
                <c:pt idx="3627">
                  <c:v>98.896186828613281</c:v>
                </c:pt>
                <c:pt idx="3628">
                  <c:v>98.896186828613281</c:v>
                </c:pt>
                <c:pt idx="3629">
                  <c:v>98.896156311035156</c:v>
                </c:pt>
                <c:pt idx="3630">
                  <c:v>98.895980834960938</c:v>
                </c:pt>
                <c:pt idx="3631">
                  <c:v>98.895973205566406</c:v>
                </c:pt>
                <c:pt idx="3632">
                  <c:v>98.895805358886719</c:v>
                </c:pt>
                <c:pt idx="3633">
                  <c:v>98.895805358886719</c:v>
                </c:pt>
                <c:pt idx="3634">
                  <c:v>98.895828247070313</c:v>
                </c:pt>
                <c:pt idx="3635">
                  <c:v>98.896003723144531</c:v>
                </c:pt>
                <c:pt idx="3636">
                  <c:v>98.896194458007813</c:v>
                </c:pt>
                <c:pt idx="3637">
                  <c:v>98.896194458007813</c:v>
                </c:pt>
                <c:pt idx="3638">
                  <c:v>98.896141052246094</c:v>
                </c:pt>
                <c:pt idx="3639">
                  <c:v>98.89593505859375</c:v>
                </c:pt>
                <c:pt idx="3640">
                  <c:v>98.895843505859375</c:v>
                </c:pt>
                <c:pt idx="3641">
                  <c:v>98.89581298828125</c:v>
                </c:pt>
                <c:pt idx="3642">
                  <c:v>98.89581298828125</c:v>
                </c:pt>
                <c:pt idx="3643">
                  <c:v>98.895744323730469</c:v>
                </c:pt>
                <c:pt idx="3644">
                  <c:v>98.895721435546875</c:v>
                </c:pt>
                <c:pt idx="3645">
                  <c:v>98.895622253417969</c:v>
                </c:pt>
                <c:pt idx="3646">
                  <c:v>98.895393371582031</c:v>
                </c:pt>
                <c:pt idx="3647">
                  <c:v>98.895393371582031</c:v>
                </c:pt>
                <c:pt idx="3648">
                  <c:v>98.895439147949219</c:v>
                </c:pt>
                <c:pt idx="3649">
                  <c:v>98.89556884765625</c:v>
                </c:pt>
                <c:pt idx="3650">
                  <c:v>98.895606994628906</c:v>
                </c:pt>
                <c:pt idx="3651">
                  <c:v>98.895759582519531</c:v>
                </c:pt>
                <c:pt idx="3652">
                  <c:v>98.895828247070313</c:v>
                </c:pt>
                <c:pt idx="3653">
                  <c:v>98.895828247070313</c:v>
                </c:pt>
                <c:pt idx="3654">
                  <c:v>98.895828247070313</c:v>
                </c:pt>
                <c:pt idx="3655">
                  <c:v>98.8958740234375</c:v>
                </c:pt>
                <c:pt idx="3656">
                  <c:v>98.895896911621094</c:v>
                </c:pt>
                <c:pt idx="3657">
                  <c:v>98.896133422851563</c:v>
                </c:pt>
                <c:pt idx="3658">
                  <c:v>98.896133422851563</c:v>
                </c:pt>
                <c:pt idx="3659">
                  <c:v>98.896125793457031</c:v>
                </c:pt>
                <c:pt idx="3660">
                  <c:v>98.895965576171875</c:v>
                </c:pt>
                <c:pt idx="3661">
                  <c:v>98.895866394042969</c:v>
                </c:pt>
                <c:pt idx="3662">
                  <c:v>98.895576477050781</c:v>
                </c:pt>
                <c:pt idx="3663">
                  <c:v>98.895500183105469</c:v>
                </c:pt>
                <c:pt idx="3664">
                  <c:v>98.89544677734375</c:v>
                </c:pt>
                <c:pt idx="3665">
                  <c:v>98.89544677734375</c:v>
                </c:pt>
                <c:pt idx="3666">
                  <c:v>98.895675659179688</c:v>
                </c:pt>
                <c:pt idx="3667">
                  <c:v>98.895675659179688</c:v>
                </c:pt>
                <c:pt idx="3668">
                  <c:v>98.8956298828125</c:v>
                </c:pt>
                <c:pt idx="3669">
                  <c:v>98.895523071289063</c:v>
                </c:pt>
                <c:pt idx="3670">
                  <c:v>98.895339965820313</c:v>
                </c:pt>
                <c:pt idx="3671">
                  <c:v>98.895034790039063</c:v>
                </c:pt>
                <c:pt idx="3672">
                  <c:v>98.894706726074219</c:v>
                </c:pt>
                <c:pt idx="3673">
                  <c:v>98.894622802734375</c:v>
                </c:pt>
                <c:pt idx="3674">
                  <c:v>98.894622802734375</c:v>
                </c:pt>
                <c:pt idx="3675">
                  <c:v>98.894645690917969</c:v>
                </c:pt>
                <c:pt idx="3676">
                  <c:v>98.894783020019531</c:v>
                </c:pt>
                <c:pt idx="3677">
                  <c:v>98.895004272460938</c:v>
                </c:pt>
                <c:pt idx="3678">
                  <c:v>98.895484924316406</c:v>
                </c:pt>
                <c:pt idx="3679">
                  <c:v>98.895805358886719</c:v>
                </c:pt>
                <c:pt idx="3680">
                  <c:v>98.895828247070313</c:v>
                </c:pt>
                <c:pt idx="3681">
                  <c:v>98.895980834960938</c:v>
                </c:pt>
                <c:pt idx="3682">
                  <c:v>98.895980834960938</c:v>
                </c:pt>
                <c:pt idx="3683">
                  <c:v>98.895957946777344</c:v>
                </c:pt>
                <c:pt idx="3684">
                  <c:v>98.895957946777344</c:v>
                </c:pt>
                <c:pt idx="3685">
                  <c:v>98.895957946777344</c:v>
                </c:pt>
                <c:pt idx="3686">
                  <c:v>98.89581298828125</c:v>
                </c:pt>
                <c:pt idx="3687">
                  <c:v>98.89544677734375</c:v>
                </c:pt>
                <c:pt idx="3688">
                  <c:v>98.895072937011719</c:v>
                </c:pt>
                <c:pt idx="3689">
                  <c:v>98.894699096679688</c:v>
                </c:pt>
                <c:pt idx="3690">
                  <c:v>98.894271850585938</c:v>
                </c:pt>
                <c:pt idx="3691">
                  <c:v>98.894073486328125</c:v>
                </c:pt>
                <c:pt idx="3692">
                  <c:v>98.894073486328125</c:v>
                </c:pt>
                <c:pt idx="3693">
                  <c:v>98.894325256347656</c:v>
                </c:pt>
                <c:pt idx="3694">
                  <c:v>98.894630432128906</c:v>
                </c:pt>
                <c:pt idx="3695">
                  <c:v>98.894866943359375</c:v>
                </c:pt>
                <c:pt idx="3696">
                  <c:v>98.895133972167969</c:v>
                </c:pt>
                <c:pt idx="3697">
                  <c:v>98.895248413085938</c:v>
                </c:pt>
                <c:pt idx="3698">
                  <c:v>98.895248413085938</c:v>
                </c:pt>
                <c:pt idx="3699">
                  <c:v>98.895256042480469</c:v>
                </c:pt>
                <c:pt idx="3700">
                  <c:v>98.895408630371094</c:v>
                </c:pt>
                <c:pt idx="3701">
                  <c:v>98.89556884765625</c:v>
                </c:pt>
                <c:pt idx="3702">
                  <c:v>98.895606994628906</c:v>
                </c:pt>
                <c:pt idx="3703">
                  <c:v>98.895606994628906</c:v>
                </c:pt>
                <c:pt idx="3704">
                  <c:v>98.895606994628906</c:v>
                </c:pt>
                <c:pt idx="3705">
                  <c:v>98.895492553710938</c:v>
                </c:pt>
                <c:pt idx="3706">
                  <c:v>98.895492553710938</c:v>
                </c:pt>
                <c:pt idx="3707">
                  <c:v>98.89569091796875</c:v>
                </c:pt>
                <c:pt idx="3708">
                  <c:v>98.895751953125</c:v>
                </c:pt>
                <c:pt idx="3709">
                  <c:v>98.895751953125</c:v>
                </c:pt>
                <c:pt idx="3710">
                  <c:v>98.895538330078125</c:v>
                </c:pt>
                <c:pt idx="3711">
                  <c:v>98.895271301269531</c:v>
                </c:pt>
                <c:pt idx="3712">
                  <c:v>98.894767761230469</c:v>
                </c:pt>
                <c:pt idx="3713">
                  <c:v>98.894363403320313</c:v>
                </c:pt>
                <c:pt idx="3714">
                  <c:v>98.894317626953125</c:v>
                </c:pt>
                <c:pt idx="3715">
                  <c:v>98.894317626953125</c:v>
                </c:pt>
                <c:pt idx="3716">
                  <c:v>98.894508361816406</c:v>
                </c:pt>
                <c:pt idx="3717">
                  <c:v>98.894775390625</c:v>
                </c:pt>
                <c:pt idx="3718">
                  <c:v>98.8948974609375</c:v>
                </c:pt>
                <c:pt idx="3719">
                  <c:v>98.894943237304688</c:v>
                </c:pt>
                <c:pt idx="3720">
                  <c:v>98.895095825195313</c:v>
                </c:pt>
                <c:pt idx="3721">
                  <c:v>98.895095825195313</c:v>
                </c:pt>
                <c:pt idx="3722">
                  <c:v>98.895042419433594</c:v>
                </c:pt>
                <c:pt idx="3723">
                  <c:v>98.895042419433594</c:v>
                </c:pt>
                <c:pt idx="3724">
                  <c:v>98.895111083984375</c:v>
                </c:pt>
                <c:pt idx="3725">
                  <c:v>98.895393371582031</c:v>
                </c:pt>
                <c:pt idx="3726">
                  <c:v>98.895393371582031</c:v>
                </c:pt>
                <c:pt idx="3727">
                  <c:v>98.895042419433594</c:v>
                </c:pt>
                <c:pt idx="3728">
                  <c:v>98.894180297851563</c:v>
                </c:pt>
                <c:pt idx="3729">
                  <c:v>98.893173217773438</c:v>
                </c:pt>
                <c:pt idx="3730">
                  <c:v>98.89202880859375</c:v>
                </c:pt>
                <c:pt idx="3731">
                  <c:v>98.891380310058594</c:v>
                </c:pt>
                <c:pt idx="3732">
                  <c:v>98.891380310058594</c:v>
                </c:pt>
                <c:pt idx="3733">
                  <c:v>98.8922119140625</c:v>
                </c:pt>
                <c:pt idx="3734">
                  <c:v>98.893463134765625</c:v>
                </c:pt>
                <c:pt idx="3735">
                  <c:v>98.894439697265625</c:v>
                </c:pt>
                <c:pt idx="3736">
                  <c:v>98.895088195800781</c:v>
                </c:pt>
                <c:pt idx="3737">
                  <c:v>98.895378112792969</c:v>
                </c:pt>
                <c:pt idx="3738">
                  <c:v>98.895378112792969</c:v>
                </c:pt>
                <c:pt idx="3739">
                  <c:v>98.895187377929688</c:v>
                </c:pt>
                <c:pt idx="3740">
                  <c:v>98.89495849609375</c:v>
                </c:pt>
                <c:pt idx="3741">
                  <c:v>98.89495849609375</c:v>
                </c:pt>
                <c:pt idx="3742">
                  <c:v>98.895103454589844</c:v>
                </c:pt>
                <c:pt idx="3743">
                  <c:v>98.895179748535156</c:v>
                </c:pt>
                <c:pt idx="3744">
                  <c:v>98.895309448242188</c:v>
                </c:pt>
                <c:pt idx="3745">
                  <c:v>98.895309448242188</c:v>
                </c:pt>
                <c:pt idx="3746">
                  <c:v>98.895217895507813</c:v>
                </c:pt>
                <c:pt idx="3747">
                  <c:v>98.895179748535156</c:v>
                </c:pt>
                <c:pt idx="3748">
                  <c:v>98.895179748535156</c:v>
                </c:pt>
                <c:pt idx="3749">
                  <c:v>98.895233154296875</c:v>
                </c:pt>
                <c:pt idx="3750">
                  <c:v>98.895233154296875</c:v>
                </c:pt>
                <c:pt idx="3751">
                  <c:v>98.895164489746094</c:v>
                </c:pt>
                <c:pt idx="3752">
                  <c:v>98.894989013671875</c:v>
                </c:pt>
                <c:pt idx="3753">
                  <c:v>98.89459228515625</c:v>
                </c:pt>
                <c:pt idx="3754">
                  <c:v>98.894218444824219</c:v>
                </c:pt>
                <c:pt idx="3755">
                  <c:v>98.894126892089844</c:v>
                </c:pt>
                <c:pt idx="3756">
                  <c:v>98.893951416015625</c:v>
                </c:pt>
                <c:pt idx="3757">
                  <c:v>98.893829345703125</c:v>
                </c:pt>
                <c:pt idx="3758">
                  <c:v>98.893783569335938</c:v>
                </c:pt>
                <c:pt idx="3759">
                  <c:v>98.893692016601563</c:v>
                </c:pt>
                <c:pt idx="3760">
                  <c:v>98.893692016601563</c:v>
                </c:pt>
                <c:pt idx="3761">
                  <c:v>98.893814086914063</c:v>
                </c:pt>
                <c:pt idx="3762">
                  <c:v>98.894180297851563</c:v>
                </c:pt>
                <c:pt idx="3763">
                  <c:v>98.894615173339844</c:v>
                </c:pt>
                <c:pt idx="3764">
                  <c:v>98.894821166992188</c:v>
                </c:pt>
                <c:pt idx="3765">
                  <c:v>98.894821166992188</c:v>
                </c:pt>
                <c:pt idx="3766">
                  <c:v>98.894744873046875</c:v>
                </c:pt>
                <c:pt idx="3767">
                  <c:v>98.894317626953125</c:v>
                </c:pt>
                <c:pt idx="3768">
                  <c:v>98.893898010253906</c:v>
                </c:pt>
                <c:pt idx="3769">
                  <c:v>98.893539428710938</c:v>
                </c:pt>
                <c:pt idx="3770">
                  <c:v>98.893348693847656</c:v>
                </c:pt>
                <c:pt idx="3771">
                  <c:v>98.893348693847656</c:v>
                </c:pt>
                <c:pt idx="3772">
                  <c:v>98.893531799316406</c:v>
                </c:pt>
                <c:pt idx="3773">
                  <c:v>98.893905639648438</c:v>
                </c:pt>
                <c:pt idx="3774">
                  <c:v>98.894271850585938</c:v>
                </c:pt>
                <c:pt idx="3775">
                  <c:v>98.894393920898438</c:v>
                </c:pt>
                <c:pt idx="3776">
                  <c:v>98.894393920898438</c:v>
                </c:pt>
                <c:pt idx="3777">
                  <c:v>98.894294738769531</c:v>
                </c:pt>
                <c:pt idx="3778">
                  <c:v>98.893966674804688</c:v>
                </c:pt>
                <c:pt idx="3779">
                  <c:v>98.893783569335938</c:v>
                </c:pt>
                <c:pt idx="3780">
                  <c:v>98.893669128417969</c:v>
                </c:pt>
                <c:pt idx="3781">
                  <c:v>98.893608093261719</c:v>
                </c:pt>
                <c:pt idx="3782">
                  <c:v>98.893608093261719</c:v>
                </c:pt>
                <c:pt idx="3783">
                  <c:v>98.893829345703125</c:v>
                </c:pt>
                <c:pt idx="3784">
                  <c:v>98.894020080566406</c:v>
                </c:pt>
                <c:pt idx="3785">
                  <c:v>98.894172668457031</c:v>
                </c:pt>
                <c:pt idx="3786">
                  <c:v>98.894317626953125</c:v>
                </c:pt>
                <c:pt idx="3787">
                  <c:v>98.894439697265625</c:v>
                </c:pt>
                <c:pt idx="3788">
                  <c:v>98.89447021484375</c:v>
                </c:pt>
                <c:pt idx="3789">
                  <c:v>98.89447021484375</c:v>
                </c:pt>
                <c:pt idx="3790">
                  <c:v>98.894485473632813</c:v>
                </c:pt>
                <c:pt idx="3791">
                  <c:v>98.894485473632813</c:v>
                </c:pt>
                <c:pt idx="3792">
                  <c:v>98.894515991210938</c:v>
                </c:pt>
                <c:pt idx="3793">
                  <c:v>98.894515991210938</c:v>
                </c:pt>
                <c:pt idx="3794">
                  <c:v>98.894485473632813</c:v>
                </c:pt>
                <c:pt idx="3795">
                  <c:v>98.894378662109375</c:v>
                </c:pt>
                <c:pt idx="3796">
                  <c:v>98.894340515136719</c:v>
                </c:pt>
                <c:pt idx="3797">
                  <c:v>98.894340515136719</c:v>
                </c:pt>
                <c:pt idx="3798">
                  <c:v>98.894325256347656</c:v>
                </c:pt>
                <c:pt idx="3799">
                  <c:v>98.894187927246094</c:v>
                </c:pt>
                <c:pt idx="3800">
                  <c:v>98.894058227539063</c:v>
                </c:pt>
                <c:pt idx="3801">
                  <c:v>98.893867492675781</c:v>
                </c:pt>
                <c:pt idx="3802">
                  <c:v>98.89361572265625</c:v>
                </c:pt>
                <c:pt idx="3803">
                  <c:v>98.893379211425781</c:v>
                </c:pt>
                <c:pt idx="3804">
                  <c:v>98.893341064453125</c:v>
                </c:pt>
                <c:pt idx="3805">
                  <c:v>98.893325805664063</c:v>
                </c:pt>
                <c:pt idx="3806">
                  <c:v>98.893341064453125</c:v>
                </c:pt>
                <c:pt idx="3807">
                  <c:v>98.8934326171875</c:v>
                </c:pt>
                <c:pt idx="3808">
                  <c:v>98.893531799316406</c:v>
                </c:pt>
                <c:pt idx="3809">
                  <c:v>98.893531799316406</c:v>
                </c:pt>
                <c:pt idx="3810">
                  <c:v>98.89349365234375</c:v>
                </c:pt>
                <c:pt idx="3811">
                  <c:v>98.893463134765625</c:v>
                </c:pt>
                <c:pt idx="3812">
                  <c:v>98.893417358398438</c:v>
                </c:pt>
                <c:pt idx="3813">
                  <c:v>98.89324951171875</c:v>
                </c:pt>
                <c:pt idx="3814">
                  <c:v>98.892921447753906</c:v>
                </c:pt>
                <c:pt idx="3815">
                  <c:v>98.892662048339844</c:v>
                </c:pt>
                <c:pt idx="3816">
                  <c:v>98.892250061035156</c:v>
                </c:pt>
                <c:pt idx="3817">
                  <c:v>98.892127990722656</c:v>
                </c:pt>
                <c:pt idx="3818">
                  <c:v>98.892127990722656</c:v>
                </c:pt>
                <c:pt idx="3819">
                  <c:v>98.892372131347656</c:v>
                </c:pt>
                <c:pt idx="3820">
                  <c:v>98.892494201660156</c:v>
                </c:pt>
                <c:pt idx="3821">
                  <c:v>98.892707824707031</c:v>
                </c:pt>
                <c:pt idx="3822">
                  <c:v>98.892868041992188</c:v>
                </c:pt>
                <c:pt idx="3823">
                  <c:v>98.892913818359375</c:v>
                </c:pt>
                <c:pt idx="3824">
                  <c:v>98.893096923828125</c:v>
                </c:pt>
                <c:pt idx="3825">
                  <c:v>98.893257141113281</c:v>
                </c:pt>
                <c:pt idx="3826">
                  <c:v>98.893486022949219</c:v>
                </c:pt>
                <c:pt idx="3827">
                  <c:v>98.893486022949219</c:v>
                </c:pt>
                <c:pt idx="3828">
                  <c:v>98.893424987792969</c:v>
                </c:pt>
                <c:pt idx="3829">
                  <c:v>98.893203735351563</c:v>
                </c:pt>
                <c:pt idx="3830">
                  <c:v>98.893058776855469</c:v>
                </c:pt>
                <c:pt idx="3831">
                  <c:v>98.892974853515625</c:v>
                </c:pt>
                <c:pt idx="3832">
                  <c:v>98.892539978027344</c:v>
                </c:pt>
                <c:pt idx="3833">
                  <c:v>98.891937255859375</c:v>
                </c:pt>
                <c:pt idx="3834">
                  <c:v>98.891342163085938</c:v>
                </c:pt>
                <c:pt idx="3835">
                  <c:v>98.891029357910156</c:v>
                </c:pt>
                <c:pt idx="3836">
                  <c:v>98.890914916992188</c:v>
                </c:pt>
                <c:pt idx="3837">
                  <c:v>98.890914916992188</c:v>
                </c:pt>
                <c:pt idx="3838">
                  <c:v>98.891281127929688</c:v>
                </c:pt>
                <c:pt idx="3839">
                  <c:v>98.891716003417969</c:v>
                </c:pt>
                <c:pt idx="3840">
                  <c:v>98.891960144042969</c:v>
                </c:pt>
                <c:pt idx="3841">
                  <c:v>98.892013549804688</c:v>
                </c:pt>
                <c:pt idx="3842">
                  <c:v>98.892303466796875</c:v>
                </c:pt>
                <c:pt idx="3843">
                  <c:v>98.892692565917969</c:v>
                </c:pt>
                <c:pt idx="3844">
                  <c:v>98.893257141113281</c:v>
                </c:pt>
                <c:pt idx="3845">
                  <c:v>98.893653869628906</c:v>
                </c:pt>
                <c:pt idx="3846">
                  <c:v>98.894035339355469</c:v>
                </c:pt>
                <c:pt idx="3847">
                  <c:v>98.894210815429688</c:v>
                </c:pt>
                <c:pt idx="3848">
                  <c:v>98.894210815429688</c:v>
                </c:pt>
                <c:pt idx="3849">
                  <c:v>98.894187927246094</c:v>
                </c:pt>
                <c:pt idx="3850">
                  <c:v>98.894020080566406</c:v>
                </c:pt>
                <c:pt idx="3851">
                  <c:v>98.89385986328125</c:v>
                </c:pt>
                <c:pt idx="3852">
                  <c:v>98.893653869628906</c:v>
                </c:pt>
                <c:pt idx="3853">
                  <c:v>98.893592834472656</c:v>
                </c:pt>
                <c:pt idx="3854">
                  <c:v>98.893592834472656</c:v>
                </c:pt>
                <c:pt idx="3855">
                  <c:v>98.893661499023438</c:v>
                </c:pt>
                <c:pt idx="3856">
                  <c:v>98.893745422363281</c:v>
                </c:pt>
                <c:pt idx="3857">
                  <c:v>98.893798828125</c:v>
                </c:pt>
                <c:pt idx="3858">
                  <c:v>98.893798828125</c:v>
                </c:pt>
                <c:pt idx="3859">
                  <c:v>98.893638610839844</c:v>
                </c:pt>
                <c:pt idx="3860">
                  <c:v>98.89361572265625</c:v>
                </c:pt>
                <c:pt idx="3861">
                  <c:v>98.89361572265625</c:v>
                </c:pt>
                <c:pt idx="3862">
                  <c:v>98.893760681152344</c:v>
                </c:pt>
                <c:pt idx="3863">
                  <c:v>98.893760681152344</c:v>
                </c:pt>
                <c:pt idx="3864">
                  <c:v>98.893753051757813</c:v>
                </c:pt>
                <c:pt idx="3865">
                  <c:v>98.893745422363281</c:v>
                </c:pt>
                <c:pt idx="3866">
                  <c:v>98.893638610839844</c:v>
                </c:pt>
                <c:pt idx="3867">
                  <c:v>98.893341064453125</c:v>
                </c:pt>
                <c:pt idx="3868">
                  <c:v>98.893081665039063</c:v>
                </c:pt>
                <c:pt idx="3869">
                  <c:v>98.89288330078125</c:v>
                </c:pt>
                <c:pt idx="3870">
                  <c:v>98.89288330078125</c:v>
                </c:pt>
                <c:pt idx="3871">
                  <c:v>98.89288330078125</c:v>
                </c:pt>
                <c:pt idx="3872">
                  <c:v>98.89288330078125</c:v>
                </c:pt>
                <c:pt idx="3873">
                  <c:v>98.8929443359375</c:v>
                </c:pt>
                <c:pt idx="3874">
                  <c:v>98.893074035644531</c:v>
                </c:pt>
                <c:pt idx="3875">
                  <c:v>98.893173217773438</c:v>
                </c:pt>
                <c:pt idx="3876">
                  <c:v>98.893180847167969</c:v>
                </c:pt>
                <c:pt idx="3877">
                  <c:v>98.893272399902344</c:v>
                </c:pt>
                <c:pt idx="3878">
                  <c:v>98.893302917480469</c:v>
                </c:pt>
                <c:pt idx="3879">
                  <c:v>98.893302917480469</c:v>
                </c:pt>
                <c:pt idx="3880">
                  <c:v>98.893196105957031</c:v>
                </c:pt>
                <c:pt idx="3881">
                  <c:v>98.893196105957031</c:v>
                </c:pt>
                <c:pt idx="3882">
                  <c:v>98.893302917480469</c:v>
                </c:pt>
                <c:pt idx="3883">
                  <c:v>98.893447875976563</c:v>
                </c:pt>
                <c:pt idx="3884">
                  <c:v>98.893569946289063</c:v>
                </c:pt>
                <c:pt idx="3885">
                  <c:v>98.893768310546875</c:v>
                </c:pt>
                <c:pt idx="3886">
                  <c:v>98.893898010253906</c:v>
                </c:pt>
                <c:pt idx="3887">
                  <c:v>98.893989562988281</c:v>
                </c:pt>
                <c:pt idx="3888">
                  <c:v>98.894134521484375</c:v>
                </c:pt>
                <c:pt idx="3889">
                  <c:v>98.894241333007813</c:v>
                </c:pt>
                <c:pt idx="3890">
                  <c:v>98.894264221191406</c:v>
                </c:pt>
                <c:pt idx="3891">
                  <c:v>98.894294738769531</c:v>
                </c:pt>
                <c:pt idx="3892">
                  <c:v>98.894309997558594</c:v>
                </c:pt>
                <c:pt idx="3893">
                  <c:v>98.894309997558594</c:v>
                </c:pt>
                <c:pt idx="3894">
                  <c:v>98.894195556640625</c:v>
                </c:pt>
                <c:pt idx="3895">
                  <c:v>98.8941650390625</c:v>
                </c:pt>
                <c:pt idx="3896">
                  <c:v>98.8941650390625</c:v>
                </c:pt>
                <c:pt idx="3897">
                  <c:v>98.893966674804688</c:v>
                </c:pt>
                <c:pt idx="3898">
                  <c:v>98.893775939941406</c:v>
                </c:pt>
                <c:pt idx="3899">
                  <c:v>98.893447875976563</c:v>
                </c:pt>
                <c:pt idx="3900">
                  <c:v>98.89337158203125</c:v>
                </c:pt>
                <c:pt idx="3901">
                  <c:v>98.89337158203125</c:v>
                </c:pt>
                <c:pt idx="3902">
                  <c:v>98.893417358398438</c:v>
                </c:pt>
                <c:pt idx="3903">
                  <c:v>98.893478393554688</c:v>
                </c:pt>
                <c:pt idx="3904">
                  <c:v>98.893775939941406</c:v>
                </c:pt>
                <c:pt idx="3905">
                  <c:v>98.893852233886719</c:v>
                </c:pt>
                <c:pt idx="3906">
                  <c:v>98.893875122070313</c:v>
                </c:pt>
                <c:pt idx="3907">
                  <c:v>98.8941650390625</c:v>
                </c:pt>
                <c:pt idx="3908">
                  <c:v>98.8941650390625</c:v>
                </c:pt>
                <c:pt idx="3909">
                  <c:v>98.893913269042969</c:v>
                </c:pt>
                <c:pt idx="3910">
                  <c:v>98.893333435058594</c:v>
                </c:pt>
                <c:pt idx="3911">
                  <c:v>98.892555236816406</c:v>
                </c:pt>
                <c:pt idx="3912">
                  <c:v>98.892059326171875</c:v>
                </c:pt>
                <c:pt idx="3913">
                  <c:v>98.892059326171875</c:v>
                </c:pt>
                <c:pt idx="3914">
                  <c:v>98.892425537109375</c:v>
                </c:pt>
                <c:pt idx="3915">
                  <c:v>98.893096923828125</c:v>
                </c:pt>
                <c:pt idx="3916">
                  <c:v>98.893829345703125</c:v>
                </c:pt>
                <c:pt idx="3917">
                  <c:v>98.894248962402344</c:v>
                </c:pt>
                <c:pt idx="3918">
                  <c:v>98.894554138183594</c:v>
                </c:pt>
                <c:pt idx="3919">
                  <c:v>98.894554138183594</c:v>
                </c:pt>
                <c:pt idx="3920">
                  <c:v>98.894500732421875</c:v>
                </c:pt>
                <c:pt idx="3921">
                  <c:v>98.894317626953125</c:v>
                </c:pt>
                <c:pt idx="3922">
                  <c:v>98.894096374511719</c:v>
                </c:pt>
                <c:pt idx="3923">
                  <c:v>98.893989562988281</c:v>
                </c:pt>
                <c:pt idx="3924">
                  <c:v>98.893989562988281</c:v>
                </c:pt>
                <c:pt idx="3925">
                  <c:v>98.894134521484375</c:v>
                </c:pt>
                <c:pt idx="3926">
                  <c:v>98.894386291503906</c:v>
                </c:pt>
                <c:pt idx="3927">
                  <c:v>98.894615173339844</c:v>
                </c:pt>
                <c:pt idx="3928">
                  <c:v>98.894844055175781</c:v>
                </c:pt>
                <c:pt idx="3929">
                  <c:v>98.895057678222656</c:v>
                </c:pt>
                <c:pt idx="3930">
                  <c:v>98.895065307617188</c:v>
                </c:pt>
                <c:pt idx="3931">
                  <c:v>98.895065307617188</c:v>
                </c:pt>
                <c:pt idx="3932">
                  <c:v>98.895065307617188</c:v>
                </c:pt>
                <c:pt idx="3933">
                  <c:v>98.894927978515625</c:v>
                </c:pt>
                <c:pt idx="3934">
                  <c:v>98.894866943359375</c:v>
                </c:pt>
                <c:pt idx="3935">
                  <c:v>98.894866943359375</c:v>
                </c:pt>
                <c:pt idx="3936">
                  <c:v>98.894866943359375</c:v>
                </c:pt>
                <c:pt idx="3937">
                  <c:v>98.894905090332031</c:v>
                </c:pt>
                <c:pt idx="3938">
                  <c:v>98.894905090332031</c:v>
                </c:pt>
                <c:pt idx="3939">
                  <c:v>98.894813537597656</c:v>
                </c:pt>
                <c:pt idx="3940">
                  <c:v>98.894683837890625</c:v>
                </c:pt>
                <c:pt idx="3941">
                  <c:v>98.894554138183594</c:v>
                </c:pt>
                <c:pt idx="3942">
                  <c:v>98.894187927246094</c:v>
                </c:pt>
                <c:pt idx="3943">
                  <c:v>98.893867492675781</c:v>
                </c:pt>
                <c:pt idx="3944">
                  <c:v>98.893608093261719</c:v>
                </c:pt>
                <c:pt idx="3945">
                  <c:v>98.89349365234375</c:v>
                </c:pt>
                <c:pt idx="3946">
                  <c:v>98.89349365234375</c:v>
                </c:pt>
                <c:pt idx="3947">
                  <c:v>98.893707275390625</c:v>
                </c:pt>
                <c:pt idx="3948">
                  <c:v>98.894157409667969</c:v>
                </c:pt>
                <c:pt idx="3949">
                  <c:v>98.894577026367188</c:v>
                </c:pt>
                <c:pt idx="3950">
                  <c:v>98.895011901855469</c:v>
                </c:pt>
                <c:pt idx="3951">
                  <c:v>98.895309448242188</c:v>
                </c:pt>
                <c:pt idx="3952">
                  <c:v>98.8953857421875</c:v>
                </c:pt>
                <c:pt idx="3953">
                  <c:v>98.895439147949219</c:v>
                </c:pt>
                <c:pt idx="3954">
                  <c:v>98.895439147949219</c:v>
                </c:pt>
                <c:pt idx="3955">
                  <c:v>98.895454406738281</c:v>
                </c:pt>
                <c:pt idx="3956">
                  <c:v>98.895454406738281</c:v>
                </c:pt>
                <c:pt idx="3957">
                  <c:v>98.8955078125</c:v>
                </c:pt>
                <c:pt idx="3958">
                  <c:v>98.8955078125</c:v>
                </c:pt>
                <c:pt idx="3959">
                  <c:v>98.895477294921875</c:v>
                </c:pt>
                <c:pt idx="3960">
                  <c:v>98.895439147949219</c:v>
                </c:pt>
                <c:pt idx="3961">
                  <c:v>98.895309448242188</c:v>
                </c:pt>
                <c:pt idx="3962">
                  <c:v>98.895065307617188</c:v>
                </c:pt>
                <c:pt idx="3963">
                  <c:v>98.894912719726563</c:v>
                </c:pt>
                <c:pt idx="3964">
                  <c:v>98.8948974609375</c:v>
                </c:pt>
                <c:pt idx="3965">
                  <c:v>98.894889831542969</c:v>
                </c:pt>
                <c:pt idx="3966">
                  <c:v>98.894828796386719</c:v>
                </c:pt>
                <c:pt idx="3967">
                  <c:v>98.894828796386719</c:v>
                </c:pt>
                <c:pt idx="3968">
                  <c:v>98.894989013671875</c:v>
                </c:pt>
                <c:pt idx="3969">
                  <c:v>98.895065307617188</c:v>
                </c:pt>
                <c:pt idx="3970">
                  <c:v>98.895118713378906</c:v>
                </c:pt>
                <c:pt idx="3971">
                  <c:v>98.89520263671875</c:v>
                </c:pt>
                <c:pt idx="3972">
                  <c:v>98.89520263671875</c:v>
                </c:pt>
                <c:pt idx="3973">
                  <c:v>98.895034790039063</c:v>
                </c:pt>
                <c:pt idx="3974">
                  <c:v>98.894622802734375</c:v>
                </c:pt>
                <c:pt idx="3975">
                  <c:v>98.8935546875</c:v>
                </c:pt>
                <c:pt idx="3976">
                  <c:v>98.892433166503906</c:v>
                </c:pt>
                <c:pt idx="3977">
                  <c:v>98.89166259765625</c:v>
                </c:pt>
                <c:pt idx="3978">
                  <c:v>98.891654968261719</c:v>
                </c:pt>
                <c:pt idx="3979">
                  <c:v>98.891654968261719</c:v>
                </c:pt>
                <c:pt idx="3980">
                  <c:v>98.892707824707031</c:v>
                </c:pt>
                <c:pt idx="3981">
                  <c:v>98.894004821777344</c:v>
                </c:pt>
                <c:pt idx="3982">
                  <c:v>98.894729614257813</c:v>
                </c:pt>
                <c:pt idx="3983">
                  <c:v>98.895248413085938</c:v>
                </c:pt>
                <c:pt idx="3984">
                  <c:v>98.895660400390625</c:v>
                </c:pt>
                <c:pt idx="3985">
                  <c:v>98.895851135253906</c:v>
                </c:pt>
                <c:pt idx="3986">
                  <c:v>98.896026611328125</c:v>
                </c:pt>
                <c:pt idx="3987">
                  <c:v>98.896087646484375</c:v>
                </c:pt>
                <c:pt idx="3988">
                  <c:v>98.896087646484375</c:v>
                </c:pt>
                <c:pt idx="3989">
                  <c:v>98.896064758300781</c:v>
                </c:pt>
                <c:pt idx="3990">
                  <c:v>98.896041870117188</c:v>
                </c:pt>
                <c:pt idx="3991">
                  <c:v>98.8958740234375</c:v>
                </c:pt>
                <c:pt idx="3992">
                  <c:v>98.895843505859375</c:v>
                </c:pt>
                <c:pt idx="3993">
                  <c:v>98.895835876464844</c:v>
                </c:pt>
                <c:pt idx="3994">
                  <c:v>98.895736694335938</c:v>
                </c:pt>
                <c:pt idx="3995">
                  <c:v>98.895561218261719</c:v>
                </c:pt>
                <c:pt idx="3996">
                  <c:v>98.895561218261719</c:v>
                </c:pt>
                <c:pt idx="3997">
                  <c:v>98.895561218261719</c:v>
                </c:pt>
                <c:pt idx="3998">
                  <c:v>98.8956298828125</c:v>
                </c:pt>
                <c:pt idx="3999">
                  <c:v>98.895675659179688</c:v>
                </c:pt>
                <c:pt idx="4000">
                  <c:v>98.895851135253906</c:v>
                </c:pt>
                <c:pt idx="4001">
                  <c:v>98.896087646484375</c:v>
                </c:pt>
                <c:pt idx="4002">
                  <c:v>98.896316528320313</c:v>
                </c:pt>
                <c:pt idx="4003">
                  <c:v>98.896316528320313</c:v>
                </c:pt>
                <c:pt idx="4004">
                  <c:v>98.896316528320313</c:v>
                </c:pt>
                <c:pt idx="4005">
                  <c:v>98.896316528320313</c:v>
                </c:pt>
                <c:pt idx="4006">
                  <c:v>98.896316528320313</c:v>
                </c:pt>
                <c:pt idx="4007">
                  <c:v>98.896209716796875</c:v>
                </c:pt>
                <c:pt idx="4008">
                  <c:v>98.895942687988281</c:v>
                </c:pt>
                <c:pt idx="4009">
                  <c:v>98.895523071289063</c:v>
                </c:pt>
                <c:pt idx="4010">
                  <c:v>98.895225524902344</c:v>
                </c:pt>
                <c:pt idx="4011">
                  <c:v>98.894783020019531</c:v>
                </c:pt>
                <c:pt idx="4012">
                  <c:v>98.894401550292969</c:v>
                </c:pt>
                <c:pt idx="4013">
                  <c:v>98.894401550292969</c:v>
                </c:pt>
                <c:pt idx="4014">
                  <c:v>98.89434814453125</c:v>
                </c:pt>
                <c:pt idx="4015">
                  <c:v>98.894401550292969</c:v>
                </c:pt>
                <c:pt idx="4016">
                  <c:v>98.894416809082031</c:v>
                </c:pt>
                <c:pt idx="4017">
                  <c:v>98.894561767578125</c:v>
                </c:pt>
                <c:pt idx="4018">
                  <c:v>98.894783020019531</c:v>
                </c:pt>
                <c:pt idx="4019">
                  <c:v>98.895248413085938</c:v>
                </c:pt>
                <c:pt idx="4020">
                  <c:v>98.895805358886719</c:v>
                </c:pt>
                <c:pt idx="4021">
                  <c:v>98.896476745605469</c:v>
                </c:pt>
                <c:pt idx="4022">
                  <c:v>98.897071838378906</c:v>
                </c:pt>
                <c:pt idx="4023">
                  <c:v>98.897476196289063</c:v>
                </c:pt>
                <c:pt idx="4024">
                  <c:v>98.897506713867188</c:v>
                </c:pt>
                <c:pt idx="4025">
                  <c:v>98.897476196289063</c:v>
                </c:pt>
                <c:pt idx="4026">
                  <c:v>98.897415161132813</c:v>
                </c:pt>
                <c:pt idx="4027">
                  <c:v>98.897224426269531</c:v>
                </c:pt>
                <c:pt idx="4028">
                  <c:v>98.897163391113281</c:v>
                </c:pt>
                <c:pt idx="4029">
                  <c:v>98.897163391113281</c:v>
                </c:pt>
                <c:pt idx="4030">
                  <c:v>98.896812438964844</c:v>
                </c:pt>
                <c:pt idx="4031">
                  <c:v>98.896575927734375</c:v>
                </c:pt>
                <c:pt idx="4032">
                  <c:v>98.896476745605469</c:v>
                </c:pt>
                <c:pt idx="4033">
                  <c:v>98.896392822265625</c:v>
                </c:pt>
                <c:pt idx="4034">
                  <c:v>98.896392822265625</c:v>
                </c:pt>
                <c:pt idx="4035">
                  <c:v>98.896560668945313</c:v>
                </c:pt>
                <c:pt idx="4036">
                  <c:v>98.896560668945313</c:v>
                </c:pt>
                <c:pt idx="4037">
                  <c:v>98.896415710449219</c:v>
                </c:pt>
                <c:pt idx="4038">
                  <c:v>98.89605712890625</c:v>
                </c:pt>
                <c:pt idx="4039">
                  <c:v>98.895774841308594</c:v>
                </c:pt>
                <c:pt idx="4040">
                  <c:v>98.895774841308594</c:v>
                </c:pt>
                <c:pt idx="4041">
                  <c:v>98.895805358886719</c:v>
                </c:pt>
                <c:pt idx="4042">
                  <c:v>98.896018981933594</c:v>
                </c:pt>
                <c:pt idx="4043">
                  <c:v>98.896514892578125</c:v>
                </c:pt>
                <c:pt idx="4044">
                  <c:v>98.896865844726563</c:v>
                </c:pt>
                <c:pt idx="4045">
                  <c:v>98.897117614746094</c:v>
                </c:pt>
                <c:pt idx="4046">
                  <c:v>98.897117614746094</c:v>
                </c:pt>
                <c:pt idx="4047">
                  <c:v>98.897117614746094</c:v>
                </c:pt>
                <c:pt idx="4048">
                  <c:v>98.89703369140625</c:v>
                </c:pt>
                <c:pt idx="4049">
                  <c:v>98.896942138671875</c:v>
                </c:pt>
                <c:pt idx="4050">
                  <c:v>98.896713256835938</c:v>
                </c:pt>
                <c:pt idx="4051">
                  <c:v>98.896713256835938</c:v>
                </c:pt>
                <c:pt idx="4052">
                  <c:v>98.896728515625</c:v>
                </c:pt>
                <c:pt idx="4053">
                  <c:v>98.896881103515625</c:v>
                </c:pt>
                <c:pt idx="4054">
                  <c:v>98.896965026855469</c:v>
                </c:pt>
                <c:pt idx="4055">
                  <c:v>98.897201538085938</c:v>
                </c:pt>
                <c:pt idx="4056">
                  <c:v>98.897430419921875</c:v>
                </c:pt>
                <c:pt idx="4057">
                  <c:v>98.89752197265625</c:v>
                </c:pt>
                <c:pt idx="4058">
                  <c:v>98.8975830078125</c:v>
                </c:pt>
                <c:pt idx="4059">
                  <c:v>98.897659301757813</c:v>
                </c:pt>
                <c:pt idx="4060">
                  <c:v>98.897674560546875</c:v>
                </c:pt>
                <c:pt idx="4061">
                  <c:v>98.8978271484375</c:v>
                </c:pt>
                <c:pt idx="4062">
                  <c:v>98.897994995117188</c:v>
                </c:pt>
                <c:pt idx="4063">
                  <c:v>98.897994995117188</c:v>
                </c:pt>
                <c:pt idx="4064">
                  <c:v>98.897857666015625</c:v>
                </c:pt>
                <c:pt idx="4065">
                  <c:v>98.897285461425781</c:v>
                </c:pt>
                <c:pt idx="4066">
                  <c:v>98.896446228027344</c:v>
                </c:pt>
                <c:pt idx="4067">
                  <c:v>98.895713806152344</c:v>
                </c:pt>
                <c:pt idx="4068">
                  <c:v>98.89495849609375</c:v>
                </c:pt>
                <c:pt idx="4069">
                  <c:v>98.894477844238281</c:v>
                </c:pt>
                <c:pt idx="4070">
                  <c:v>98.894477844238281</c:v>
                </c:pt>
                <c:pt idx="4071">
                  <c:v>98.894744873046875</c:v>
                </c:pt>
                <c:pt idx="4072">
                  <c:v>98.895355224609375</c:v>
                </c:pt>
                <c:pt idx="4073">
                  <c:v>98.896003723144531</c:v>
                </c:pt>
                <c:pt idx="4074">
                  <c:v>98.896614074707031</c:v>
                </c:pt>
                <c:pt idx="4075">
                  <c:v>98.897171020507813</c:v>
                </c:pt>
                <c:pt idx="4076">
                  <c:v>98.897468566894531</c:v>
                </c:pt>
                <c:pt idx="4077">
                  <c:v>98.897514343261719</c:v>
                </c:pt>
                <c:pt idx="4078">
                  <c:v>98.897514343261719</c:v>
                </c:pt>
                <c:pt idx="4079">
                  <c:v>98.897407531738281</c:v>
                </c:pt>
                <c:pt idx="4080">
                  <c:v>98.897361755371094</c:v>
                </c:pt>
                <c:pt idx="4081">
                  <c:v>98.897285461425781</c:v>
                </c:pt>
                <c:pt idx="4082">
                  <c:v>98.897056579589844</c:v>
                </c:pt>
                <c:pt idx="4083">
                  <c:v>98.89703369140625</c:v>
                </c:pt>
                <c:pt idx="4084">
                  <c:v>98.89703369140625</c:v>
                </c:pt>
                <c:pt idx="4085">
                  <c:v>98.89703369140625</c:v>
                </c:pt>
                <c:pt idx="4086">
                  <c:v>98.897171020507813</c:v>
                </c:pt>
                <c:pt idx="4087">
                  <c:v>98.897354125976563</c:v>
                </c:pt>
                <c:pt idx="4088">
                  <c:v>98.89764404296875</c:v>
                </c:pt>
                <c:pt idx="4089">
                  <c:v>98.898109436035156</c:v>
                </c:pt>
                <c:pt idx="4090">
                  <c:v>98.898345947265625</c:v>
                </c:pt>
                <c:pt idx="4091">
                  <c:v>98.898345947265625</c:v>
                </c:pt>
                <c:pt idx="4092">
                  <c:v>98.897926330566406</c:v>
                </c:pt>
                <c:pt idx="4093">
                  <c:v>98.89764404296875</c:v>
                </c:pt>
                <c:pt idx="4094">
                  <c:v>98.897171020507813</c:v>
                </c:pt>
                <c:pt idx="4095">
                  <c:v>98.89678955078125</c:v>
                </c:pt>
                <c:pt idx="4096">
                  <c:v>98.89678955078125</c:v>
                </c:pt>
                <c:pt idx="4097">
                  <c:v>98.896675109863281</c:v>
                </c:pt>
                <c:pt idx="4098">
                  <c:v>98.896598815917969</c:v>
                </c:pt>
                <c:pt idx="4099">
                  <c:v>98.896598815917969</c:v>
                </c:pt>
                <c:pt idx="4100">
                  <c:v>98.896804809570313</c:v>
                </c:pt>
                <c:pt idx="4101">
                  <c:v>98.896926879882813</c:v>
                </c:pt>
                <c:pt idx="4102">
                  <c:v>98.897109985351563</c:v>
                </c:pt>
                <c:pt idx="4103">
                  <c:v>98.897727966308594</c:v>
                </c:pt>
                <c:pt idx="4104">
                  <c:v>98.898147583007813</c:v>
                </c:pt>
                <c:pt idx="4105">
                  <c:v>98.898414611816406</c:v>
                </c:pt>
                <c:pt idx="4106">
                  <c:v>98.898696899414063</c:v>
                </c:pt>
                <c:pt idx="4107">
                  <c:v>98.898696899414063</c:v>
                </c:pt>
                <c:pt idx="4108">
                  <c:v>98.898643493652344</c:v>
                </c:pt>
                <c:pt idx="4109">
                  <c:v>98.898338317871094</c:v>
                </c:pt>
                <c:pt idx="4110">
                  <c:v>98.898063659667969</c:v>
                </c:pt>
                <c:pt idx="4111">
                  <c:v>98.897781372070313</c:v>
                </c:pt>
                <c:pt idx="4112">
                  <c:v>98.897636413574219</c:v>
                </c:pt>
                <c:pt idx="4113">
                  <c:v>98.897636413574219</c:v>
                </c:pt>
                <c:pt idx="4114">
                  <c:v>98.897804260253906</c:v>
                </c:pt>
                <c:pt idx="4115">
                  <c:v>98.897918701171875</c:v>
                </c:pt>
                <c:pt idx="4116">
                  <c:v>98.898056030273438</c:v>
                </c:pt>
                <c:pt idx="4117">
                  <c:v>98.898200988769531</c:v>
                </c:pt>
                <c:pt idx="4118">
                  <c:v>98.898200988769531</c:v>
                </c:pt>
                <c:pt idx="4119">
                  <c:v>98.898117065429688</c:v>
                </c:pt>
                <c:pt idx="4120">
                  <c:v>98.898117065429688</c:v>
                </c:pt>
                <c:pt idx="4121">
                  <c:v>98.898086547851563</c:v>
                </c:pt>
                <c:pt idx="4122">
                  <c:v>98.898094177246094</c:v>
                </c:pt>
                <c:pt idx="4123">
                  <c:v>98.898094177246094</c:v>
                </c:pt>
                <c:pt idx="4124">
                  <c:v>98.898094177246094</c:v>
                </c:pt>
                <c:pt idx="4125">
                  <c:v>98.898048400878906</c:v>
                </c:pt>
                <c:pt idx="4126">
                  <c:v>98.898025512695313</c:v>
                </c:pt>
                <c:pt idx="4127">
                  <c:v>98.898025512695313</c:v>
                </c:pt>
                <c:pt idx="4128">
                  <c:v>98.898101806640625</c:v>
                </c:pt>
                <c:pt idx="4129">
                  <c:v>98.8984375</c:v>
                </c:pt>
                <c:pt idx="4130">
                  <c:v>98.898674011230469</c:v>
                </c:pt>
                <c:pt idx="4131">
                  <c:v>98.898880004882813</c:v>
                </c:pt>
                <c:pt idx="4132">
                  <c:v>98.899101257324219</c:v>
                </c:pt>
                <c:pt idx="4133">
                  <c:v>98.899101257324219</c:v>
                </c:pt>
                <c:pt idx="4134">
                  <c:v>98.898948669433594</c:v>
                </c:pt>
                <c:pt idx="4135">
                  <c:v>98.898841857910156</c:v>
                </c:pt>
                <c:pt idx="4136">
                  <c:v>98.898841857910156</c:v>
                </c:pt>
                <c:pt idx="4137">
                  <c:v>98.898841857910156</c:v>
                </c:pt>
                <c:pt idx="4138">
                  <c:v>98.898841857910156</c:v>
                </c:pt>
                <c:pt idx="4139">
                  <c:v>98.898918151855469</c:v>
                </c:pt>
                <c:pt idx="4140">
                  <c:v>98.898918151855469</c:v>
                </c:pt>
                <c:pt idx="4141">
                  <c:v>98.898582458496094</c:v>
                </c:pt>
                <c:pt idx="4142">
                  <c:v>98.898490905761719</c:v>
                </c:pt>
                <c:pt idx="4143">
                  <c:v>98.898490905761719</c:v>
                </c:pt>
                <c:pt idx="4144">
                  <c:v>98.898536682128906</c:v>
                </c:pt>
                <c:pt idx="4145">
                  <c:v>98.89874267578125</c:v>
                </c:pt>
                <c:pt idx="4146">
                  <c:v>98.898895263671875</c:v>
                </c:pt>
                <c:pt idx="4147">
                  <c:v>98.898918151855469</c:v>
                </c:pt>
                <c:pt idx="4148">
                  <c:v>98.899024963378906</c:v>
                </c:pt>
                <c:pt idx="4149">
                  <c:v>98.899024963378906</c:v>
                </c:pt>
                <c:pt idx="4150">
                  <c:v>98.898750305175781</c:v>
                </c:pt>
                <c:pt idx="4151">
                  <c:v>98.898704528808594</c:v>
                </c:pt>
                <c:pt idx="4152">
                  <c:v>98.89862060546875</c:v>
                </c:pt>
                <c:pt idx="4153">
                  <c:v>98.89862060546875</c:v>
                </c:pt>
                <c:pt idx="4154">
                  <c:v>98.898651123046875</c:v>
                </c:pt>
                <c:pt idx="4155">
                  <c:v>98.898651123046875</c:v>
                </c:pt>
                <c:pt idx="4156">
                  <c:v>98.898231506347656</c:v>
                </c:pt>
                <c:pt idx="4157">
                  <c:v>98.897628784179688</c:v>
                </c:pt>
                <c:pt idx="4158">
                  <c:v>98.897064208984375</c:v>
                </c:pt>
                <c:pt idx="4159">
                  <c:v>98.896316528320313</c:v>
                </c:pt>
                <c:pt idx="4160">
                  <c:v>98.8961181640625</c:v>
                </c:pt>
                <c:pt idx="4161">
                  <c:v>98.8961181640625</c:v>
                </c:pt>
                <c:pt idx="4162">
                  <c:v>98.896522521972656</c:v>
                </c:pt>
                <c:pt idx="4163">
                  <c:v>98.896759033203125</c:v>
                </c:pt>
                <c:pt idx="4164">
                  <c:v>98.897117614746094</c:v>
                </c:pt>
                <c:pt idx="4165">
                  <c:v>98.897315979003906</c:v>
                </c:pt>
                <c:pt idx="4166">
                  <c:v>98.897354125976563</c:v>
                </c:pt>
                <c:pt idx="4167">
                  <c:v>98.897590637207031</c:v>
                </c:pt>
                <c:pt idx="4168">
                  <c:v>98.898002624511719</c:v>
                </c:pt>
                <c:pt idx="4169">
                  <c:v>98.898574829101563</c:v>
                </c:pt>
                <c:pt idx="4170">
                  <c:v>98.89898681640625</c:v>
                </c:pt>
                <c:pt idx="4171">
                  <c:v>98.899452209472656</c:v>
                </c:pt>
                <c:pt idx="4172">
                  <c:v>98.899795532226563</c:v>
                </c:pt>
                <c:pt idx="4173">
                  <c:v>98.899909973144531</c:v>
                </c:pt>
                <c:pt idx="4174">
                  <c:v>98.899909973144531</c:v>
                </c:pt>
                <c:pt idx="4175">
                  <c:v>98.899726867675781</c:v>
                </c:pt>
                <c:pt idx="4176">
                  <c:v>98.8995361328125</c:v>
                </c:pt>
                <c:pt idx="4177">
                  <c:v>98.899368286132813</c:v>
                </c:pt>
                <c:pt idx="4178">
                  <c:v>98.898979187011719</c:v>
                </c:pt>
                <c:pt idx="4179">
                  <c:v>98.898910522460938</c:v>
                </c:pt>
                <c:pt idx="4180">
                  <c:v>98.898910522460938</c:v>
                </c:pt>
                <c:pt idx="4181">
                  <c:v>98.898941040039063</c:v>
                </c:pt>
                <c:pt idx="4182">
                  <c:v>98.899017333984375</c:v>
                </c:pt>
                <c:pt idx="4183">
                  <c:v>98.8990478515625</c:v>
                </c:pt>
                <c:pt idx="4184">
                  <c:v>98.8990478515625</c:v>
                </c:pt>
                <c:pt idx="4185">
                  <c:v>98.8990478515625</c:v>
                </c:pt>
                <c:pt idx="4186">
                  <c:v>98.899002075195313</c:v>
                </c:pt>
                <c:pt idx="4187">
                  <c:v>98.898910522460938</c:v>
                </c:pt>
                <c:pt idx="4188">
                  <c:v>98.898910522460938</c:v>
                </c:pt>
                <c:pt idx="4189">
                  <c:v>98.898941040039063</c:v>
                </c:pt>
                <c:pt idx="4190">
                  <c:v>98.898941040039063</c:v>
                </c:pt>
                <c:pt idx="4191">
                  <c:v>98.898880004882813</c:v>
                </c:pt>
                <c:pt idx="4192">
                  <c:v>98.898765563964844</c:v>
                </c:pt>
                <c:pt idx="4193">
                  <c:v>98.898628234863281</c:v>
                </c:pt>
                <c:pt idx="4194">
                  <c:v>98.898605346679688</c:v>
                </c:pt>
                <c:pt idx="4195">
                  <c:v>98.898582458496094</c:v>
                </c:pt>
                <c:pt idx="4196">
                  <c:v>98.898582458496094</c:v>
                </c:pt>
                <c:pt idx="4197">
                  <c:v>98.898666381835938</c:v>
                </c:pt>
                <c:pt idx="4198">
                  <c:v>98.898666381835938</c:v>
                </c:pt>
                <c:pt idx="4199">
                  <c:v>98.898551940917969</c:v>
                </c:pt>
                <c:pt idx="4200">
                  <c:v>98.898521423339844</c:v>
                </c:pt>
                <c:pt idx="4201">
                  <c:v>98.898452758789063</c:v>
                </c:pt>
                <c:pt idx="4202">
                  <c:v>98.898445129394531</c:v>
                </c:pt>
                <c:pt idx="4203">
                  <c:v>98.8984375</c:v>
                </c:pt>
                <c:pt idx="4204">
                  <c:v>98.898406982421875</c:v>
                </c:pt>
                <c:pt idx="4205">
                  <c:v>98.898338317871094</c:v>
                </c:pt>
                <c:pt idx="4206">
                  <c:v>98.898193359375</c:v>
                </c:pt>
                <c:pt idx="4207">
                  <c:v>98.898033142089844</c:v>
                </c:pt>
                <c:pt idx="4208">
                  <c:v>98.897994995117188</c:v>
                </c:pt>
                <c:pt idx="4209">
                  <c:v>98.897895812988281</c:v>
                </c:pt>
                <c:pt idx="4210">
                  <c:v>98.897796630859375</c:v>
                </c:pt>
                <c:pt idx="4211">
                  <c:v>98.897781372070313</c:v>
                </c:pt>
                <c:pt idx="4212">
                  <c:v>98.89764404296875</c:v>
                </c:pt>
                <c:pt idx="4213">
                  <c:v>98.897529602050781</c:v>
                </c:pt>
                <c:pt idx="4214">
                  <c:v>98.897529602050781</c:v>
                </c:pt>
                <c:pt idx="4215">
                  <c:v>98.897819519042969</c:v>
                </c:pt>
                <c:pt idx="4216">
                  <c:v>98.897956848144531</c:v>
                </c:pt>
                <c:pt idx="4217">
                  <c:v>98.89825439453125</c:v>
                </c:pt>
                <c:pt idx="4218">
                  <c:v>98.898460388183594</c:v>
                </c:pt>
                <c:pt idx="4219">
                  <c:v>98.898460388183594</c:v>
                </c:pt>
                <c:pt idx="4220">
                  <c:v>98.89825439453125</c:v>
                </c:pt>
                <c:pt idx="4221">
                  <c:v>98.897834777832031</c:v>
                </c:pt>
                <c:pt idx="4222">
                  <c:v>98.897468566894531</c:v>
                </c:pt>
                <c:pt idx="4223">
                  <c:v>98.896995544433594</c:v>
                </c:pt>
                <c:pt idx="4224">
                  <c:v>98.896690368652344</c:v>
                </c:pt>
                <c:pt idx="4225">
                  <c:v>98.896522521972656</c:v>
                </c:pt>
                <c:pt idx="4226">
                  <c:v>98.896446228027344</c:v>
                </c:pt>
                <c:pt idx="4227">
                  <c:v>98.896446228027344</c:v>
                </c:pt>
                <c:pt idx="4228">
                  <c:v>98.896697998046875</c:v>
                </c:pt>
                <c:pt idx="4229">
                  <c:v>98.897010803222656</c:v>
                </c:pt>
                <c:pt idx="4230">
                  <c:v>98.897331237792969</c:v>
                </c:pt>
                <c:pt idx="4231">
                  <c:v>98.897834777832031</c:v>
                </c:pt>
                <c:pt idx="4232">
                  <c:v>98.898262023925781</c:v>
                </c:pt>
                <c:pt idx="4233">
                  <c:v>98.898567199707031</c:v>
                </c:pt>
                <c:pt idx="4234">
                  <c:v>98.898628234863281</c:v>
                </c:pt>
                <c:pt idx="4235">
                  <c:v>98.898628234863281</c:v>
                </c:pt>
                <c:pt idx="4236">
                  <c:v>98.89862060546875</c:v>
                </c:pt>
                <c:pt idx="4237">
                  <c:v>98.898567199707031</c:v>
                </c:pt>
                <c:pt idx="4238">
                  <c:v>98.898567199707031</c:v>
                </c:pt>
                <c:pt idx="4239">
                  <c:v>98.898574829101563</c:v>
                </c:pt>
                <c:pt idx="4240">
                  <c:v>98.898574829101563</c:v>
                </c:pt>
                <c:pt idx="4241">
                  <c:v>98.898361206054688</c:v>
                </c:pt>
                <c:pt idx="4242">
                  <c:v>98.898330688476563</c:v>
                </c:pt>
                <c:pt idx="4243">
                  <c:v>98.898101806640625</c:v>
                </c:pt>
                <c:pt idx="4244">
                  <c:v>98.897598266601563</c:v>
                </c:pt>
                <c:pt idx="4245">
                  <c:v>98.896980285644531</c:v>
                </c:pt>
                <c:pt idx="4246">
                  <c:v>98.896438598632813</c:v>
                </c:pt>
                <c:pt idx="4247">
                  <c:v>98.895713806152344</c:v>
                </c:pt>
                <c:pt idx="4248">
                  <c:v>98.895027160644531</c:v>
                </c:pt>
                <c:pt idx="4249">
                  <c:v>98.894744873046875</c:v>
                </c:pt>
                <c:pt idx="4250">
                  <c:v>98.894622802734375</c:v>
                </c:pt>
                <c:pt idx="4251">
                  <c:v>98.894546508789063</c:v>
                </c:pt>
                <c:pt idx="4252">
                  <c:v>98.894546508789063</c:v>
                </c:pt>
                <c:pt idx="4253">
                  <c:v>98.895034790039063</c:v>
                </c:pt>
                <c:pt idx="4254">
                  <c:v>98.895477294921875</c:v>
                </c:pt>
                <c:pt idx="4255">
                  <c:v>98.896026611328125</c:v>
                </c:pt>
                <c:pt idx="4256">
                  <c:v>98.896492004394531</c:v>
                </c:pt>
                <c:pt idx="4257">
                  <c:v>98.896987915039063</c:v>
                </c:pt>
                <c:pt idx="4258">
                  <c:v>98.897262573242188</c:v>
                </c:pt>
                <c:pt idx="4259">
                  <c:v>98.8974609375</c:v>
                </c:pt>
                <c:pt idx="4260">
                  <c:v>98.897590637207031</c:v>
                </c:pt>
                <c:pt idx="4261">
                  <c:v>98.897682189941406</c:v>
                </c:pt>
                <c:pt idx="4262">
                  <c:v>98.897682189941406</c:v>
                </c:pt>
                <c:pt idx="4263">
                  <c:v>98.897560119628906</c:v>
                </c:pt>
                <c:pt idx="4264">
                  <c:v>98.897224426269531</c:v>
                </c:pt>
                <c:pt idx="4265">
                  <c:v>98.896827697753906</c:v>
                </c:pt>
                <c:pt idx="4266">
                  <c:v>98.896492004394531</c:v>
                </c:pt>
                <c:pt idx="4267">
                  <c:v>98.896415710449219</c:v>
                </c:pt>
                <c:pt idx="4268">
                  <c:v>98.896415710449219</c:v>
                </c:pt>
                <c:pt idx="4269">
                  <c:v>98.896675109863281</c:v>
                </c:pt>
                <c:pt idx="4270">
                  <c:v>98.897003173828125</c:v>
                </c:pt>
                <c:pt idx="4271">
                  <c:v>98.897331237792969</c:v>
                </c:pt>
                <c:pt idx="4272">
                  <c:v>98.897346496582031</c:v>
                </c:pt>
                <c:pt idx="4273">
                  <c:v>98.897491455078125</c:v>
                </c:pt>
                <c:pt idx="4274">
                  <c:v>98.897491455078125</c:v>
                </c:pt>
                <c:pt idx="4275">
                  <c:v>98.897415161132813</c:v>
                </c:pt>
                <c:pt idx="4276">
                  <c:v>98.897415161132813</c:v>
                </c:pt>
                <c:pt idx="4277">
                  <c:v>98.897377014160156</c:v>
                </c:pt>
                <c:pt idx="4278">
                  <c:v>98.897384643554688</c:v>
                </c:pt>
                <c:pt idx="4279">
                  <c:v>98.897384643554688</c:v>
                </c:pt>
                <c:pt idx="4280">
                  <c:v>98.897384643554688</c:v>
                </c:pt>
                <c:pt idx="4281">
                  <c:v>98.897354125976563</c:v>
                </c:pt>
                <c:pt idx="4282">
                  <c:v>98.897323608398438</c:v>
                </c:pt>
                <c:pt idx="4283">
                  <c:v>98.897285461425781</c:v>
                </c:pt>
                <c:pt idx="4284">
                  <c:v>98.89715576171875</c:v>
                </c:pt>
                <c:pt idx="4285">
                  <c:v>98.897041320800781</c:v>
                </c:pt>
                <c:pt idx="4286">
                  <c:v>98.896903991699219</c:v>
                </c:pt>
                <c:pt idx="4287">
                  <c:v>98.896873474121094</c:v>
                </c:pt>
                <c:pt idx="4288">
                  <c:v>98.896873474121094</c:v>
                </c:pt>
                <c:pt idx="4289">
                  <c:v>98.896888732910156</c:v>
                </c:pt>
                <c:pt idx="4290">
                  <c:v>98.89703369140625</c:v>
                </c:pt>
                <c:pt idx="4291">
                  <c:v>98.897041320800781</c:v>
                </c:pt>
                <c:pt idx="4292">
                  <c:v>98.897041320800781</c:v>
                </c:pt>
                <c:pt idx="4293">
                  <c:v>98.897003173828125</c:v>
                </c:pt>
                <c:pt idx="4294">
                  <c:v>98.896873474121094</c:v>
                </c:pt>
                <c:pt idx="4295">
                  <c:v>98.896812438964844</c:v>
                </c:pt>
                <c:pt idx="4296">
                  <c:v>98.896697998046875</c:v>
                </c:pt>
                <c:pt idx="4297">
                  <c:v>98.896446228027344</c:v>
                </c:pt>
                <c:pt idx="4298">
                  <c:v>98.896263122558594</c:v>
                </c:pt>
                <c:pt idx="4299">
                  <c:v>98.896186828613281</c:v>
                </c:pt>
                <c:pt idx="4300">
                  <c:v>98.896110534667969</c:v>
                </c:pt>
                <c:pt idx="4301">
                  <c:v>98.896110534667969</c:v>
                </c:pt>
                <c:pt idx="4302">
                  <c:v>98.896110534667969</c:v>
                </c:pt>
                <c:pt idx="4303">
                  <c:v>98.896141052246094</c:v>
                </c:pt>
                <c:pt idx="4304">
                  <c:v>98.896156311035156</c:v>
                </c:pt>
                <c:pt idx="4305">
                  <c:v>98.896156311035156</c:v>
                </c:pt>
                <c:pt idx="4306">
                  <c:v>98.896217346191406</c:v>
                </c:pt>
                <c:pt idx="4307">
                  <c:v>98.896232604980469</c:v>
                </c:pt>
                <c:pt idx="4308">
                  <c:v>98.896232604980469</c:v>
                </c:pt>
                <c:pt idx="4309">
                  <c:v>98.896224975585938</c:v>
                </c:pt>
                <c:pt idx="4310">
                  <c:v>98.896156311035156</c:v>
                </c:pt>
                <c:pt idx="4311">
                  <c:v>98.895912170410156</c:v>
                </c:pt>
                <c:pt idx="4312">
                  <c:v>98.895713806152344</c:v>
                </c:pt>
                <c:pt idx="4313">
                  <c:v>98.89556884765625</c:v>
                </c:pt>
                <c:pt idx="4314">
                  <c:v>98.895469665527344</c:v>
                </c:pt>
                <c:pt idx="4315">
                  <c:v>98.895408630371094</c:v>
                </c:pt>
                <c:pt idx="4316">
                  <c:v>98.895332336425781</c:v>
                </c:pt>
                <c:pt idx="4317">
                  <c:v>98.895118713378906</c:v>
                </c:pt>
                <c:pt idx="4318">
                  <c:v>98.894805908203125</c:v>
                </c:pt>
                <c:pt idx="4319">
                  <c:v>98.894538879394531</c:v>
                </c:pt>
                <c:pt idx="4320">
                  <c:v>98.89447021484375</c:v>
                </c:pt>
                <c:pt idx="4321">
                  <c:v>98.894447326660156</c:v>
                </c:pt>
                <c:pt idx="4322">
                  <c:v>98.89447021484375</c:v>
                </c:pt>
                <c:pt idx="4323">
                  <c:v>98.894584655761719</c:v>
                </c:pt>
                <c:pt idx="4324">
                  <c:v>98.894844055175781</c:v>
                </c:pt>
                <c:pt idx="4325">
                  <c:v>98.894927978515625</c:v>
                </c:pt>
                <c:pt idx="4326">
                  <c:v>98.895034790039063</c:v>
                </c:pt>
                <c:pt idx="4327">
                  <c:v>98.895210266113281</c:v>
                </c:pt>
                <c:pt idx="4328">
                  <c:v>98.89544677734375</c:v>
                </c:pt>
                <c:pt idx="4329">
                  <c:v>98.895713806152344</c:v>
                </c:pt>
                <c:pt idx="4330">
                  <c:v>98.895866394042969</c:v>
                </c:pt>
                <c:pt idx="4331">
                  <c:v>98.895965576171875</c:v>
                </c:pt>
                <c:pt idx="4332">
                  <c:v>98.89605712890625</c:v>
                </c:pt>
                <c:pt idx="4333">
                  <c:v>98.89605712890625</c:v>
                </c:pt>
                <c:pt idx="4334">
                  <c:v>98.895774841308594</c:v>
                </c:pt>
                <c:pt idx="4335">
                  <c:v>98.895439147949219</c:v>
                </c:pt>
                <c:pt idx="4336">
                  <c:v>98.895172119140625</c:v>
                </c:pt>
                <c:pt idx="4337">
                  <c:v>98.894706726074219</c:v>
                </c:pt>
                <c:pt idx="4338">
                  <c:v>98.894355773925781</c:v>
                </c:pt>
                <c:pt idx="4339">
                  <c:v>98.894111633300781</c:v>
                </c:pt>
                <c:pt idx="4340">
                  <c:v>98.894096374511719</c:v>
                </c:pt>
                <c:pt idx="4341">
                  <c:v>98.894096374511719</c:v>
                </c:pt>
                <c:pt idx="4342">
                  <c:v>98.894287109375</c:v>
                </c:pt>
                <c:pt idx="4343">
                  <c:v>98.894538879394531</c:v>
                </c:pt>
                <c:pt idx="4344">
                  <c:v>98.8946533203125</c:v>
                </c:pt>
                <c:pt idx="4345">
                  <c:v>98.894721984863281</c:v>
                </c:pt>
                <c:pt idx="4346">
                  <c:v>98.894721984863281</c:v>
                </c:pt>
                <c:pt idx="4347">
                  <c:v>98.894622802734375</c:v>
                </c:pt>
                <c:pt idx="4348">
                  <c:v>98.894622802734375</c:v>
                </c:pt>
                <c:pt idx="4349">
                  <c:v>98.894805908203125</c:v>
                </c:pt>
                <c:pt idx="4350">
                  <c:v>98.894973754882813</c:v>
                </c:pt>
                <c:pt idx="4351">
                  <c:v>98.895027160644531</c:v>
                </c:pt>
                <c:pt idx="4352">
                  <c:v>98.895042419433594</c:v>
                </c:pt>
                <c:pt idx="4353">
                  <c:v>98.895042419433594</c:v>
                </c:pt>
                <c:pt idx="4354">
                  <c:v>98.894790649414063</c:v>
                </c:pt>
                <c:pt idx="4355">
                  <c:v>98.894607543945313</c:v>
                </c:pt>
                <c:pt idx="4356">
                  <c:v>98.894577026367188</c:v>
                </c:pt>
                <c:pt idx="4357">
                  <c:v>98.89453125</c:v>
                </c:pt>
                <c:pt idx="4358">
                  <c:v>98.89453125</c:v>
                </c:pt>
                <c:pt idx="4359">
                  <c:v>98.894660949707031</c:v>
                </c:pt>
                <c:pt idx="4360">
                  <c:v>98.894676208496094</c:v>
                </c:pt>
                <c:pt idx="4361">
                  <c:v>98.894699096679688</c:v>
                </c:pt>
                <c:pt idx="4362">
                  <c:v>98.894912719726563</c:v>
                </c:pt>
                <c:pt idx="4363">
                  <c:v>98.894912719726563</c:v>
                </c:pt>
                <c:pt idx="4364">
                  <c:v>98.894775390625</c:v>
                </c:pt>
                <c:pt idx="4365">
                  <c:v>98.894760131835938</c:v>
                </c:pt>
                <c:pt idx="4366">
                  <c:v>98.894554138183594</c:v>
                </c:pt>
                <c:pt idx="4367">
                  <c:v>98.894500732421875</c:v>
                </c:pt>
                <c:pt idx="4368">
                  <c:v>98.894363403320313</c:v>
                </c:pt>
                <c:pt idx="4369">
                  <c:v>98.89434814453125</c:v>
                </c:pt>
                <c:pt idx="4370">
                  <c:v>98.89434814453125</c:v>
                </c:pt>
                <c:pt idx="4371">
                  <c:v>98.894317626953125</c:v>
                </c:pt>
                <c:pt idx="4372">
                  <c:v>98.894096374511719</c:v>
                </c:pt>
                <c:pt idx="4373">
                  <c:v>98.893760681152344</c:v>
                </c:pt>
                <c:pt idx="4374">
                  <c:v>98.893180847167969</c:v>
                </c:pt>
                <c:pt idx="4375">
                  <c:v>98.89276123046875</c:v>
                </c:pt>
                <c:pt idx="4376">
                  <c:v>98.892623901367188</c:v>
                </c:pt>
                <c:pt idx="4377">
                  <c:v>98.892623901367188</c:v>
                </c:pt>
                <c:pt idx="4378">
                  <c:v>98.89263916015625</c:v>
                </c:pt>
                <c:pt idx="4379">
                  <c:v>98.892875671386719</c:v>
                </c:pt>
                <c:pt idx="4380">
                  <c:v>98.892875671386719</c:v>
                </c:pt>
                <c:pt idx="4381">
                  <c:v>98.892532348632813</c:v>
                </c:pt>
                <c:pt idx="4382">
                  <c:v>98.892265319824219</c:v>
                </c:pt>
                <c:pt idx="4383">
                  <c:v>98.8917236328125</c:v>
                </c:pt>
                <c:pt idx="4384">
                  <c:v>98.891204833984375</c:v>
                </c:pt>
                <c:pt idx="4385">
                  <c:v>98.890594482421875</c:v>
                </c:pt>
                <c:pt idx="4386">
                  <c:v>98.890228271484375</c:v>
                </c:pt>
                <c:pt idx="4387">
                  <c:v>98.889793395996094</c:v>
                </c:pt>
                <c:pt idx="4388">
                  <c:v>98.889686584472656</c:v>
                </c:pt>
                <c:pt idx="4389">
                  <c:v>98.889686584472656</c:v>
                </c:pt>
                <c:pt idx="4390">
                  <c:v>98.889976501464844</c:v>
                </c:pt>
                <c:pt idx="4391">
                  <c:v>98.890533447265625</c:v>
                </c:pt>
                <c:pt idx="4392">
                  <c:v>98.891334533691406</c:v>
                </c:pt>
                <c:pt idx="4393">
                  <c:v>98.892021179199219</c:v>
                </c:pt>
                <c:pt idx="4394">
                  <c:v>98.892440795898438</c:v>
                </c:pt>
                <c:pt idx="4395">
                  <c:v>98.892822265625</c:v>
                </c:pt>
                <c:pt idx="4396">
                  <c:v>98.893058776855469</c:v>
                </c:pt>
                <c:pt idx="4397">
                  <c:v>98.893074035644531</c:v>
                </c:pt>
                <c:pt idx="4398">
                  <c:v>98.893096923828125</c:v>
                </c:pt>
                <c:pt idx="4399">
                  <c:v>98.8931884765625</c:v>
                </c:pt>
                <c:pt idx="4400">
                  <c:v>98.8931884765625</c:v>
                </c:pt>
                <c:pt idx="4401">
                  <c:v>98.893142700195313</c:v>
                </c:pt>
                <c:pt idx="4402">
                  <c:v>98.89312744140625</c:v>
                </c:pt>
                <c:pt idx="4403">
                  <c:v>98.89312744140625</c:v>
                </c:pt>
                <c:pt idx="4404">
                  <c:v>98.89312744140625</c:v>
                </c:pt>
                <c:pt idx="4405">
                  <c:v>98.892845153808594</c:v>
                </c:pt>
                <c:pt idx="4406">
                  <c:v>98.892471313476563</c:v>
                </c:pt>
                <c:pt idx="4407">
                  <c:v>98.891990661621094</c:v>
                </c:pt>
                <c:pt idx="4408">
                  <c:v>98.891502380371094</c:v>
                </c:pt>
                <c:pt idx="4409">
                  <c:v>98.891143798828125</c:v>
                </c:pt>
                <c:pt idx="4410">
                  <c:v>98.891105651855469</c:v>
                </c:pt>
                <c:pt idx="4411">
                  <c:v>98.891098022460938</c:v>
                </c:pt>
                <c:pt idx="4412">
                  <c:v>98.891098022460938</c:v>
                </c:pt>
                <c:pt idx="4413">
                  <c:v>98.891273498535156</c:v>
                </c:pt>
                <c:pt idx="4414">
                  <c:v>98.891448974609375</c:v>
                </c:pt>
                <c:pt idx="4415">
                  <c:v>98.891456604003906</c:v>
                </c:pt>
                <c:pt idx="4416">
                  <c:v>98.891494750976563</c:v>
                </c:pt>
                <c:pt idx="4417">
                  <c:v>98.891769409179688</c:v>
                </c:pt>
                <c:pt idx="4418">
                  <c:v>98.891769409179688</c:v>
                </c:pt>
                <c:pt idx="4419">
                  <c:v>98.891792297363281</c:v>
                </c:pt>
                <c:pt idx="4420">
                  <c:v>98.891975402832031</c:v>
                </c:pt>
                <c:pt idx="4421">
                  <c:v>98.892196655273438</c:v>
                </c:pt>
                <c:pt idx="4422">
                  <c:v>98.892318725585938</c:v>
                </c:pt>
                <c:pt idx="4423">
                  <c:v>98.892333984375</c:v>
                </c:pt>
                <c:pt idx="4424">
                  <c:v>98.892333984375</c:v>
                </c:pt>
                <c:pt idx="4425">
                  <c:v>98.892265319824219</c:v>
                </c:pt>
                <c:pt idx="4426">
                  <c:v>98.892074584960938</c:v>
                </c:pt>
                <c:pt idx="4427">
                  <c:v>98.891876220703125</c:v>
                </c:pt>
                <c:pt idx="4428">
                  <c:v>98.891525268554688</c:v>
                </c:pt>
                <c:pt idx="4429">
                  <c:v>98.890945434570313</c:v>
                </c:pt>
                <c:pt idx="4430">
                  <c:v>98.890365600585938</c:v>
                </c:pt>
                <c:pt idx="4431">
                  <c:v>98.88983154296875</c:v>
                </c:pt>
                <c:pt idx="4432">
                  <c:v>98.889472961425781</c:v>
                </c:pt>
                <c:pt idx="4433">
                  <c:v>98.889472961425781</c:v>
                </c:pt>
                <c:pt idx="4434">
                  <c:v>98.889610290527344</c:v>
                </c:pt>
                <c:pt idx="4435">
                  <c:v>98.890335083007813</c:v>
                </c:pt>
                <c:pt idx="4436">
                  <c:v>98.891181945800781</c:v>
                </c:pt>
                <c:pt idx="4437">
                  <c:v>98.892021179199219</c:v>
                </c:pt>
                <c:pt idx="4438">
                  <c:v>98.892585754394531</c:v>
                </c:pt>
                <c:pt idx="4439">
                  <c:v>98.892906188964844</c:v>
                </c:pt>
                <c:pt idx="4440">
                  <c:v>98.893058776855469</c:v>
                </c:pt>
                <c:pt idx="4441">
                  <c:v>98.893058776855469</c:v>
                </c:pt>
                <c:pt idx="4442">
                  <c:v>98.892921447753906</c:v>
                </c:pt>
                <c:pt idx="4443">
                  <c:v>98.892852783203125</c:v>
                </c:pt>
                <c:pt idx="4444">
                  <c:v>98.892822265625</c:v>
                </c:pt>
                <c:pt idx="4445">
                  <c:v>98.892768859863281</c:v>
                </c:pt>
                <c:pt idx="4446">
                  <c:v>98.892379760742188</c:v>
                </c:pt>
                <c:pt idx="4447">
                  <c:v>98.892318725585938</c:v>
                </c:pt>
                <c:pt idx="4448">
                  <c:v>98.892318725585938</c:v>
                </c:pt>
                <c:pt idx="4449">
                  <c:v>98.892318725585938</c:v>
                </c:pt>
                <c:pt idx="4450">
                  <c:v>98.892402648925781</c:v>
                </c:pt>
                <c:pt idx="4451">
                  <c:v>98.892372131347656</c:v>
                </c:pt>
                <c:pt idx="4452">
                  <c:v>98.892372131347656</c:v>
                </c:pt>
                <c:pt idx="4453">
                  <c:v>98.892059326171875</c:v>
                </c:pt>
                <c:pt idx="4454">
                  <c:v>98.891677856445313</c:v>
                </c:pt>
                <c:pt idx="4455">
                  <c:v>98.891677856445313</c:v>
                </c:pt>
                <c:pt idx="4456">
                  <c:v>98.891670227050781</c:v>
                </c:pt>
                <c:pt idx="4457">
                  <c:v>98.891670227050781</c:v>
                </c:pt>
                <c:pt idx="4458">
                  <c:v>98.891937255859375</c:v>
                </c:pt>
                <c:pt idx="4459">
                  <c:v>98.892051696777344</c:v>
                </c:pt>
                <c:pt idx="4460">
                  <c:v>98.892051696777344</c:v>
                </c:pt>
                <c:pt idx="4461">
                  <c:v>98.891960144042969</c:v>
                </c:pt>
                <c:pt idx="4462">
                  <c:v>98.891845703125</c:v>
                </c:pt>
                <c:pt idx="4463">
                  <c:v>98.891616821289063</c:v>
                </c:pt>
                <c:pt idx="4464">
                  <c:v>98.89141845703125</c:v>
                </c:pt>
                <c:pt idx="4465">
                  <c:v>98.89141845703125</c:v>
                </c:pt>
                <c:pt idx="4466">
                  <c:v>98.891494750976563</c:v>
                </c:pt>
                <c:pt idx="4467">
                  <c:v>98.891502380371094</c:v>
                </c:pt>
                <c:pt idx="4468">
                  <c:v>98.891563415527344</c:v>
                </c:pt>
                <c:pt idx="4469">
                  <c:v>98.891502380371094</c:v>
                </c:pt>
                <c:pt idx="4470">
                  <c:v>98.89141845703125</c:v>
                </c:pt>
                <c:pt idx="4471">
                  <c:v>98.891311645507813</c:v>
                </c:pt>
                <c:pt idx="4472">
                  <c:v>98.891258239746094</c:v>
                </c:pt>
                <c:pt idx="4473">
                  <c:v>98.891258239746094</c:v>
                </c:pt>
                <c:pt idx="4474">
                  <c:v>98.891464233398438</c:v>
                </c:pt>
                <c:pt idx="4475">
                  <c:v>98.891525268554688</c:v>
                </c:pt>
                <c:pt idx="4476">
                  <c:v>98.891525268554688</c:v>
                </c:pt>
                <c:pt idx="4477">
                  <c:v>98.891502380371094</c:v>
                </c:pt>
                <c:pt idx="4478">
                  <c:v>98.891220092773438</c:v>
                </c:pt>
                <c:pt idx="4479">
                  <c:v>98.890357971191406</c:v>
                </c:pt>
                <c:pt idx="4480">
                  <c:v>98.889747619628906</c:v>
                </c:pt>
                <c:pt idx="4481">
                  <c:v>98.889152526855469</c:v>
                </c:pt>
                <c:pt idx="4482">
                  <c:v>98.888435363769531</c:v>
                </c:pt>
                <c:pt idx="4483">
                  <c:v>98.887832641601563</c:v>
                </c:pt>
                <c:pt idx="4484">
                  <c:v>98.887832641601563</c:v>
                </c:pt>
                <c:pt idx="4485">
                  <c:v>98.887886047363281</c:v>
                </c:pt>
                <c:pt idx="4486">
                  <c:v>98.888427734375</c:v>
                </c:pt>
                <c:pt idx="4487">
                  <c:v>98.889015197753906</c:v>
                </c:pt>
                <c:pt idx="4488">
                  <c:v>98.8897705078125</c:v>
                </c:pt>
                <c:pt idx="4489">
                  <c:v>98.890350341796875</c:v>
                </c:pt>
                <c:pt idx="4490">
                  <c:v>98.890647888183594</c:v>
                </c:pt>
                <c:pt idx="4491">
                  <c:v>98.890647888183594</c:v>
                </c:pt>
                <c:pt idx="4492">
                  <c:v>98.89068603515625</c:v>
                </c:pt>
                <c:pt idx="4493">
                  <c:v>98.89068603515625</c:v>
                </c:pt>
                <c:pt idx="4494">
                  <c:v>98.89068603515625</c:v>
                </c:pt>
                <c:pt idx="4495">
                  <c:v>98.89068603515625</c:v>
                </c:pt>
                <c:pt idx="4496">
                  <c:v>98.890632629394531</c:v>
                </c:pt>
                <c:pt idx="4497">
                  <c:v>98.890602111816406</c:v>
                </c:pt>
                <c:pt idx="4498">
                  <c:v>98.890419006347656</c:v>
                </c:pt>
                <c:pt idx="4499">
                  <c:v>98.890419006347656</c:v>
                </c:pt>
                <c:pt idx="4500">
                  <c:v>98.890419006347656</c:v>
                </c:pt>
                <c:pt idx="4501">
                  <c:v>98.890388488769531</c:v>
                </c:pt>
                <c:pt idx="4502">
                  <c:v>98.89019775390625</c:v>
                </c:pt>
                <c:pt idx="4503">
                  <c:v>98.88995361328125</c:v>
                </c:pt>
                <c:pt idx="4504">
                  <c:v>98.889419555664063</c:v>
                </c:pt>
                <c:pt idx="4505">
                  <c:v>98.888862609863281</c:v>
                </c:pt>
                <c:pt idx="4506">
                  <c:v>98.888465881347656</c:v>
                </c:pt>
                <c:pt idx="4507">
                  <c:v>98.887786865234375</c:v>
                </c:pt>
                <c:pt idx="4508">
                  <c:v>98.887657165527344</c:v>
                </c:pt>
                <c:pt idx="4509">
                  <c:v>98.887603759765625</c:v>
                </c:pt>
                <c:pt idx="4510">
                  <c:v>98.887603759765625</c:v>
                </c:pt>
                <c:pt idx="4511">
                  <c:v>98.887825012207031</c:v>
                </c:pt>
                <c:pt idx="4512">
                  <c:v>98.888450622558594</c:v>
                </c:pt>
                <c:pt idx="4513">
                  <c:v>98.889030456542969</c:v>
                </c:pt>
                <c:pt idx="4514">
                  <c:v>98.889472961425781</c:v>
                </c:pt>
                <c:pt idx="4515">
                  <c:v>98.890022277832031</c:v>
                </c:pt>
                <c:pt idx="4516">
                  <c:v>98.890022277832031</c:v>
                </c:pt>
                <c:pt idx="4517">
                  <c:v>98.88995361328125</c:v>
                </c:pt>
                <c:pt idx="4518">
                  <c:v>98.889762878417969</c:v>
                </c:pt>
                <c:pt idx="4519">
                  <c:v>98.889686584472656</c:v>
                </c:pt>
                <c:pt idx="4520">
                  <c:v>98.889762878417969</c:v>
                </c:pt>
                <c:pt idx="4521">
                  <c:v>98.889854431152344</c:v>
                </c:pt>
                <c:pt idx="4522">
                  <c:v>98.889854431152344</c:v>
                </c:pt>
                <c:pt idx="4523">
                  <c:v>98.889762878417969</c:v>
                </c:pt>
                <c:pt idx="4524">
                  <c:v>98.889533996582031</c:v>
                </c:pt>
                <c:pt idx="4525">
                  <c:v>98.889518737792969</c:v>
                </c:pt>
                <c:pt idx="4526">
                  <c:v>98.889305114746094</c:v>
                </c:pt>
                <c:pt idx="4527">
                  <c:v>98.889152526855469</c:v>
                </c:pt>
                <c:pt idx="4528">
                  <c:v>98.888931274414063</c:v>
                </c:pt>
                <c:pt idx="4529">
                  <c:v>98.888748168945313</c:v>
                </c:pt>
                <c:pt idx="4530">
                  <c:v>98.8885498046875</c:v>
                </c:pt>
                <c:pt idx="4531">
                  <c:v>98.8883056640625</c:v>
                </c:pt>
                <c:pt idx="4532">
                  <c:v>98.8883056640625</c:v>
                </c:pt>
                <c:pt idx="4533">
                  <c:v>98.888343811035156</c:v>
                </c:pt>
                <c:pt idx="4534">
                  <c:v>98.888572692871094</c:v>
                </c:pt>
                <c:pt idx="4535">
                  <c:v>98.888626098632813</c:v>
                </c:pt>
                <c:pt idx="4536">
                  <c:v>98.888717651367188</c:v>
                </c:pt>
                <c:pt idx="4537">
                  <c:v>98.888717651367188</c:v>
                </c:pt>
                <c:pt idx="4538">
                  <c:v>98.888687133789063</c:v>
                </c:pt>
                <c:pt idx="4539">
                  <c:v>98.888679504394531</c:v>
                </c:pt>
                <c:pt idx="4540">
                  <c:v>98.888504028320313</c:v>
                </c:pt>
                <c:pt idx="4541">
                  <c:v>98.888450622558594</c:v>
                </c:pt>
                <c:pt idx="4542">
                  <c:v>98.888450622558594</c:v>
                </c:pt>
                <c:pt idx="4543">
                  <c:v>98.888481140136719</c:v>
                </c:pt>
                <c:pt idx="4544">
                  <c:v>98.888603210449219</c:v>
                </c:pt>
                <c:pt idx="4545">
                  <c:v>98.888603210449219</c:v>
                </c:pt>
                <c:pt idx="4546">
                  <c:v>98.888397216796875</c:v>
                </c:pt>
                <c:pt idx="4547">
                  <c:v>98.888343811035156</c:v>
                </c:pt>
                <c:pt idx="4548">
                  <c:v>98.88787841796875</c:v>
                </c:pt>
                <c:pt idx="4549">
                  <c:v>98.887275695800781</c:v>
                </c:pt>
                <c:pt idx="4550">
                  <c:v>98.887054443359375</c:v>
                </c:pt>
                <c:pt idx="4551">
                  <c:v>98.887054443359375</c:v>
                </c:pt>
                <c:pt idx="4552">
                  <c:v>98.887298583984375</c:v>
                </c:pt>
                <c:pt idx="4553">
                  <c:v>98.8876953125</c:v>
                </c:pt>
                <c:pt idx="4554">
                  <c:v>98.888168334960938</c:v>
                </c:pt>
                <c:pt idx="4555">
                  <c:v>98.888404846191406</c:v>
                </c:pt>
                <c:pt idx="4556">
                  <c:v>98.888404846191406</c:v>
                </c:pt>
                <c:pt idx="4557">
                  <c:v>98.88812255859375</c:v>
                </c:pt>
                <c:pt idx="4558">
                  <c:v>98.887901306152344</c:v>
                </c:pt>
                <c:pt idx="4559">
                  <c:v>98.887626647949219</c:v>
                </c:pt>
                <c:pt idx="4560">
                  <c:v>98.887619018554688</c:v>
                </c:pt>
                <c:pt idx="4561">
                  <c:v>98.887619018554688</c:v>
                </c:pt>
                <c:pt idx="4562">
                  <c:v>98.887825012207031</c:v>
                </c:pt>
                <c:pt idx="4563">
                  <c:v>98.887924194335938</c:v>
                </c:pt>
                <c:pt idx="4564">
                  <c:v>98.887924194335938</c:v>
                </c:pt>
                <c:pt idx="4565">
                  <c:v>98.887916564941406</c:v>
                </c:pt>
                <c:pt idx="4566">
                  <c:v>98.887916564941406</c:v>
                </c:pt>
                <c:pt idx="4567">
                  <c:v>98.887893676757813</c:v>
                </c:pt>
                <c:pt idx="4568">
                  <c:v>98.887702941894531</c:v>
                </c:pt>
                <c:pt idx="4569">
                  <c:v>98.887664794921875</c:v>
                </c:pt>
                <c:pt idx="4570">
                  <c:v>98.887596130371094</c:v>
                </c:pt>
                <c:pt idx="4571">
                  <c:v>98.887596130371094</c:v>
                </c:pt>
                <c:pt idx="4572">
                  <c:v>98.887672424316406</c:v>
                </c:pt>
                <c:pt idx="4573">
                  <c:v>98.887672424316406</c:v>
                </c:pt>
                <c:pt idx="4574">
                  <c:v>98.887672424316406</c:v>
                </c:pt>
                <c:pt idx="4575">
                  <c:v>98.88751220703125</c:v>
                </c:pt>
                <c:pt idx="4576">
                  <c:v>98.887382507324219</c:v>
                </c:pt>
                <c:pt idx="4577">
                  <c:v>98.887153625488281</c:v>
                </c:pt>
                <c:pt idx="4578">
                  <c:v>98.886955261230469</c:v>
                </c:pt>
                <c:pt idx="4579">
                  <c:v>98.886955261230469</c:v>
                </c:pt>
                <c:pt idx="4580">
                  <c:v>98.887123107910156</c:v>
                </c:pt>
                <c:pt idx="4581">
                  <c:v>98.887123107910156</c:v>
                </c:pt>
                <c:pt idx="4582">
                  <c:v>98.887123107910156</c:v>
                </c:pt>
                <c:pt idx="4583">
                  <c:v>98.887069702148438</c:v>
                </c:pt>
                <c:pt idx="4584">
                  <c:v>98.887069702148438</c:v>
                </c:pt>
                <c:pt idx="4585">
                  <c:v>98.887069702148438</c:v>
                </c:pt>
                <c:pt idx="4586">
                  <c:v>98.887062072753906</c:v>
                </c:pt>
                <c:pt idx="4587">
                  <c:v>98.887062072753906</c:v>
                </c:pt>
                <c:pt idx="4588">
                  <c:v>98.887229919433594</c:v>
                </c:pt>
                <c:pt idx="4589">
                  <c:v>98.887321472167969</c:v>
                </c:pt>
                <c:pt idx="4590">
                  <c:v>98.887321472167969</c:v>
                </c:pt>
                <c:pt idx="4591">
                  <c:v>98.8870849609375</c:v>
                </c:pt>
                <c:pt idx="4592">
                  <c:v>98.886886596679688</c:v>
                </c:pt>
                <c:pt idx="4593">
                  <c:v>98.886795043945313</c:v>
                </c:pt>
                <c:pt idx="4594">
                  <c:v>98.886787414550781</c:v>
                </c:pt>
                <c:pt idx="4595">
                  <c:v>98.886787414550781</c:v>
                </c:pt>
                <c:pt idx="4596">
                  <c:v>98.886940002441406</c:v>
                </c:pt>
                <c:pt idx="4597">
                  <c:v>98.887153625488281</c:v>
                </c:pt>
                <c:pt idx="4598">
                  <c:v>98.887153625488281</c:v>
                </c:pt>
                <c:pt idx="4599">
                  <c:v>98.887039184570313</c:v>
                </c:pt>
                <c:pt idx="4600">
                  <c:v>98.887039184570313</c:v>
                </c:pt>
                <c:pt idx="4601">
                  <c:v>98.887222290039063</c:v>
                </c:pt>
                <c:pt idx="4602">
                  <c:v>98.887229919433594</c:v>
                </c:pt>
                <c:pt idx="4603">
                  <c:v>98.887428283691406</c:v>
                </c:pt>
                <c:pt idx="4604">
                  <c:v>98.887527465820313</c:v>
                </c:pt>
                <c:pt idx="4605">
                  <c:v>98.887763977050781</c:v>
                </c:pt>
                <c:pt idx="4606">
                  <c:v>98.887794494628906</c:v>
                </c:pt>
                <c:pt idx="4607">
                  <c:v>98.887794494628906</c:v>
                </c:pt>
                <c:pt idx="4608">
                  <c:v>98.887718200683594</c:v>
                </c:pt>
                <c:pt idx="4609">
                  <c:v>98.887664794921875</c:v>
                </c:pt>
                <c:pt idx="4610">
                  <c:v>98.887664794921875</c:v>
                </c:pt>
                <c:pt idx="4611">
                  <c:v>98.887519836425781</c:v>
                </c:pt>
                <c:pt idx="4612">
                  <c:v>98.887519836425781</c:v>
                </c:pt>
                <c:pt idx="4613">
                  <c:v>98.887771606445313</c:v>
                </c:pt>
                <c:pt idx="4614">
                  <c:v>98.887771606445313</c:v>
                </c:pt>
                <c:pt idx="4615">
                  <c:v>98.887870788574219</c:v>
                </c:pt>
                <c:pt idx="4616">
                  <c:v>98.887916564941406</c:v>
                </c:pt>
                <c:pt idx="4617">
                  <c:v>98.888023376464844</c:v>
                </c:pt>
                <c:pt idx="4618">
                  <c:v>98.888023376464844</c:v>
                </c:pt>
                <c:pt idx="4619">
                  <c:v>98.888076782226563</c:v>
                </c:pt>
                <c:pt idx="4620">
                  <c:v>98.888076782226563</c:v>
                </c:pt>
                <c:pt idx="4621">
                  <c:v>98.888084411621094</c:v>
                </c:pt>
                <c:pt idx="4622">
                  <c:v>98.888084411621094</c:v>
                </c:pt>
                <c:pt idx="4623">
                  <c:v>98.88787841796875</c:v>
                </c:pt>
                <c:pt idx="4624">
                  <c:v>98.887725830078125</c:v>
                </c:pt>
                <c:pt idx="4625">
                  <c:v>98.887710571289063</c:v>
                </c:pt>
                <c:pt idx="4626">
                  <c:v>98.88751220703125</c:v>
                </c:pt>
              </c:numCache>
            </c:numRef>
          </c:yVal>
          <c:smooth val="0"/>
          <c:extLst>
            <c:ext xmlns:c16="http://schemas.microsoft.com/office/drawing/2014/chart" uri="{C3380CC4-5D6E-409C-BE32-E72D297353CC}">
              <c16:uniqueId val="{00000000-E97F-4B5D-89E7-D7DAB98EC465}"/>
            </c:ext>
          </c:extLst>
        </c:ser>
        <c:dLbls>
          <c:showLegendKey val="0"/>
          <c:showVal val="0"/>
          <c:showCatName val="0"/>
          <c:showSerName val="0"/>
          <c:showPercent val="0"/>
          <c:showBubbleSize val="0"/>
        </c:dLbls>
        <c:axId val="1083074872"/>
        <c:axId val="1"/>
      </c:scatterChart>
      <c:valAx>
        <c:axId val="1083074872"/>
        <c:scaling>
          <c:orientation val="minMax"/>
          <c:max val="2000"/>
          <c:min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baseline="0"/>
                  <a:t>Time (S)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8.910000002999951"/>
          <c:min val="98.8200000029999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Pressure (kPa)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3074872"/>
        <c:crosses val="autoZero"/>
        <c:crossBetween val="midCat"/>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'Raw Data'!$I$1</c:f>
              <c:strCache>
                <c:ptCount val="1"/>
                <c:pt idx="0">
                  <c:v>Difference</c:v>
                </c:pt>
              </c:strCache>
            </c:strRef>
          </c:tx>
          <c:spPr>
            <a:ln w="25400" cap="rnd">
              <a:noFill/>
              <a:round/>
            </a:ln>
            <a:effectLst/>
          </c:spPr>
          <c:marker>
            <c:symbol val="circle"/>
            <c:size val="5"/>
            <c:spPr>
              <a:solidFill>
                <a:schemeClr val="accent2"/>
              </a:solidFill>
              <a:ln w="9525">
                <a:solidFill>
                  <a:schemeClr val="accent2"/>
                </a:solidFill>
              </a:ln>
              <a:effectLst/>
            </c:spPr>
          </c:marker>
          <c:xVal>
            <c:numRef>
              <c:f>'Raw Data'!$G$2:$G$4640</c:f>
              <c:numCache>
                <c:formatCode>General</c:formatCode>
                <c:ptCount val="4639"/>
                <c:pt idx="0">
                  <c:v>0</c:v>
                </c:pt>
                <c:pt idx="1">
                  <c:v>1.0187159999914002</c:v>
                </c:pt>
                <c:pt idx="2">
                  <c:v>2.0374299999966752</c:v>
                </c:pt>
                <c:pt idx="3">
                  <c:v>3.0560509999922942</c:v>
                </c:pt>
                <c:pt idx="4">
                  <c:v>4.074601000000257</c:v>
                </c:pt>
                <c:pt idx="5">
                  <c:v>5.0931639999907929</c:v>
                </c:pt>
                <c:pt idx="6">
                  <c:v>5.2509719999798108</c:v>
                </c:pt>
                <c:pt idx="7">
                  <c:v>6.1939259999780916</c:v>
                </c:pt>
                <c:pt idx="8">
                  <c:v>7.1366759999946225</c:v>
                </c:pt>
                <c:pt idx="9">
                  <c:v>8.0794099999766331</c:v>
                </c:pt>
                <c:pt idx="10">
                  <c:v>9.0222749999957159</c:v>
                </c:pt>
                <c:pt idx="11">
                  <c:v>9.965091999998549</c:v>
                </c:pt>
                <c:pt idx="12">
                  <c:v>10.907894999982091</c:v>
                </c:pt>
                <c:pt idx="13">
                  <c:v>11.850631999986945</c:v>
                </c:pt>
                <c:pt idx="14">
                  <c:v>12.793358999973862</c:v>
                </c:pt>
                <c:pt idx="15">
                  <c:v>13.736098999972455</c:v>
                </c:pt>
                <c:pt idx="16">
                  <c:v>14.678808999975445</c:v>
                </c:pt>
                <c:pt idx="17">
                  <c:v>15.621511999983341</c:v>
                </c:pt>
                <c:pt idx="18">
                  <c:v>16.564319999975851</c:v>
                </c:pt>
                <c:pt idx="19">
                  <c:v>17.507008999993559</c:v>
                </c:pt>
                <c:pt idx="20">
                  <c:v>18.449607999995351</c:v>
                </c:pt>
                <c:pt idx="21">
                  <c:v>19.39216899999883</c:v>
                </c:pt>
                <c:pt idx="22">
                  <c:v>20.334753999981331</c:v>
                </c:pt>
                <c:pt idx="23">
                  <c:v>21.277336999977706</c:v>
                </c:pt>
                <c:pt idx="24">
                  <c:v>22.219978999986779</c:v>
                </c:pt>
                <c:pt idx="25">
                  <c:v>23.162763999978779</c:v>
                </c:pt>
                <c:pt idx="26">
                  <c:v>24.105810999986716</c:v>
                </c:pt>
                <c:pt idx="27">
                  <c:v>25.048794999980601</c:v>
                </c:pt>
                <c:pt idx="28">
                  <c:v>25.991784999991069</c:v>
                </c:pt>
                <c:pt idx="29">
                  <c:v>26.934746999992058</c:v>
                </c:pt>
                <c:pt idx="30">
                  <c:v>27.877684999984922</c:v>
                </c:pt>
                <c:pt idx="31">
                  <c:v>28.820625999971526</c:v>
                </c:pt>
                <c:pt idx="32">
                  <c:v>29.763479999994161</c:v>
                </c:pt>
                <c:pt idx="33">
                  <c:v>30.706287999986671</c:v>
                </c:pt>
                <c:pt idx="34">
                  <c:v>31.648946999979671</c:v>
                </c:pt>
                <c:pt idx="35">
                  <c:v>32.591313999990234</c:v>
                </c:pt>
                <c:pt idx="36">
                  <c:v>33.53367099998286</c:v>
                </c:pt>
                <c:pt idx="37">
                  <c:v>34.476073999976506</c:v>
                </c:pt>
                <c:pt idx="38">
                  <c:v>35.418495999998413</c:v>
                </c:pt>
                <c:pt idx="39">
                  <c:v>36.361036999995122</c:v>
                </c:pt>
                <c:pt idx="40">
                  <c:v>37.303447999991477</c:v>
                </c:pt>
                <c:pt idx="41">
                  <c:v>38.245801999990363</c:v>
                </c:pt>
                <c:pt idx="42">
                  <c:v>39.188205999991624</c:v>
                </c:pt>
                <c:pt idx="43">
                  <c:v>40.130742999986978</c:v>
                </c:pt>
                <c:pt idx="44">
                  <c:v>41.073290999978781</c:v>
                </c:pt>
                <c:pt idx="45">
                  <c:v>42.0158029999875</c:v>
                </c:pt>
                <c:pt idx="46">
                  <c:v>42.958319999976084</c:v>
                </c:pt>
                <c:pt idx="47">
                  <c:v>43.900807999976678</c:v>
                </c:pt>
                <c:pt idx="48">
                  <c:v>44.843413999973563</c:v>
                </c:pt>
                <c:pt idx="49">
                  <c:v>45.785819999990053</c:v>
                </c:pt>
                <c:pt idx="50">
                  <c:v>46.728313999978127</c:v>
                </c:pt>
                <c:pt idx="51">
                  <c:v>47.6707779999997</c:v>
                </c:pt>
                <c:pt idx="52">
                  <c:v>48.613220999977784</c:v>
                </c:pt>
                <c:pt idx="53">
                  <c:v>49.555628999980399</c:v>
                </c:pt>
                <c:pt idx="54">
                  <c:v>50.497979999985546</c:v>
                </c:pt>
                <c:pt idx="55">
                  <c:v>51.440352999983588</c:v>
                </c:pt>
                <c:pt idx="56">
                  <c:v>52.382654999993974</c:v>
                </c:pt>
                <c:pt idx="57">
                  <c:v>53.325050999992527</c:v>
                </c:pt>
                <c:pt idx="58">
                  <c:v>54.267439999995986</c:v>
                </c:pt>
                <c:pt idx="59">
                  <c:v>55.209896999993362</c:v>
                </c:pt>
                <c:pt idx="60">
                  <c:v>56.15219499997329</c:v>
                </c:pt>
                <c:pt idx="61">
                  <c:v>57.09459799999604</c:v>
                </c:pt>
                <c:pt idx="62">
                  <c:v>58.037019999988843</c:v>
                </c:pt>
                <c:pt idx="63">
                  <c:v>58.979450999991968</c:v>
                </c:pt>
                <c:pt idx="64">
                  <c:v>59.921811999985948</c:v>
                </c:pt>
                <c:pt idx="65">
                  <c:v>60.864162999991095</c:v>
                </c:pt>
                <c:pt idx="66">
                  <c:v>61.806532999995397</c:v>
                </c:pt>
                <c:pt idx="67">
                  <c:v>62.748884999979055</c:v>
                </c:pt>
                <c:pt idx="68">
                  <c:v>63.691270999988774</c:v>
                </c:pt>
                <c:pt idx="69">
                  <c:v>64.633592999976827</c:v>
                </c:pt>
                <c:pt idx="70">
                  <c:v>65.575940999988234</c:v>
                </c:pt>
                <c:pt idx="71">
                  <c:v>66.518319999973755</c:v>
                </c:pt>
                <c:pt idx="72">
                  <c:v>67.460693999979412</c:v>
                </c:pt>
                <c:pt idx="73">
                  <c:v>68.403071999986423</c:v>
                </c:pt>
                <c:pt idx="74">
                  <c:v>69.34547199998633</c:v>
                </c:pt>
                <c:pt idx="75">
                  <c:v>70.287877999973716</c:v>
                </c:pt>
                <c:pt idx="76">
                  <c:v>71.230211999994935</c:v>
                </c:pt>
                <c:pt idx="77">
                  <c:v>72.172523999994155</c:v>
                </c:pt>
                <c:pt idx="78">
                  <c:v>73.114850999991177</c:v>
                </c:pt>
                <c:pt idx="79">
                  <c:v>74.057156999973813</c:v>
                </c:pt>
                <c:pt idx="80">
                  <c:v>74.999423999979626</c:v>
                </c:pt>
                <c:pt idx="81">
                  <c:v>75.941711999999825</c:v>
                </c:pt>
                <c:pt idx="82">
                  <c:v>76.883940999978222</c:v>
                </c:pt>
                <c:pt idx="83">
                  <c:v>77.826164999976754</c:v>
                </c:pt>
                <c:pt idx="84">
                  <c:v>78.768251999979839</c:v>
                </c:pt>
                <c:pt idx="85">
                  <c:v>79.710467999975663</c:v>
                </c:pt>
                <c:pt idx="86">
                  <c:v>80.652694999997038</c:v>
                </c:pt>
                <c:pt idx="87">
                  <c:v>81.594944999989821</c:v>
                </c:pt>
                <c:pt idx="88">
                  <c:v>82.537214999989374</c:v>
                </c:pt>
                <c:pt idx="89">
                  <c:v>83.479503999988083</c:v>
                </c:pt>
                <c:pt idx="90">
                  <c:v>84.421768999978667</c:v>
                </c:pt>
                <c:pt idx="91">
                  <c:v>85.364034999976866</c:v>
                </c:pt>
                <c:pt idx="92">
                  <c:v>86.306309999985388</c:v>
                </c:pt>
                <c:pt idx="93">
                  <c:v>87.248602999985451</c:v>
                </c:pt>
                <c:pt idx="94">
                  <c:v>88.190855999971973</c:v>
                </c:pt>
                <c:pt idx="95">
                  <c:v>89.133145999978296</c:v>
                </c:pt>
                <c:pt idx="96">
                  <c:v>90.075481999985641</c:v>
                </c:pt>
                <c:pt idx="97">
                  <c:v>91.017766999982996</c:v>
                </c:pt>
                <c:pt idx="98">
                  <c:v>91.960013999982039</c:v>
                </c:pt>
                <c:pt idx="99">
                  <c:v>92.902312999998685</c:v>
                </c:pt>
                <c:pt idx="100">
                  <c:v>93.844499999977415</c:v>
                </c:pt>
                <c:pt idx="101">
                  <c:v>94.786695999995572</c:v>
                </c:pt>
                <c:pt idx="102">
                  <c:v>95.728870999999344</c:v>
                </c:pt>
                <c:pt idx="103">
                  <c:v>96.671050999982981</c:v>
                </c:pt>
                <c:pt idx="104">
                  <c:v>97.613215999997919</c:v>
                </c:pt>
                <c:pt idx="105">
                  <c:v>98.555429000000004</c:v>
                </c:pt>
                <c:pt idx="106">
                  <c:v>99.497648999997182</c:v>
                </c:pt>
                <c:pt idx="107">
                  <c:v>100.43971399997827</c:v>
                </c:pt>
                <c:pt idx="108">
                  <c:v>101.38180899998406</c:v>
                </c:pt>
                <c:pt idx="109">
                  <c:v>102.32383599999594</c:v>
                </c:pt>
                <c:pt idx="110">
                  <c:v>103.26577399999951</c:v>
                </c:pt>
                <c:pt idx="111">
                  <c:v>104.20761499999207</c:v>
                </c:pt>
                <c:pt idx="112">
                  <c:v>105.14972699998179</c:v>
                </c:pt>
                <c:pt idx="113">
                  <c:v>106.09188799999538</c:v>
                </c:pt>
                <c:pt idx="114">
                  <c:v>107.03413299997919</c:v>
                </c:pt>
                <c:pt idx="115">
                  <c:v>107.97627299997839</c:v>
                </c:pt>
                <c:pt idx="116">
                  <c:v>108.91852799998014</c:v>
                </c:pt>
                <c:pt idx="117">
                  <c:v>109.86083399999188</c:v>
                </c:pt>
                <c:pt idx="118">
                  <c:v>110.80310599997756</c:v>
                </c:pt>
                <c:pt idx="119">
                  <c:v>111.74530399998184</c:v>
                </c:pt>
                <c:pt idx="120">
                  <c:v>112.68738499999745</c:v>
                </c:pt>
                <c:pt idx="121">
                  <c:v>113.62949299998581</c:v>
                </c:pt>
                <c:pt idx="122">
                  <c:v>114.57173299998976</c:v>
                </c:pt>
                <c:pt idx="123">
                  <c:v>115.51384899998084</c:v>
                </c:pt>
                <c:pt idx="124">
                  <c:v>116.45591299998341</c:v>
                </c:pt>
                <c:pt idx="125">
                  <c:v>117.39783299999544</c:v>
                </c:pt>
                <c:pt idx="126">
                  <c:v>118.33985699998448</c:v>
                </c:pt>
                <c:pt idx="127">
                  <c:v>119.28180399999837</c:v>
                </c:pt>
                <c:pt idx="128">
                  <c:v>120.22377499999129</c:v>
                </c:pt>
                <c:pt idx="129">
                  <c:v>121.1657749999722</c:v>
                </c:pt>
                <c:pt idx="130">
                  <c:v>122.10762099997373</c:v>
                </c:pt>
                <c:pt idx="131">
                  <c:v>123.04959199999576</c:v>
                </c:pt>
                <c:pt idx="132">
                  <c:v>123.99152199999662</c:v>
                </c:pt>
                <c:pt idx="133">
                  <c:v>124.93337099999189</c:v>
                </c:pt>
                <c:pt idx="134">
                  <c:v>125.87515899998834</c:v>
                </c:pt>
                <c:pt idx="135">
                  <c:v>126.81698899998446</c:v>
                </c:pt>
                <c:pt idx="136">
                  <c:v>127.75888399998075</c:v>
                </c:pt>
                <c:pt idx="137">
                  <c:v>128.7008199999982</c:v>
                </c:pt>
                <c:pt idx="138">
                  <c:v>129.64275199998519</c:v>
                </c:pt>
                <c:pt idx="139">
                  <c:v>130.58459699997911</c:v>
                </c:pt>
                <c:pt idx="140">
                  <c:v>131.52642799998284</c:v>
                </c:pt>
                <c:pt idx="141">
                  <c:v>132.46831699999166</c:v>
                </c:pt>
                <c:pt idx="142">
                  <c:v>133.4101419999788</c:v>
                </c:pt>
                <c:pt idx="143">
                  <c:v>134.35192499999539</c:v>
                </c:pt>
                <c:pt idx="144">
                  <c:v>135.29381899998407</c:v>
                </c:pt>
                <c:pt idx="145">
                  <c:v>136.23569699999643</c:v>
                </c:pt>
                <c:pt idx="146">
                  <c:v>137.17756999999983</c:v>
                </c:pt>
                <c:pt idx="147">
                  <c:v>138.11943999998039</c:v>
                </c:pt>
                <c:pt idx="148">
                  <c:v>139.06132599999546</c:v>
                </c:pt>
                <c:pt idx="149">
                  <c:v>140.00319599997601</c:v>
                </c:pt>
                <c:pt idx="150">
                  <c:v>140.9450609999767</c:v>
                </c:pt>
                <c:pt idx="151">
                  <c:v>141.88688799997908</c:v>
                </c:pt>
                <c:pt idx="152">
                  <c:v>142.82878599999822</c:v>
                </c:pt>
                <c:pt idx="153">
                  <c:v>143.77067399999942</c:v>
                </c:pt>
                <c:pt idx="154">
                  <c:v>144.71266399999149</c:v>
                </c:pt>
                <c:pt idx="155">
                  <c:v>145.65450399997644</c:v>
                </c:pt>
                <c:pt idx="156">
                  <c:v>146.59634699998423</c:v>
                </c:pt>
                <c:pt idx="157">
                  <c:v>147.53822399998899</c:v>
                </c:pt>
                <c:pt idx="158">
                  <c:v>148.48006499998155</c:v>
                </c:pt>
                <c:pt idx="159">
                  <c:v>149.42196299997158</c:v>
                </c:pt>
                <c:pt idx="160">
                  <c:v>150.36382400000002</c:v>
                </c:pt>
                <c:pt idx="161">
                  <c:v>151.30559399997583</c:v>
                </c:pt>
                <c:pt idx="162">
                  <c:v>152.24737199998344</c:v>
                </c:pt>
                <c:pt idx="163">
                  <c:v>153.18919599999208</c:v>
                </c:pt>
                <c:pt idx="164">
                  <c:v>154.13122499999008</c:v>
                </c:pt>
                <c:pt idx="165">
                  <c:v>155.07325099999434</c:v>
                </c:pt>
                <c:pt idx="166">
                  <c:v>156.0153359999822</c:v>
                </c:pt>
                <c:pt idx="167">
                  <c:v>156.95734799999627</c:v>
                </c:pt>
                <c:pt idx="168">
                  <c:v>157.89926299999934</c:v>
                </c:pt>
                <c:pt idx="169">
                  <c:v>158.84115499997279</c:v>
                </c:pt>
                <c:pt idx="170">
                  <c:v>159.78306799998973</c:v>
                </c:pt>
                <c:pt idx="171">
                  <c:v>160.72484899999108</c:v>
                </c:pt>
                <c:pt idx="172">
                  <c:v>161.6666789999872</c:v>
                </c:pt>
                <c:pt idx="173">
                  <c:v>162.60845899998094</c:v>
                </c:pt>
                <c:pt idx="174">
                  <c:v>163.55039799999213</c:v>
                </c:pt>
                <c:pt idx="175">
                  <c:v>164.49238199999672</c:v>
                </c:pt>
                <c:pt idx="176">
                  <c:v>165.43436699997983</c:v>
                </c:pt>
                <c:pt idx="177">
                  <c:v>166.37636799999746</c:v>
                </c:pt>
                <c:pt idx="178">
                  <c:v>167.3183259999787</c:v>
                </c:pt>
                <c:pt idx="179">
                  <c:v>168.26025599997956</c:v>
                </c:pt>
                <c:pt idx="180">
                  <c:v>169.20221499999752</c:v>
                </c:pt>
                <c:pt idx="181">
                  <c:v>170.14412899999297</c:v>
                </c:pt>
                <c:pt idx="182">
                  <c:v>171.08606299999519</c:v>
                </c:pt>
                <c:pt idx="183">
                  <c:v>172.02801699997508</c:v>
                </c:pt>
                <c:pt idx="184">
                  <c:v>172.96989599999506</c:v>
                </c:pt>
                <c:pt idx="185">
                  <c:v>173.91187899999204</c:v>
                </c:pt>
                <c:pt idx="186">
                  <c:v>174.85372199999983</c:v>
                </c:pt>
                <c:pt idx="187">
                  <c:v>175.79559699998936</c:v>
                </c:pt>
                <c:pt idx="188">
                  <c:v>176.73747699998785</c:v>
                </c:pt>
                <c:pt idx="189">
                  <c:v>177.67929599998752</c:v>
                </c:pt>
                <c:pt idx="190">
                  <c:v>178.6210939999728</c:v>
                </c:pt>
                <c:pt idx="191">
                  <c:v>179.56297699999413</c:v>
                </c:pt>
                <c:pt idx="192">
                  <c:v>180.5048479999823</c:v>
                </c:pt>
                <c:pt idx="193">
                  <c:v>181.44670799997402</c:v>
                </c:pt>
                <c:pt idx="194">
                  <c:v>182.3886389999825</c:v>
                </c:pt>
                <c:pt idx="195">
                  <c:v>183.33054699999047</c:v>
                </c:pt>
                <c:pt idx="196">
                  <c:v>184.2723479999986</c:v>
                </c:pt>
                <c:pt idx="197">
                  <c:v>185.21419099997729</c:v>
                </c:pt>
                <c:pt idx="198">
                  <c:v>186.1559019999986</c:v>
                </c:pt>
                <c:pt idx="199">
                  <c:v>187.09761399999843</c:v>
                </c:pt>
                <c:pt idx="200">
                  <c:v>188.03948299997137</c:v>
                </c:pt>
                <c:pt idx="201">
                  <c:v>188.98125399998389</c:v>
                </c:pt>
                <c:pt idx="202">
                  <c:v>189.92307099999744</c:v>
                </c:pt>
                <c:pt idx="203">
                  <c:v>190.86492399999406</c:v>
                </c:pt>
                <c:pt idx="204">
                  <c:v>191.80677999998443</c:v>
                </c:pt>
                <c:pt idx="205">
                  <c:v>192.74866699997801</c:v>
                </c:pt>
                <c:pt idx="206">
                  <c:v>193.69052299999748</c:v>
                </c:pt>
                <c:pt idx="207">
                  <c:v>194.63243699999293</c:v>
                </c:pt>
                <c:pt idx="208">
                  <c:v>195.57437199997366</c:v>
                </c:pt>
                <c:pt idx="209">
                  <c:v>196.51631499998621</c:v>
                </c:pt>
                <c:pt idx="210">
                  <c:v>197.45822099997895</c:v>
                </c:pt>
                <c:pt idx="211">
                  <c:v>198.4001499999722</c:v>
                </c:pt>
                <c:pt idx="212">
                  <c:v>199.3420449999976</c:v>
                </c:pt>
                <c:pt idx="213">
                  <c:v>200.28395099999034</c:v>
                </c:pt>
                <c:pt idx="214">
                  <c:v>201.22583899999154</c:v>
                </c:pt>
                <c:pt idx="215">
                  <c:v>202.16772899997886</c:v>
                </c:pt>
                <c:pt idx="216">
                  <c:v>203.10961699998006</c:v>
                </c:pt>
                <c:pt idx="217">
                  <c:v>204.05132799997227</c:v>
                </c:pt>
                <c:pt idx="218">
                  <c:v>204.99319099998684</c:v>
                </c:pt>
                <c:pt idx="219">
                  <c:v>205.93507899998804</c:v>
                </c:pt>
                <c:pt idx="220">
                  <c:v>206.87694499999634</c:v>
                </c:pt>
                <c:pt idx="221">
                  <c:v>207.81881299999077</c:v>
                </c:pt>
                <c:pt idx="222">
                  <c:v>208.76057899999432</c:v>
                </c:pt>
                <c:pt idx="223">
                  <c:v>209.70234199997503</c:v>
                </c:pt>
                <c:pt idx="224">
                  <c:v>210.64414499999839</c:v>
                </c:pt>
                <c:pt idx="225">
                  <c:v>211.58599899997353</c:v>
                </c:pt>
                <c:pt idx="226">
                  <c:v>212.5277959999803</c:v>
                </c:pt>
                <c:pt idx="227">
                  <c:v>213.46962599997642</c:v>
                </c:pt>
                <c:pt idx="228">
                  <c:v>214.41135099998792</c:v>
                </c:pt>
                <c:pt idx="229">
                  <c:v>215.35309099999722</c:v>
                </c:pt>
                <c:pt idx="230">
                  <c:v>216.29475599998841</c:v>
                </c:pt>
                <c:pt idx="231">
                  <c:v>217.23656099999789</c:v>
                </c:pt>
                <c:pt idx="232">
                  <c:v>218.17822799997521</c:v>
                </c:pt>
                <c:pt idx="233">
                  <c:v>219.11978799998178</c:v>
                </c:pt>
                <c:pt idx="234">
                  <c:v>220.06136999998125</c:v>
                </c:pt>
                <c:pt idx="235">
                  <c:v>221.00297299999511</c:v>
                </c:pt>
                <c:pt idx="236">
                  <c:v>221.94450999997207</c:v>
                </c:pt>
                <c:pt idx="237">
                  <c:v>222.88611899997341</c:v>
                </c:pt>
                <c:pt idx="238">
                  <c:v>223.82769799997914</c:v>
                </c:pt>
                <c:pt idx="239">
                  <c:v>224.76925099999062</c:v>
                </c:pt>
                <c:pt idx="240">
                  <c:v>225.71091899997555</c:v>
                </c:pt>
                <c:pt idx="241">
                  <c:v>226.65259499999229</c:v>
                </c:pt>
                <c:pt idx="242">
                  <c:v>227.59427999999025</c:v>
                </c:pt>
                <c:pt idx="243">
                  <c:v>228.53607299999567</c:v>
                </c:pt>
                <c:pt idx="244">
                  <c:v>229.47779799997807</c:v>
                </c:pt>
                <c:pt idx="245">
                  <c:v>230.41964599999483</c:v>
                </c:pt>
                <c:pt idx="246">
                  <c:v>231.36157899998943</c:v>
                </c:pt>
                <c:pt idx="247">
                  <c:v>232.30346999998437</c:v>
                </c:pt>
                <c:pt idx="248">
                  <c:v>233.24528299999656</c:v>
                </c:pt>
                <c:pt idx="249">
                  <c:v>234.18701499997405</c:v>
                </c:pt>
                <c:pt idx="250">
                  <c:v>235.12878399997135</c:v>
                </c:pt>
                <c:pt idx="251">
                  <c:v>236.0704829999886</c:v>
                </c:pt>
                <c:pt idx="252">
                  <c:v>237.01203999997233</c:v>
                </c:pt>
                <c:pt idx="253">
                  <c:v>237.95358799997484</c:v>
                </c:pt>
                <c:pt idx="254">
                  <c:v>238.89511099999072</c:v>
                </c:pt>
                <c:pt idx="255">
                  <c:v>239.83660199999576</c:v>
                </c:pt>
                <c:pt idx="256">
                  <c:v>240.77816499999608</c:v>
                </c:pt>
                <c:pt idx="257">
                  <c:v>241.71975499999826</c:v>
                </c:pt>
                <c:pt idx="258">
                  <c:v>242.66134799999418</c:v>
                </c:pt>
                <c:pt idx="259">
                  <c:v>243.60293499997351</c:v>
                </c:pt>
                <c:pt idx="260">
                  <c:v>244.54460299998755</c:v>
                </c:pt>
                <c:pt idx="261">
                  <c:v>245.48628599999938</c:v>
                </c:pt>
                <c:pt idx="262">
                  <c:v>246.42789199997787</c:v>
                </c:pt>
                <c:pt idx="263">
                  <c:v>247.36956999998074</c:v>
                </c:pt>
                <c:pt idx="264">
                  <c:v>248.31126799999038</c:v>
                </c:pt>
                <c:pt idx="265">
                  <c:v>249.25289699999848</c:v>
                </c:pt>
                <c:pt idx="266">
                  <c:v>250.19445499998983</c:v>
                </c:pt>
                <c:pt idx="267">
                  <c:v>251.13590399999521</c:v>
                </c:pt>
                <c:pt idx="268">
                  <c:v>252.07741699999315</c:v>
                </c:pt>
                <c:pt idx="269">
                  <c:v>253.01891399998567</c:v>
                </c:pt>
                <c:pt idx="270">
                  <c:v>253.96052499997313</c:v>
                </c:pt>
                <c:pt idx="271">
                  <c:v>254.90211599998293</c:v>
                </c:pt>
                <c:pt idx="272">
                  <c:v>255.84358899999643</c:v>
                </c:pt>
                <c:pt idx="273">
                  <c:v>256.78511499997694</c:v>
                </c:pt>
                <c:pt idx="274">
                  <c:v>257.72658799999044</c:v>
                </c:pt>
                <c:pt idx="275">
                  <c:v>258.66817499999888</c:v>
                </c:pt>
                <c:pt idx="276">
                  <c:v>259.60979999997653</c:v>
                </c:pt>
                <c:pt idx="277">
                  <c:v>260.55152199999429</c:v>
                </c:pt>
                <c:pt idx="278">
                  <c:v>261.49316799998633</c:v>
                </c:pt>
                <c:pt idx="279">
                  <c:v>262.43480899999849</c:v>
                </c:pt>
                <c:pt idx="280">
                  <c:v>263.37634499999695</c:v>
                </c:pt>
                <c:pt idx="281">
                  <c:v>264.31781099998625</c:v>
                </c:pt>
                <c:pt idx="282">
                  <c:v>265.25915699999314</c:v>
                </c:pt>
                <c:pt idx="283">
                  <c:v>266.20054199997685</c:v>
                </c:pt>
                <c:pt idx="284">
                  <c:v>267.14188999999897</c:v>
                </c:pt>
                <c:pt idx="285">
                  <c:v>268.08323299998301</c:v>
                </c:pt>
                <c:pt idx="286">
                  <c:v>269.02452799997991</c:v>
                </c:pt>
                <c:pt idx="287">
                  <c:v>269.96582399998442</c:v>
                </c:pt>
                <c:pt idx="288">
                  <c:v>270.90708299999824</c:v>
                </c:pt>
                <c:pt idx="289">
                  <c:v>271.84838199999649</c:v>
                </c:pt>
                <c:pt idx="290">
                  <c:v>272.78973499999847</c:v>
                </c:pt>
                <c:pt idx="291">
                  <c:v>273.73113699999521</c:v>
                </c:pt>
                <c:pt idx="292">
                  <c:v>274.67269899998792</c:v>
                </c:pt>
                <c:pt idx="293">
                  <c:v>275.61405999999261</c:v>
                </c:pt>
                <c:pt idx="294">
                  <c:v>276.55542999997851</c:v>
                </c:pt>
                <c:pt idx="295">
                  <c:v>277.4969909999927</c:v>
                </c:pt>
                <c:pt idx="296">
                  <c:v>278.43857899997965</c:v>
                </c:pt>
                <c:pt idx="297">
                  <c:v>279.3801809999859</c:v>
                </c:pt>
                <c:pt idx="298">
                  <c:v>280.3217729999742</c:v>
                </c:pt>
                <c:pt idx="299">
                  <c:v>281.26340299998992</c:v>
                </c:pt>
                <c:pt idx="300">
                  <c:v>282.20503799998551</c:v>
                </c:pt>
                <c:pt idx="301">
                  <c:v>283.14664699998684</c:v>
                </c:pt>
                <c:pt idx="302">
                  <c:v>284.08824999997159</c:v>
                </c:pt>
                <c:pt idx="303">
                  <c:v>285.02981099998578</c:v>
                </c:pt>
                <c:pt idx="304">
                  <c:v>285.97139999998035</c:v>
                </c:pt>
                <c:pt idx="305">
                  <c:v>286.91288799999165</c:v>
                </c:pt>
                <c:pt idx="306">
                  <c:v>287.85439899997436</c:v>
                </c:pt>
                <c:pt idx="307">
                  <c:v>288.79587599998922</c:v>
                </c:pt>
                <c:pt idx="308">
                  <c:v>289.7374139999738</c:v>
                </c:pt>
                <c:pt idx="309">
                  <c:v>290.67893499997444</c:v>
                </c:pt>
                <c:pt idx="310">
                  <c:v>291.62044299999252</c:v>
                </c:pt>
                <c:pt idx="311">
                  <c:v>292.56196799999452</c:v>
                </c:pt>
                <c:pt idx="312">
                  <c:v>293.50342599998112</c:v>
                </c:pt>
                <c:pt idx="313">
                  <c:v>294.44490899998345</c:v>
                </c:pt>
                <c:pt idx="314">
                  <c:v>295.38635799998883</c:v>
                </c:pt>
                <c:pt idx="315">
                  <c:v>296.32779499999015</c:v>
                </c:pt>
                <c:pt idx="316">
                  <c:v>297.26921099997708</c:v>
                </c:pt>
                <c:pt idx="317">
                  <c:v>298.21076299998094</c:v>
                </c:pt>
                <c:pt idx="318">
                  <c:v>299.15219899997464</c:v>
                </c:pt>
                <c:pt idx="319">
                  <c:v>300.09356399998069</c:v>
                </c:pt>
                <c:pt idx="320">
                  <c:v>301.03502499999013</c:v>
                </c:pt>
                <c:pt idx="321">
                  <c:v>301.97646499998518</c:v>
                </c:pt>
                <c:pt idx="322">
                  <c:v>302.91791499999817</c:v>
                </c:pt>
                <c:pt idx="323">
                  <c:v>303.85934299998917</c:v>
                </c:pt>
                <c:pt idx="324">
                  <c:v>304.80074699997203</c:v>
                </c:pt>
                <c:pt idx="325">
                  <c:v>305.74198299998534</c:v>
                </c:pt>
                <c:pt idx="326">
                  <c:v>306.68326599997818</c:v>
                </c:pt>
                <c:pt idx="327">
                  <c:v>307.62460399998236</c:v>
                </c:pt>
                <c:pt idx="328">
                  <c:v>308.5660359999747</c:v>
                </c:pt>
                <c:pt idx="329">
                  <c:v>309.50747599999886</c:v>
                </c:pt>
                <c:pt idx="330">
                  <c:v>310.44893199999933</c:v>
                </c:pt>
                <c:pt idx="331">
                  <c:v>311.39032699997188</c:v>
                </c:pt>
                <c:pt idx="332">
                  <c:v>312.33179899997776</c:v>
                </c:pt>
                <c:pt idx="333">
                  <c:v>313.27322399997502</c:v>
                </c:pt>
                <c:pt idx="334">
                  <c:v>314.21460899998783</c:v>
                </c:pt>
                <c:pt idx="335">
                  <c:v>315.15588899998693</c:v>
                </c:pt>
                <c:pt idx="336">
                  <c:v>316.09721999999601</c:v>
                </c:pt>
                <c:pt idx="337">
                  <c:v>317.0385589999787</c:v>
                </c:pt>
                <c:pt idx="338">
                  <c:v>317.97990399997798</c:v>
                </c:pt>
                <c:pt idx="339">
                  <c:v>318.92122799999197</c:v>
                </c:pt>
                <c:pt idx="340">
                  <c:v>319.86250999997719</c:v>
                </c:pt>
                <c:pt idx="341">
                  <c:v>320.8038499999966</c:v>
                </c:pt>
                <c:pt idx="342">
                  <c:v>321.74512499998673</c:v>
                </c:pt>
                <c:pt idx="343">
                  <c:v>322.68633799999952</c:v>
                </c:pt>
                <c:pt idx="344">
                  <c:v>323.62767399998847</c:v>
                </c:pt>
                <c:pt idx="345">
                  <c:v>324.56900099999621</c:v>
                </c:pt>
                <c:pt idx="346">
                  <c:v>325.51028199997381</c:v>
                </c:pt>
                <c:pt idx="347">
                  <c:v>326.45161599997664</c:v>
                </c:pt>
                <c:pt idx="348">
                  <c:v>327.39301399997203</c:v>
                </c:pt>
                <c:pt idx="349">
                  <c:v>328.33442999998806</c:v>
                </c:pt>
                <c:pt idx="350">
                  <c:v>329.27578999998514</c:v>
                </c:pt>
                <c:pt idx="351">
                  <c:v>330.21713699999964</c:v>
                </c:pt>
                <c:pt idx="352">
                  <c:v>331.1585329999798</c:v>
                </c:pt>
                <c:pt idx="353">
                  <c:v>332.09990899998229</c:v>
                </c:pt>
                <c:pt idx="354">
                  <c:v>333.04124599997886</c:v>
                </c:pt>
                <c:pt idx="355">
                  <c:v>333.98265099999844</c:v>
                </c:pt>
                <c:pt idx="356">
                  <c:v>334.92400799997267</c:v>
                </c:pt>
                <c:pt idx="357">
                  <c:v>335.86542799999006</c:v>
                </c:pt>
                <c:pt idx="358">
                  <c:v>336.80685799999628</c:v>
                </c:pt>
                <c:pt idx="359">
                  <c:v>337.74818699999014</c:v>
                </c:pt>
                <c:pt idx="360">
                  <c:v>338.68951699999161</c:v>
                </c:pt>
                <c:pt idx="361">
                  <c:v>339.63088899999275</c:v>
                </c:pt>
                <c:pt idx="362">
                  <c:v>340.5723359999829</c:v>
                </c:pt>
                <c:pt idx="363">
                  <c:v>341.51376199998776</c:v>
                </c:pt>
                <c:pt idx="364">
                  <c:v>342.45517399997334</c:v>
                </c:pt>
                <c:pt idx="365">
                  <c:v>343.396539999987</c:v>
                </c:pt>
                <c:pt idx="366">
                  <c:v>344.33785799998441</c:v>
                </c:pt>
                <c:pt idx="367">
                  <c:v>345.27916499998537</c:v>
                </c:pt>
                <c:pt idx="368">
                  <c:v>346.22052299999632</c:v>
                </c:pt>
                <c:pt idx="369">
                  <c:v>347.16189599997597</c:v>
                </c:pt>
                <c:pt idx="370">
                  <c:v>348.10328099998878</c:v>
                </c:pt>
                <c:pt idx="371">
                  <c:v>349.04447799999616</c:v>
                </c:pt>
                <c:pt idx="372">
                  <c:v>349.98565399998915</c:v>
                </c:pt>
                <c:pt idx="373">
                  <c:v>350.92678999999771</c:v>
                </c:pt>
                <c:pt idx="374">
                  <c:v>351.86799799997243</c:v>
                </c:pt>
                <c:pt idx="375">
                  <c:v>352.80917499997304</c:v>
                </c:pt>
                <c:pt idx="376">
                  <c:v>353.75028999999631</c:v>
                </c:pt>
                <c:pt idx="377">
                  <c:v>354.69153599999845</c:v>
                </c:pt>
                <c:pt idx="378">
                  <c:v>355.63273199999821</c:v>
                </c:pt>
                <c:pt idx="379">
                  <c:v>356.57400899997447</c:v>
                </c:pt>
                <c:pt idx="380">
                  <c:v>357.51518199997372</c:v>
                </c:pt>
                <c:pt idx="381">
                  <c:v>358.45639199999277</c:v>
                </c:pt>
                <c:pt idx="382">
                  <c:v>359.39749399997527</c:v>
                </c:pt>
                <c:pt idx="383">
                  <c:v>360.33858899999177</c:v>
                </c:pt>
                <c:pt idx="384">
                  <c:v>361.27966299999389</c:v>
                </c:pt>
                <c:pt idx="385">
                  <c:v>362.22076799999923</c:v>
                </c:pt>
                <c:pt idx="386">
                  <c:v>363.16183699999237</c:v>
                </c:pt>
                <c:pt idx="387">
                  <c:v>364.10290099997655</c:v>
                </c:pt>
                <c:pt idx="388">
                  <c:v>365.04396899999119</c:v>
                </c:pt>
                <c:pt idx="389">
                  <c:v>365.98502999998163</c:v>
                </c:pt>
                <c:pt idx="390">
                  <c:v>366.92610199999763</c:v>
                </c:pt>
                <c:pt idx="391">
                  <c:v>367.86713799997233</c:v>
                </c:pt>
                <c:pt idx="392">
                  <c:v>368.80816299997969</c:v>
                </c:pt>
                <c:pt idx="393">
                  <c:v>369.74940399997286</c:v>
                </c:pt>
                <c:pt idx="394">
                  <c:v>370.69046399998479</c:v>
                </c:pt>
                <c:pt idx="395">
                  <c:v>371.63146599999163</c:v>
                </c:pt>
                <c:pt idx="396">
                  <c:v>372.57250099998782</c:v>
                </c:pt>
                <c:pt idx="397">
                  <c:v>373.51354199997149</c:v>
                </c:pt>
                <c:pt idx="398">
                  <c:v>374.45460800000001</c:v>
                </c:pt>
                <c:pt idx="399">
                  <c:v>375.39573499999824</c:v>
                </c:pt>
                <c:pt idx="400">
                  <c:v>376.33691399998497</c:v>
                </c:pt>
                <c:pt idx="401">
                  <c:v>377.27812899998389</c:v>
                </c:pt>
                <c:pt idx="402">
                  <c:v>378.21930699999211</c:v>
                </c:pt>
                <c:pt idx="403">
                  <c:v>379.16054599999916</c:v>
                </c:pt>
                <c:pt idx="404">
                  <c:v>380.10166699998081</c:v>
                </c:pt>
                <c:pt idx="405">
                  <c:v>381.04278799999156</c:v>
                </c:pt>
                <c:pt idx="406">
                  <c:v>381.9838859999727</c:v>
                </c:pt>
                <c:pt idx="407">
                  <c:v>382.92494499997701</c:v>
                </c:pt>
                <c:pt idx="408">
                  <c:v>383.86614599998575</c:v>
                </c:pt>
                <c:pt idx="409">
                  <c:v>384.80734699999448</c:v>
                </c:pt>
                <c:pt idx="410">
                  <c:v>385.74847099999897</c:v>
                </c:pt>
                <c:pt idx="411">
                  <c:v>386.68968599999789</c:v>
                </c:pt>
                <c:pt idx="412">
                  <c:v>387.63095299998531</c:v>
                </c:pt>
                <c:pt idx="413">
                  <c:v>388.57214699999895</c:v>
                </c:pt>
                <c:pt idx="414">
                  <c:v>389.51338599997689</c:v>
                </c:pt>
                <c:pt idx="415">
                  <c:v>390.45461399998749</c:v>
                </c:pt>
                <c:pt idx="416">
                  <c:v>391.39587499998743</c:v>
                </c:pt>
                <c:pt idx="417">
                  <c:v>392.33719299998484</c:v>
                </c:pt>
                <c:pt idx="418">
                  <c:v>393.27845999997226</c:v>
                </c:pt>
                <c:pt idx="419">
                  <c:v>394.21966299999622</c:v>
                </c:pt>
                <c:pt idx="420">
                  <c:v>395.16085999997449</c:v>
                </c:pt>
                <c:pt idx="421">
                  <c:v>396.10205499999574</c:v>
                </c:pt>
                <c:pt idx="422">
                  <c:v>397.04335100000026</c:v>
                </c:pt>
                <c:pt idx="423">
                  <c:v>397.98463399999309</c:v>
                </c:pt>
                <c:pt idx="424">
                  <c:v>398.92590599998948</c:v>
                </c:pt>
                <c:pt idx="425">
                  <c:v>399.86710899998434</c:v>
                </c:pt>
                <c:pt idx="426">
                  <c:v>400.80835299997125</c:v>
                </c:pt>
                <c:pt idx="427">
                  <c:v>401.74966799997492</c:v>
                </c:pt>
                <c:pt idx="428">
                  <c:v>402.69092999998247</c:v>
                </c:pt>
                <c:pt idx="429">
                  <c:v>403.63230800000019</c:v>
                </c:pt>
                <c:pt idx="430">
                  <c:v>404.57351399998879</c:v>
                </c:pt>
                <c:pt idx="431">
                  <c:v>405.51454499998363</c:v>
                </c:pt>
                <c:pt idx="432">
                  <c:v>406.45563699997729</c:v>
                </c:pt>
                <c:pt idx="433">
                  <c:v>407.39659599997685</c:v>
                </c:pt>
                <c:pt idx="434">
                  <c:v>408.3375089999754</c:v>
                </c:pt>
                <c:pt idx="435">
                  <c:v>409.27854699999443</c:v>
                </c:pt>
                <c:pt idx="436">
                  <c:v>410.21946799999569</c:v>
                </c:pt>
                <c:pt idx="437">
                  <c:v>411.16036299997359</c:v>
                </c:pt>
                <c:pt idx="438">
                  <c:v>412.10136699999566</c:v>
                </c:pt>
                <c:pt idx="439">
                  <c:v>413.04248499998357</c:v>
                </c:pt>
                <c:pt idx="440">
                  <c:v>413.98355099998298</c:v>
                </c:pt>
                <c:pt idx="441">
                  <c:v>414.9245659999724</c:v>
                </c:pt>
                <c:pt idx="442">
                  <c:v>415.86557499997434</c:v>
                </c:pt>
                <c:pt idx="443">
                  <c:v>416.80658599999151</c:v>
                </c:pt>
                <c:pt idx="444">
                  <c:v>417.7475469999772</c:v>
                </c:pt>
                <c:pt idx="445">
                  <c:v>418.68856299997424</c:v>
                </c:pt>
                <c:pt idx="446">
                  <c:v>419.6295959999843</c:v>
                </c:pt>
                <c:pt idx="447">
                  <c:v>420.57061399999657</c:v>
                </c:pt>
                <c:pt idx="448">
                  <c:v>421.51157699999749</c:v>
                </c:pt>
                <c:pt idx="449">
                  <c:v>422.4525249999715</c:v>
                </c:pt>
                <c:pt idx="450">
                  <c:v>423.39345899998443</c:v>
                </c:pt>
                <c:pt idx="451">
                  <c:v>424.3344629999774</c:v>
                </c:pt>
                <c:pt idx="452">
                  <c:v>425.27543499998865</c:v>
                </c:pt>
                <c:pt idx="453">
                  <c:v>426.21638999998686</c:v>
                </c:pt>
                <c:pt idx="454">
                  <c:v>427.15735699998913</c:v>
                </c:pt>
                <c:pt idx="455">
                  <c:v>428.0983159999887</c:v>
                </c:pt>
                <c:pt idx="456">
                  <c:v>429.03932399998303</c:v>
                </c:pt>
                <c:pt idx="457">
                  <c:v>429.98029799998039</c:v>
                </c:pt>
                <c:pt idx="458">
                  <c:v>430.92118899998604</c:v>
                </c:pt>
                <c:pt idx="459">
                  <c:v>431.86216099999729</c:v>
                </c:pt>
                <c:pt idx="460">
                  <c:v>432.80315999998129</c:v>
                </c:pt>
                <c:pt idx="461">
                  <c:v>433.74407299997984</c:v>
                </c:pt>
                <c:pt idx="462">
                  <c:v>434.6849949999887</c:v>
                </c:pt>
                <c:pt idx="463">
                  <c:v>435.62590399998589</c:v>
                </c:pt>
                <c:pt idx="464">
                  <c:v>436.5667699999758</c:v>
                </c:pt>
                <c:pt idx="465">
                  <c:v>437.50759599998128</c:v>
                </c:pt>
                <c:pt idx="466">
                  <c:v>438.4484329999832</c:v>
                </c:pt>
                <c:pt idx="467">
                  <c:v>439.38935599999968</c:v>
                </c:pt>
                <c:pt idx="468">
                  <c:v>440.3301709999796</c:v>
                </c:pt>
                <c:pt idx="469">
                  <c:v>441.2710579999839</c:v>
                </c:pt>
                <c:pt idx="470">
                  <c:v>442.21197299999767</c:v>
                </c:pt>
                <c:pt idx="471">
                  <c:v>443.15283599999384</c:v>
                </c:pt>
                <c:pt idx="472">
                  <c:v>444.09373899997445</c:v>
                </c:pt>
                <c:pt idx="473">
                  <c:v>445.03455699997721</c:v>
                </c:pt>
                <c:pt idx="474">
                  <c:v>445.97537199998624</c:v>
                </c:pt>
                <c:pt idx="475">
                  <c:v>446.91619399999036</c:v>
                </c:pt>
                <c:pt idx="476">
                  <c:v>447.85701999999583</c:v>
                </c:pt>
                <c:pt idx="477">
                  <c:v>448.79790399997728</c:v>
                </c:pt>
                <c:pt idx="478">
                  <c:v>449.73882599998615</c:v>
                </c:pt>
                <c:pt idx="479">
                  <c:v>450.67965399997775</c:v>
                </c:pt>
                <c:pt idx="480">
                  <c:v>451.62040499999421</c:v>
                </c:pt>
                <c:pt idx="481">
                  <c:v>452.56120999998529</c:v>
                </c:pt>
                <c:pt idx="482">
                  <c:v>453.50196599998162</c:v>
                </c:pt>
                <c:pt idx="483">
                  <c:v>454.44274999998743</c:v>
                </c:pt>
                <c:pt idx="484">
                  <c:v>455.38357199999155</c:v>
                </c:pt>
                <c:pt idx="485">
                  <c:v>456.32448599999771</c:v>
                </c:pt>
                <c:pt idx="486">
                  <c:v>457.26529199999641</c:v>
                </c:pt>
                <c:pt idx="487">
                  <c:v>458.20604699998512</c:v>
                </c:pt>
                <c:pt idx="488">
                  <c:v>459.14686099998653</c:v>
                </c:pt>
                <c:pt idx="489">
                  <c:v>460.08767999999691</c:v>
                </c:pt>
                <c:pt idx="490">
                  <c:v>461.02858199999901</c:v>
                </c:pt>
                <c:pt idx="491">
                  <c:v>461.96941499999957</c:v>
                </c:pt>
                <c:pt idx="492">
                  <c:v>462.91028399998322</c:v>
                </c:pt>
                <c:pt idx="493">
                  <c:v>463.85117099998752</c:v>
                </c:pt>
                <c:pt idx="494">
                  <c:v>464.7920199999935</c:v>
                </c:pt>
                <c:pt idx="495">
                  <c:v>465.73287099998561</c:v>
                </c:pt>
                <c:pt idx="496">
                  <c:v>466.67362099999445</c:v>
                </c:pt>
                <c:pt idx="497">
                  <c:v>467.61438299997826</c:v>
                </c:pt>
                <c:pt idx="498">
                  <c:v>468.55515399997239</c:v>
                </c:pt>
                <c:pt idx="499">
                  <c:v>469.49598799998057</c:v>
                </c:pt>
                <c:pt idx="500">
                  <c:v>470.43682299999637</c:v>
                </c:pt>
                <c:pt idx="501">
                  <c:v>471.37760999999591</c:v>
                </c:pt>
                <c:pt idx="502">
                  <c:v>472.31842099997448</c:v>
                </c:pt>
                <c:pt idx="503">
                  <c:v>473.25926399999298</c:v>
                </c:pt>
                <c:pt idx="504">
                  <c:v>474.20005699998001</c:v>
                </c:pt>
                <c:pt idx="505">
                  <c:v>475.14089299997431</c:v>
                </c:pt>
                <c:pt idx="506">
                  <c:v>476.08164899999974</c:v>
                </c:pt>
                <c:pt idx="507">
                  <c:v>477.02254599999287</c:v>
                </c:pt>
                <c:pt idx="508">
                  <c:v>477.96339799999259</c:v>
                </c:pt>
                <c:pt idx="509">
                  <c:v>478.90428799999063</c:v>
                </c:pt>
                <c:pt idx="510">
                  <c:v>479.84513899998274</c:v>
                </c:pt>
                <c:pt idx="511">
                  <c:v>480.78612399997655</c:v>
                </c:pt>
                <c:pt idx="512">
                  <c:v>481.72692099999404</c:v>
                </c:pt>
                <c:pt idx="513">
                  <c:v>482.6677319999726</c:v>
                </c:pt>
                <c:pt idx="514">
                  <c:v>483.60853999998653</c:v>
                </c:pt>
                <c:pt idx="515">
                  <c:v>484.54940399999032</c:v>
                </c:pt>
                <c:pt idx="516">
                  <c:v>485.49023499997566</c:v>
                </c:pt>
                <c:pt idx="517">
                  <c:v>486.4310219999752</c:v>
                </c:pt>
                <c:pt idx="518">
                  <c:v>487.37175399999251</c:v>
                </c:pt>
                <c:pt idx="519">
                  <c:v>488.31252299997141</c:v>
                </c:pt>
                <c:pt idx="520">
                  <c:v>489.25321899997653</c:v>
                </c:pt>
                <c:pt idx="521">
                  <c:v>490.19392299998435</c:v>
                </c:pt>
                <c:pt idx="522">
                  <c:v>491.13468299998203</c:v>
                </c:pt>
                <c:pt idx="523">
                  <c:v>492.07538499997463</c:v>
                </c:pt>
                <c:pt idx="524">
                  <c:v>493.01615199999651</c:v>
                </c:pt>
                <c:pt idx="525">
                  <c:v>493.95682699998724</c:v>
                </c:pt>
                <c:pt idx="526">
                  <c:v>494.89746599999489</c:v>
                </c:pt>
                <c:pt idx="527">
                  <c:v>495.83811399998376</c:v>
                </c:pt>
                <c:pt idx="528">
                  <c:v>496.77877499998431</c:v>
                </c:pt>
                <c:pt idx="529">
                  <c:v>497.71939199999906</c:v>
                </c:pt>
                <c:pt idx="530">
                  <c:v>498.66004999997676</c:v>
                </c:pt>
                <c:pt idx="531">
                  <c:v>499.60066699999152</c:v>
                </c:pt>
                <c:pt idx="532">
                  <c:v>500.54136599999038</c:v>
                </c:pt>
                <c:pt idx="533">
                  <c:v>501.48205799999414</c:v>
                </c:pt>
                <c:pt idx="534">
                  <c:v>502.42274899999029</c:v>
                </c:pt>
                <c:pt idx="535">
                  <c:v>503.36338799999794</c:v>
                </c:pt>
                <c:pt idx="536">
                  <c:v>504.30398399999831</c:v>
                </c:pt>
                <c:pt idx="537">
                  <c:v>505.24455999999191</c:v>
                </c:pt>
                <c:pt idx="538">
                  <c:v>506.18525699997554</c:v>
                </c:pt>
                <c:pt idx="539">
                  <c:v>507.12593599999673</c:v>
                </c:pt>
                <c:pt idx="540">
                  <c:v>508.06650699998136</c:v>
                </c:pt>
                <c:pt idx="541">
                  <c:v>509.00702199997613</c:v>
                </c:pt>
                <c:pt idx="542">
                  <c:v>509.94757699998445</c:v>
                </c:pt>
                <c:pt idx="543">
                  <c:v>510.88815999997314</c:v>
                </c:pt>
                <c:pt idx="544">
                  <c:v>511.8289329999825</c:v>
                </c:pt>
                <c:pt idx="545">
                  <c:v>512.76962199999252</c:v>
                </c:pt>
                <c:pt idx="546">
                  <c:v>513.71024299997953</c:v>
                </c:pt>
                <c:pt idx="547">
                  <c:v>514.6508759999997</c:v>
                </c:pt>
                <c:pt idx="548">
                  <c:v>515.59166599999298</c:v>
                </c:pt>
                <c:pt idx="549">
                  <c:v>516.53240699999151</c:v>
                </c:pt>
                <c:pt idx="550">
                  <c:v>517.47315099998377</c:v>
                </c:pt>
                <c:pt idx="551">
                  <c:v>518.41387399999076</c:v>
                </c:pt>
                <c:pt idx="552">
                  <c:v>519.35463499999605</c:v>
                </c:pt>
                <c:pt idx="553">
                  <c:v>520.29533099997207</c:v>
                </c:pt>
                <c:pt idx="554">
                  <c:v>521.23598699999275</c:v>
                </c:pt>
                <c:pt idx="555">
                  <c:v>522.17672799999127</c:v>
                </c:pt>
                <c:pt idx="556">
                  <c:v>523.11745799999335</c:v>
                </c:pt>
                <c:pt idx="557">
                  <c:v>524.05813599997782</c:v>
                </c:pt>
                <c:pt idx="558">
                  <c:v>524.99877299999935</c:v>
                </c:pt>
                <c:pt idx="559">
                  <c:v>525.93945999999414</c:v>
                </c:pt>
                <c:pt idx="560">
                  <c:v>526.88028999997186</c:v>
                </c:pt>
                <c:pt idx="561">
                  <c:v>527.82119699998293</c:v>
                </c:pt>
                <c:pt idx="562">
                  <c:v>528.76197399999364</c:v>
                </c:pt>
                <c:pt idx="563">
                  <c:v>529.70274099998642</c:v>
                </c:pt>
                <c:pt idx="564">
                  <c:v>530.64358099998208</c:v>
                </c:pt>
                <c:pt idx="565">
                  <c:v>531.58440699998755</c:v>
                </c:pt>
                <c:pt idx="566">
                  <c:v>532.5250979999837</c:v>
                </c:pt>
                <c:pt idx="567">
                  <c:v>533.4655779999739</c:v>
                </c:pt>
                <c:pt idx="568">
                  <c:v>534.40628099997411</c:v>
                </c:pt>
                <c:pt idx="569">
                  <c:v>535.34693899998092</c:v>
                </c:pt>
                <c:pt idx="570">
                  <c:v>536.28771099998266</c:v>
                </c:pt>
                <c:pt idx="571">
                  <c:v>537.22848799999338</c:v>
                </c:pt>
                <c:pt idx="572">
                  <c:v>538.16923799997312</c:v>
                </c:pt>
                <c:pt idx="573">
                  <c:v>539.10995099999127</c:v>
                </c:pt>
                <c:pt idx="574">
                  <c:v>540.0506479999749</c:v>
                </c:pt>
                <c:pt idx="575">
                  <c:v>540.99125699998694</c:v>
                </c:pt>
                <c:pt idx="576">
                  <c:v>541.93192399997497</c:v>
                </c:pt>
                <c:pt idx="577">
                  <c:v>542.872583999997</c:v>
                </c:pt>
                <c:pt idx="578">
                  <c:v>543.81326599998283</c:v>
                </c:pt>
                <c:pt idx="579">
                  <c:v>544.75398299997323</c:v>
                </c:pt>
                <c:pt idx="580">
                  <c:v>545.69461899998714</c:v>
                </c:pt>
                <c:pt idx="581">
                  <c:v>546.63524999999208</c:v>
                </c:pt>
                <c:pt idx="582">
                  <c:v>547.57586799998535</c:v>
                </c:pt>
                <c:pt idx="583">
                  <c:v>548.51647299999604</c:v>
                </c:pt>
                <c:pt idx="584">
                  <c:v>549.45707499998389</c:v>
                </c:pt>
                <c:pt idx="585">
                  <c:v>550.39768999998341</c:v>
                </c:pt>
                <c:pt idx="586">
                  <c:v>551.33836799999699</c:v>
                </c:pt>
                <c:pt idx="587">
                  <c:v>552.27905699997791</c:v>
                </c:pt>
                <c:pt idx="588">
                  <c:v>553.21967899997253</c:v>
                </c:pt>
                <c:pt idx="589">
                  <c:v>554.16044999999576</c:v>
                </c:pt>
                <c:pt idx="590">
                  <c:v>555.10119499999564</c:v>
                </c:pt>
                <c:pt idx="591">
                  <c:v>556.04188199999044</c:v>
                </c:pt>
                <c:pt idx="592">
                  <c:v>556.98257899997407</c:v>
                </c:pt>
                <c:pt idx="593">
                  <c:v>557.92334799998207</c:v>
                </c:pt>
                <c:pt idx="594">
                  <c:v>558.86413799997536</c:v>
                </c:pt>
                <c:pt idx="595">
                  <c:v>559.8049989999854</c:v>
                </c:pt>
                <c:pt idx="596">
                  <c:v>560.74582499999087</c:v>
                </c:pt>
                <c:pt idx="597">
                  <c:v>561.68663799998467</c:v>
                </c:pt>
                <c:pt idx="598">
                  <c:v>562.62747899998794</c:v>
                </c:pt>
                <c:pt idx="599">
                  <c:v>563.56821299999137</c:v>
                </c:pt>
                <c:pt idx="600">
                  <c:v>564.50887799999327</c:v>
                </c:pt>
                <c:pt idx="601">
                  <c:v>565.44953799998621</c:v>
                </c:pt>
                <c:pt idx="602">
                  <c:v>566.3902399999788</c:v>
                </c:pt>
                <c:pt idx="603">
                  <c:v>567.33093499997631</c:v>
                </c:pt>
                <c:pt idx="604">
                  <c:v>568.27174499997636</c:v>
                </c:pt>
                <c:pt idx="605">
                  <c:v>569.21248099999502</c:v>
                </c:pt>
                <c:pt idx="606">
                  <c:v>570.15313799999421</c:v>
                </c:pt>
                <c:pt idx="607">
                  <c:v>571.09370499997749</c:v>
                </c:pt>
                <c:pt idx="608">
                  <c:v>572.03422099997988</c:v>
                </c:pt>
                <c:pt idx="609">
                  <c:v>572.97466099998564</c:v>
                </c:pt>
                <c:pt idx="610">
                  <c:v>573.91513999999734</c:v>
                </c:pt>
                <c:pt idx="611">
                  <c:v>574.85557199997129</c:v>
                </c:pt>
                <c:pt idx="612">
                  <c:v>575.79591699998127</c:v>
                </c:pt>
                <c:pt idx="613">
                  <c:v>576.73630199997569</c:v>
                </c:pt>
                <c:pt idx="614">
                  <c:v>577.67677399999229</c:v>
                </c:pt>
                <c:pt idx="615">
                  <c:v>578.61728899998707</c:v>
                </c:pt>
                <c:pt idx="616">
                  <c:v>579.55769599997438</c:v>
                </c:pt>
                <c:pt idx="617">
                  <c:v>580.49811499999487</c:v>
                </c:pt>
                <c:pt idx="618">
                  <c:v>581.43848999997135</c:v>
                </c:pt>
                <c:pt idx="619">
                  <c:v>582.37876199997845</c:v>
                </c:pt>
                <c:pt idx="620">
                  <c:v>583.3191339999903</c:v>
                </c:pt>
                <c:pt idx="621">
                  <c:v>584.25950799998827</c:v>
                </c:pt>
                <c:pt idx="622">
                  <c:v>585.19990399997914</c:v>
                </c:pt>
                <c:pt idx="623">
                  <c:v>586.14025699999183</c:v>
                </c:pt>
                <c:pt idx="624">
                  <c:v>587.08067799999844</c:v>
                </c:pt>
                <c:pt idx="625">
                  <c:v>588.02101599998423</c:v>
                </c:pt>
                <c:pt idx="626">
                  <c:v>588.96142999999574</c:v>
                </c:pt>
                <c:pt idx="627">
                  <c:v>589.90179099998204</c:v>
                </c:pt>
                <c:pt idx="628">
                  <c:v>590.84208899998339</c:v>
                </c:pt>
                <c:pt idx="629">
                  <c:v>591.78246799999033</c:v>
                </c:pt>
                <c:pt idx="630">
                  <c:v>592.72290499997325</c:v>
                </c:pt>
                <c:pt idx="631">
                  <c:v>593.66345899997395</c:v>
                </c:pt>
                <c:pt idx="632">
                  <c:v>594.60390899999766</c:v>
                </c:pt>
                <c:pt idx="633">
                  <c:v>595.54436499997973</c:v>
                </c:pt>
                <c:pt idx="634">
                  <c:v>596.48471699998481</c:v>
                </c:pt>
                <c:pt idx="635">
                  <c:v>597.42505399999209</c:v>
                </c:pt>
                <c:pt idx="636">
                  <c:v>598.36542299998109</c:v>
                </c:pt>
                <c:pt idx="637">
                  <c:v>599.3058659999806</c:v>
                </c:pt>
                <c:pt idx="638">
                  <c:v>600.24639699998079</c:v>
                </c:pt>
                <c:pt idx="639">
                  <c:v>601.18693399999756</c:v>
                </c:pt>
                <c:pt idx="640">
                  <c:v>602.12740099997609</c:v>
                </c:pt>
                <c:pt idx="641">
                  <c:v>603.06787699999404</c:v>
                </c:pt>
                <c:pt idx="642">
                  <c:v>604.00844099998358</c:v>
                </c:pt>
                <c:pt idx="643">
                  <c:v>604.94895599997835</c:v>
                </c:pt>
                <c:pt idx="644">
                  <c:v>605.88950299998396</c:v>
                </c:pt>
                <c:pt idx="645">
                  <c:v>606.83008699998027</c:v>
                </c:pt>
                <c:pt idx="646">
                  <c:v>607.77066999999806</c:v>
                </c:pt>
                <c:pt idx="647">
                  <c:v>608.71129899998778</c:v>
                </c:pt>
                <c:pt idx="648">
                  <c:v>609.6518029999861</c:v>
                </c:pt>
                <c:pt idx="649">
                  <c:v>610.59236999999848</c:v>
                </c:pt>
                <c:pt idx="650">
                  <c:v>611.53308899997501</c:v>
                </c:pt>
                <c:pt idx="651">
                  <c:v>612.47369799998705</c:v>
                </c:pt>
                <c:pt idx="652">
                  <c:v>613.41431399999419</c:v>
                </c:pt>
                <c:pt idx="653">
                  <c:v>614.35496699999203</c:v>
                </c:pt>
                <c:pt idx="654">
                  <c:v>615.29559199998039</c:v>
                </c:pt>
                <c:pt idx="655">
                  <c:v>616.23620899999514</c:v>
                </c:pt>
                <c:pt idx="656">
                  <c:v>617.17688299997826</c:v>
                </c:pt>
                <c:pt idx="657">
                  <c:v>618.1174249999749</c:v>
                </c:pt>
                <c:pt idx="658">
                  <c:v>619.05797099997289</c:v>
                </c:pt>
                <c:pt idx="659">
                  <c:v>619.99847699998645</c:v>
                </c:pt>
                <c:pt idx="660">
                  <c:v>620.93895899999188</c:v>
                </c:pt>
                <c:pt idx="661">
                  <c:v>621.8794249999919</c:v>
                </c:pt>
                <c:pt idx="662">
                  <c:v>622.81998999998905</c:v>
                </c:pt>
                <c:pt idx="663">
                  <c:v>623.76043599998229</c:v>
                </c:pt>
                <c:pt idx="664">
                  <c:v>624.70089999999618</c:v>
                </c:pt>
                <c:pt idx="665">
                  <c:v>625.64142799997353</c:v>
                </c:pt>
                <c:pt idx="666">
                  <c:v>626.58193999997457</c:v>
                </c:pt>
                <c:pt idx="667">
                  <c:v>627.52248699998017</c:v>
                </c:pt>
                <c:pt idx="668">
                  <c:v>628.4629539999878</c:v>
                </c:pt>
                <c:pt idx="669">
                  <c:v>629.40342999997665</c:v>
                </c:pt>
                <c:pt idx="670">
                  <c:v>630.3439579999831</c:v>
                </c:pt>
                <c:pt idx="671">
                  <c:v>631.28434899999411</c:v>
                </c:pt>
                <c:pt idx="672">
                  <c:v>632.2248579999723</c:v>
                </c:pt>
                <c:pt idx="673">
                  <c:v>633.16548699999112</c:v>
                </c:pt>
                <c:pt idx="674">
                  <c:v>634.10598499997286</c:v>
                </c:pt>
                <c:pt idx="675">
                  <c:v>635.04666199997882</c:v>
                </c:pt>
                <c:pt idx="676">
                  <c:v>635.98725199999171</c:v>
                </c:pt>
                <c:pt idx="677">
                  <c:v>636.92778199998429</c:v>
                </c:pt>
                <c:pt idx="678">
                  <c:v>637.86825799997314</c:v>
                </c:pt>
                <c:pt idx="679">
                  <c:v>638.80863599997247</c:v>
                </c:pt>
                <c:pt idx="680">
                  <c:v>639.74905199999921</c:v>
                </c:pt>
                <c:pt idx="681">
                  <c:v>640.68950999999652</c:v>
                </c:pt>
                <c:pt idx="682">
                  <c:v>641.63003399997251</c:v>
                </c:pt>
                <c:pt idx="683">
                  <c:v>642.57057799998438</c:v>
                </c:pt>
                <c:pt idx="684">
                  <c:v>643.51112899999134</c:v>
                </c:pt>
                <c:pt idx="685">
                  <c:v>644.45151999997324</c:v>
                </c:pt>
                <c:pt idx="686">
                  <c:v>645.39184199998272</c:v>
                </c:pt>
                <c:pt idx="687">
                  <c:v>646.33232199997292</c:v>
                </c:pt>
                <c:pt idx="688">
                  <c:v>647.27281899997615</c:v>
                </c:pt>
                <c:pt idx="689">
                  <c:v>648.21329199997126</c:v>
                </c:pt>
                <c:pt idx="690">
                  <c:v>649.153833999997</c:v>
                </c:pt>
                <c:pt idx="691">
                  <c:v>650.09442699997453</c:v>
                </c:pt>
                <c:pt idx="692">
                  <c:v>651.03500299999723</c:v>
                </c:pt>
                <c:pt idx="693">
                  <c:v>651.9756659999839</c:v>
                </c:pt>
                <c:pt idx="694">
                  <c:v>652.91625999999815</c:v>
                </c:pt>
                <c:pt idx="695">
                  <c:v>653.85690599997179</c:v>
                </c:pt>
                <c:pt idx="696">
                  <c:v>654.7975199999928</c:v>
                </c:pt>
                <c:pt idx="697">
                  <c:v>655.73815099999774</c:v>
                </c:pt>
                <c:pt idx="698">
                  <c:v>656.67877499997849</c:v>
                </c:pt>
                <c:pt idx="699">
                  <c:v>657.61946599997464</c:v>
                </c:pt>
                <c:pt idx="700">
                  <c:v>658.56005699999514</c:v>
                </c:pt>
                <c:pt idx="701">
                  <c:v>659.50048999997671</c:v>
                </c:pt>
                <c:pt idx="702">
                  <c:v>660.44102699999348</c:v>
                </c:pt>
                <c:pt idx="703">
                  <c:v>661.38160499997321</c:v>
                </c:pt>
                <c:pt idx="704">
                  <c:v>662.32219099998474</c:v>
                </c:pt>
                <c:pt idx="705">
                  <c:v>663.26275299998815</c:v>
                </c:pt>
                <c:pt idx="706">
                  <c:v>664.20331899999292</c:v>
                </c:pt>
                <c:pt idx="707">
                  <c:v>665.14383099999395</c:v>
                </c:pt>
                <c:pt idx="708">
                  <c:v>666.08434599998873</c:v>
                </c:pt>
                <c:pt idx="709">
                  <c:v>667.02487199997995</c:v>
                </c:pt>
                <c:pt idx="710">
                  <c:v>667.96542499997304</c:v>
                </c:pt>
                <c:pt idx="711">
                  <c:v>668.90591599998879</c:v>
                </c:pt>
                <c:pt idx="712">
                  <c:v>669.84650599997258</c:v>
                </c:pt>
                <c:pt idx="713">
                  <c:v>670.78714399997261</c:v>
                </c:pt>
                <c:pt idx="714">
                  <c:v>671.72775099999853</c:v>
                </c:pt>
                <c:pt idx="715">
                  <c:v>672.66842599998927</c:v>
                </c:pt>
                <c:pt idx="716">
                  <c:v>673.60903799999505</c:v>
                </c:pt>
                <c:pt idx="717">
                  <c:v>674.54968699999154</c:v>
                </c:pt>
                <c:pt idx="718">
                  <c:v>675.49038299999665</c:v>
                </c:pt>
                <c:pt idx="719">
                  <c:v>676.43100599999889</c:v>
                </c:pt>
                <c:pt idx="720">
                  <c:v>677.37163199999486</c:v>
                </c:pt>
                <c:pt idx="721">
                  <c:v>678.31236399998306</c:v>
                </c:pt>
                <c:pt idx="722">
                  <c:v>679.25300999998581</c:v>
                </c:pt>
                <c:pt idx="723">
                  <c:v>680.19357699999819</c:v>
                </c:pt>
                <c:pt idx="724">
                  <c:v>681.13412099998095</c:v>
                </c:pt>
                <c:pt idx="725">
                  <c:v>682.07463799999095</c:v>
                </c:pt>
                <c:pt idx="726">
                  <c:v>683.01506599999266</c:v>
                </c:pt>
                <c:pt idx="727">
                  <c:v>683.95555899999454</c:v>
                </c:pt>
                <c:pt idx="728">
                  <c:v>684.89607599997544</c:v>
                </c:pt>
                <c:pt idx="729">
                  <c:v>685.83662799999001</c:v>
                </c:pt>
                <c:pt idx="730">
                  <c:v>686.77715499998885</c:v>
                </c:pt>
                <c:pt idx="731">
                  <c:v>687.71754699997837</c:v>
                </c:pt>
                <c:pt idx="732">
                  <c:v>688.65800999998464</c:v>
                </c:pt>
                <c:pt idx="733">
                  <c:v>689.5984269999899</c:v>
                </c:pt>
                <c:pt idx="734">
                  <c:v>690.53887199997553</c:v>
                </c:pt>
                <c:pt idx="735">
                  <c:v>691.47935199999483</c:v>
                </c:pt>
                <c:pt idx="736">
                  <c:v>692.41970499997842</c:v>
                </c:pt>
                <c:pt idx="737">
                  <c:v>693.36002099997131</c:v>
                </c:pt>
                <c:pt idx="738">
                  <c:v>694.30040999999619</c:v>
                </c:pt>
                <c:pt idx="739">
                  <c:v>695.24075799999991</c:v>
                </c:pt>
                <c:pt idx="740">
                  <c:v>696.18119499998284</c:v>
                </c:pt>
                <c:pt idx="741">
                  <c:v>697.12148999999044</c:v>
                </c:pt>
                <c:pt idx="742">
                  <c:v>698.0617809999967</c:v>
                </c:pt>
                <c:pt idx="743">
                  <c:v>699.0021049999923</c:v>
                </c:pt>
                <c:pt idx="744">
                  <c:v>699.94240899998113</c:v>
                </c:pt>
                <c:pt idx="745">
                  <c:v>700.88283199997386</c:v>
                </c:pt>
                <c:pt idx="746">
                  <c:v>701.8231739999901</c:v>
                </c:pt>
                <c:pt idx="747">
                  <c:v>702.76361699998961</c:v>
                </c:pt>
                <c:pt idx="748">
                  <c:v>703.70401699998183</c:v>
                </c:pt>
                <c:pt idx="749">
                  <c:v>704.64440399999148</c:v>
                </c:pt>
                <c:pt idx="750">
                  <c:v>705.58477799998946</c:v>
                </c:pt>
                <c:pt idx="751">
                  <c:v>706.52500599998166</c:v>
                </c:pt>
                <c:pt idx="752">
                  <c:v>707.46519399998942</c:v>
                </c:pt>
                <c:pt idx="753">
                  <c:v>708.4054569999862</c:v>
                </c:pt>
                <c:pt idx="754">
                  <c:v>709.3456919999735</c:v>
                </c:pt>
                <c:pt idx="755">
                  <c:v>710.28589699999429</c:v>
                </c:pt>
                <c:pt idx="756">
                  <c:v>711.22602799997549</c:v>
                </c:pt>
                <c:pt idx="757">
                  <c:v>712.16619999997783</c:v>
                </c:pt>
                <c:pt idx="758">
                  <c:v>713.10638999997173</c:v>
                </c:pt>
                <c:pt idx="759">
                  <c:v>714.04646099999081</c:v>
                </c:pt>
                <c:pt idx="760">
                  <c:v>714.98655699999654</c:v>
                </c:pt>
                <c:pt idx="761">
                  <c:v>715.92660699997214</c:v>
                </c:pt>
                <c:pt idx="762">
                  <c:v>716.86671699999715</c:v>
                </c:pt>
                <c:pt idx="763">
                  <c:v>717.80679899998358</c:v>
                </c:pt>
                <c:pt idx="764">
                  <c:v>718.74693399999524</c:v>
                </c:pt>
                <c:pt idx="765">
                  <c:v>719.68705199999386</c:v>
                </c:pt>
                <c:pt idx="766">
                  <c:v>720.6270829999994</c:v>
                </c:pt>
                <c:pt idx="767">
                  <c:v>721.5671479999728</c:v>
                </c:pt>
                <c:pt idx="768">
                  <c:v>722.50723999997717</c:v>
                </c:pt>
                <c:pt idx="769">
                  <c:v>723.44734499999322</c:v>
                </c:pt>
                <c:pt idx="770">
                  <c:v>724.38750999997137</c:v>
                </c:pt>
                <c:pt idx="771">
                  <c:v>725.32769599999301</c:v>
                </c:pt>
                <c:pt idx="772">
                  <c:v>726.26780499998131</c:v>
                </c:pt>
                <c:pt idx="773">
                  <c:v>727.20783099997789</c:v>
                </c:pt>
                <c:pt idx="774">
                  <c:v>728.14795399998548</c:v>
                </c:pt>
                <c:pt idx="775">
                  <c:v>729.08836199998041</c:v>
                </c:pt>
                <c:pt idx="776">
                  <c:v>730.0285889999941</c:v>
                </c:pt>
                <c:pt idx="777">
                  <c:v>730.96879799998715</c:v>
                </c:pt>
                <c:pt idx="778">
                  <c:v>731.9090149999829</c:v>
                </c:pt>
                <c:pt idx="779">
                  <c:v>732.8492349999724</c:v>
                </c:pt>
                <c:pt idx="780">
                  <c:v>733.78945399998338</c:v>
                </c:pt>
                <c:pt idx="781">
                  <c:v>734.72960299998522</c:v>
                </c:pt>
                <c:pt idx="782">
                  <c:v>735.66975199998706</c:v>
                </c:pt>
                <c:pt idx="783">
                  <c:v>736.60987499999464</c:v>
                </c:pt>
                <c:pt idx="784">
                  <c:v>737.54999299999326</c:v>
                </c:pt>
                <c:pt idx="785">
                  <c:v>738.49009099998511</c:v>
                </c:pt>
                <c:pt idx="786">
                  <c:v>739.43011099999421</c:v>
                </c:pt>
                <c:pt idx="787">
                  <c:v>740.3702339999727</c:v>
                </c:pt>
                <c:pt idx="788">
                  <c:v>741.31038399998215</c:v>
                </c:pt>
                <c:pt idx="789">
                  <c:v>742.25032399999327</c:v>
                </c:pt>
                <c:pt idx="790">
                  <c:v>743.19037199998274</c:v>
                </c:pt>
                <c:pt idx="791">
                  <c:v>744.13041199999861</c:v>
                </c:pt>
                <c:pt idx="792">
                  <c:v>745.07043999998132</c:v>
                </c:pt>
                <c:pt idx="793">
                  <c:v>746.01050399997621</c:v>
                </c:pt>
                <c:pt idx="794">
                  <c:v>746.95051199998125</c:v>
                </c:pt>
                <c:pt idx="795">
                  <c:v>747.89054499997292</c:v>
                </c:pt>
                <c:pt idx="796">
                  <c:v>748.8309049999807</c:v>
                </c:pt>
                <c:pt idx="797">
                  <c:v>749.77125299998443</c:v>
                </c:pt>
                <c:pt idx="798">
                  <c:v>750.71172399999341</c:v>
                </c:pt>
                <c:pt idx="799">
                  <c:v>751.6523069999821</c:v>
                </c:pt>
                <c:pt idx="800">
                  <c:v>752.5929869999818</c:v>
                </c:pt>
                <c:pt idx="801">
                  <c:v>753.53366499999538</c:v>
                </c:pt>
                <c:pt idx="802">
                  <c:v>754.47423199997866</c:v>
                </c:pt>
                <c:pt idx="803">
                  <c:v>755.4149669999897</c:v>
                </c:pt>
                <c:pt idx="804">
                  <c:v>756.35554699998465</c:v>
                </c:pt>
                <c:pt idx="805">
                  <c:v>757.29615099998773</c:v>
                </c:pt>
                <c:pt idx="806">
                  <c:v>758.23676299999352</c:v>
                </c:pt>
                <c:pt idx="807">
                  <c:v>759.17737899997155</c:v>
                </c:pt>
                <c:pt idx="808">
                  <c:v>760.11793999999645</c:v>
                </c:pt>
                <c:pt idx="809">
                  <c:v>761.05851299999631</c:v>
                </c:pt>
                <c:pt idx="810">
                  <c:v>761.99912899997435</c:v>
                </c:pt>
                <c:pt idx="811">
                  <c:v>762.93988799999352</c:v>
                </c:pt>
                <c:pt idx="812">
                  <c:v>763.88065300000017</c:v>
                </c:pt>
                <c:pt idx="813">
                  <c:v>764.8214689999877</c:v>
                </c:pt>
                <c:pt idx="814">
                  <c:v>765.76223399999435</c:v>
                </c:pt>
                <c:pt idx="815">
                  <c:v>766.70300099998713</c:v>
                </c:pt>
                <c:pt idx="816">
                  <c:v>767.64376499998616</c:v>
                </c:pt>
                <c:pt idx="817">
                  <c:v>768.58458699999028</c:v>
                </c:pt>
                <c:pt idx="818">
                  <c:v>769.52545799998916</c:v>
                </c:pt>
                <c:pt idx="819">
                  <c:v>770.46627199999057</c:v>
                </c:pt>
                <c:pt idx="820">
                  <c:v>771.40708699999959</c:v>
                </c:pt>
                <c:pt idx="821">
                  <c:v>772.34793099999661</c:v>
                </c:pt>
                <c:pt idx="822">
                  <c:v>773.28860499997973</c:v>
                </c:pt>
                <c:pt idx="823">
                  <c:v>774.2292609999713</c:v>
                </c:pt>
                <c:pt idx="824">
                  <c:v>775.16982799998368</c:v>
                </c:pt>
                <c:pt idx="825">
                  <c:v>776.11043299999437</c:v>
                </c:pt>
                <c:pt idx="826">
                  <c:v>777.05098799997359</c:v>
                </c:pt>
                <c:pt idx="827">
                  <c:v>777.9914909999934</c:v>
                </c:pt>
                <c:pt idx="828">
                  <c:v>778.93199599999934</c:v>
                </c:pt>
                <c:pt idx="829">
                  <c:v>779.87247799997567</c:v>
                </c:pt>
                <c:pt idx="830">
                  <c:v>780.81299599999329</c:v>
                </c:pt>
                <c:pt idx="831">
                  <c:v>781.75340699998196</c:v>
                </c:pt>
                <c:pt idx="832">
                  <c:v>782.69383599999128</c:v>
                </c:pt>
                <c:pt idx="833">
                  <c:v>783.63437499999418</c:v>
                </c:pt>
                <c:pt idx="834">
                  <c:v>784.57490199999302</c:v>
                </c:pt>
                <c:pt idx="835">
                  <c:v>785.51550799998222</c:v>
                </c:pt>
                <c:pt idx="836">
                  <c:v>786.45609499997227</c:v>
                </c:pt>
                <c:pt idx="837">
                  <c:v>787.39670199999819</c:v>
                </c:pt>
                <c:pt idx="838">
                  <c:v>788.3372569999774</c:v>
                </c:pt>
                <c:pt idx="839">
                  <c:v>789.27787399999215</c:v>
                </c:pt>
                <c:pt idx="840">
                  <c:v>790.21850199997425</c:v>
                </c:pt>
                <c:pt idx="841">
                  <c:v>791.15913499999442</c:v>
                </c:pt>
                <c:pt idx="842">
                  <c:v>792.09967199998209</c:v>
                </c:pt>
                <c:pt idx="843">
                  <c:v>793.04022399999667</c:v>
                </c:pt>
                <c:pt idx="844">
                  <c:v>793.98080599997775</c:v>
                </c:pt>
                <c:pt idx="845">
                  <c:v>794.92136799998116</c:v>
                </c:pt>
                <c:pt idx="846">
                  <c:v>795.86192099997425</c:v>
                </c:pt>
                <c:pt idx="847">
                  <c:v>796.80249899998307</c:v>
                </c:pt>
                <c:pt idx="848">
                  <c:v>797.74311899999157</c:v>
                </c:pt>
                <c:pt idx="849">
                  <c:v>798.68367599998601</c:v>
                </c:pt>
                <c:pt idx="850">
                  <c:v>799.62421099998755</c:v>
                </c:pt>
                <c:pt idx="851">
                  <c:v>800.5647159999935</c:v>
                </c:pt>
                <c:pt idx="852">
                  <c:v>801.50525299998117</c:v>
                </c:pt>
                <c:pt idx="853">
                  <c:v>802.4459349999961</c:v>
                </c:pt>
                <c:pt idx="854">
                  <c:v>803.38672999999835</c:v>
                </c:pt>
                <c:pt idx="855">
                  <c:v>804.32741199998418</c:v>
                </c:pt>
                <c:pt idx="856">
                  <c:v>805.2681229999871</c:v>
                </c:pt>
                <c:pt idx="857">
                  <c:v>806.20887999999104</c:v>
                </c:pt>
                <c:pt idx="858">
                  <c:v>807.14951599997585</c:v>
                </c:pt>
                <c:pt idx="859">
                  <c:v>808.09025799998199</c:v>
                </c:pt>
                <c:pt idx="860">
                  <c:v>809.03092099999776</c:v>
                </c:pt>
                <c:pt idx="861">
                  <c:v>809.97147899999982</c:v>
                </c:pt>
                <c:pt idx="862">
                  <c:v>810.91212899997481</c:v>
                </c:pt>
                <c:pt idx="863">
                  <c:v>811.85273099999176</c:v>
                </c:pt>
                <c:pt idx="864">
                  <c:v>812.79326299999957</c:v>
                </c:pt>
                <c:pt idx="865">
                  <c:v>813.73379599998589</c:v>
                </c:pt>
                <c:pt idx="866">
                  <c:v>814.67431999999098</c:v>
                </c:pt>
                <c:pt idx="867">
                  <c:v>815.61490099999355</c:v>
                </c:pt>
                <c:pt idx="868">
                  <c:v>816.5554139999731</c:v>
                </c:pt>
                <c:pt idx="869">
                  <c:v>817.4958119999792</c:v>
                </c:pt>
                <c:pt idx="870">
                  <c:v>818.4362849999743</c:v>
                </c:pt>
                <c:pt idx="871">
                  <c:v>819.37681099999463</c:v>
                </c:pt>
                <c:pt idx="872">
                  <c:v>820.31733899997198</c:v>
                </c:pt>
                <c:pt idx="873">
                  <c:v>821.2578869999852</c:v>
                </c:pt>
                <c:pt idx="874">
                  <c:v>822.19841299997643</c:v>
                </c:pt>
                <c:pt idx="875">
                  <c:v>823.13896299997577</c:v>
                </c:pt>
                <c:pt idx="876">
                  <c:v>824.07948299997952</c:v>
                </c:pt>
                <c:pt idx="877">
                  <c:v>825.02006699997582</c:v>
                </c:pt>
                <c:pt idx="878">
                  <c:v>825.96064899998601</c:v>
                </c:pt>
                <c:pt idx="879">
                  <c:v>826.90105199997197</c:v>
                </c:pt>
                <c:pt idx="880">
                  <c:v>827.84147399998619</c:v>
                </c:pt>
                <c:pt idx="881">
                  <c:v>828.78190499998163</c:v>
                </c:pt>
                <c:pt idx="882">
                  <c:v>829.72232899998198</c:v>
                </c:pt>
                <c:pt idx="883">
                  <c:v>830.66274499997962</c:v>
                </c:pt>
                <c:pt idx="884">
                  <c:v>831.60323599999538</c:v>
                </c:pt>
                <c:pt idx="885">
                  <c:v>832.54371999998693</c:v>
                </c:pt>
                <c:pt idx="886">
                  <c:v>833.48423499998171</c:v>
                </c:pt>
                <c:pt idx="887">
                  <c:v>834.4247289999912</c:v>
                </c:pt>
                <c:pt idx="888">
                  <c:v>835.36524399998598</c:v>
                </c:pt>
                <c:pt idx="889">
                  <c:v>836.30565599998226</c:v>
                </c:pt>
                <c:pt idx="890">
                  <c:v>837.24605499999598</c:v>
                </c:pt>
                <c:pt idx="891">
                  <c:v>838.18648299999768</c:v>
                </c:pt>
                <c:pt idx="892">
                  <c:v>839.12692199999583</c:v>
                </c:pt>
                <c:pt idx="893">
                  <c:v>840.0673479999823</c:v>
                </c:pt>
                <c:pt idx="894">
                  <c:v>841.0077679999813</c:v>
                </c:pt>
                <c:pt idx="895">
                  <c:v>841.94814499997301</c:v>
                </c:pt>
                <c:pt idx="896">
                  <c:v>842.88855099998182</c:v>
                </c:pt>
                <c:pt idx="897">
                  <c:v>843.82896699997946</c:v>
                </c:pt>
                <c:pt idx="898">
                  <c:v>844.7694049999991</c:v>
                </c:pt>
                <c:pt idx="899">
                  <c:v>845.7098329999717</c:v>
                </c:pt>
                <c:pt idx="900">
                  <c:v>846.65016899997136</c:v>
                </c:pt>
                <c:pt idx="901">
                  <c:v>847.59063899997273</c:v>
                </c:pt>
                <c:pt idx="902">
                  <c:v>848.53111799998442</c:v>
                </c:pt>
                <c:pt idx="903">
                  <c:v>849.47160099999746</c:v>
                </c:pt>
                <c:pt idx="904">
                  <c:v>850.41206699999748</c:v>
                </c:pt>
                <c:pt idx="905">
                  <c:v>851.3524889999826</c:v>
                </c:pt>
                <c:pt idx="906">
                  <c:v>852.29293299998972</c:v>
                </c:pt>
                <c:pt idx="907">
                  <c:v>853.23340199998347</c:v>
                </c:pt>
                <c:pt idx="908">
                  <c:v>854.17387199998484</c:v>
                </c:pt>
                <c:pt idx="909">
                  <c:v>855.11428799998248</c:v>
                </c:pt>
                <c:pt idx="910">
                  <c:v>856.05477499999688</c:v>
                </c:pt>
                <c:pt idx="911">
                  <c:v>856.99524499999825</c:v>
                </c:pt>
                <c:pt idx="912">
                  <c:v>857.93562999999267</c:v>
                </c:pt>
                <c:pt idx="913">
                  <c:v>858.87597599998116</c:v>
                </c:pt>
                <c:pt idx="914">
                  <c:v>859.81628199998522</c:v>
                </c:pt>
                <c:pt idx="915">
                  <c:v>860.75673999998253</c:v>
                </c:pt>
                <c:pt idx="916">
                  <c:v>861.69714799997746</c:v>
                </c:pt>
                <c:pt idx="917">
                  <c:v>862.6376379999856</c:v>
                </c:pt>
                <c:pt idx="918">
                  <c:v>863.57808499998646</c:v>
                </c:pt>
                <c:pt idx="919">
                  <c:v>864.51849099999527</c:v>
                </c:pt>
                <c:pt idx="920">
                  <c:v>865.45897599999444</c:v>
                </c:pt>
                <c:pt idx="921">
                  <c:v>866.39947699999902</c:v>
                </c:pt>
                <c:pt idx="922">
                  <c:v>867.33996299997671</c:v>
                </c:pt>
                <c:pt idx="923">
                  <c:v>868.28046599999652</c:v>
                </c:pt>
                <c:pt idx="924">
                  <c:v>869.22090499999467</c:v>
                </c:pt>
                <c:pt idx="925">
                  <c:v>870.16130299997167</c:v>
                </c:pt>
                <c:pt idx="926">
                  <c:v>871.1017109999957</c:v>
                </c:pt>
                <c:pt idx="927">
                  <c:v>872.04210299998522</c:v>
                </c:pt>
                <c:pt idx="928">
                  <c:v>872.9825809999893</c:v>
                </c:pt>
                <c:pt idx="929">
                  <c:v>873.92301099997712</c:v>
                </c:pt>
                <c:pt idx="930">
                  <c:v>874.8634219999949</c:v>
                </c:pt>
                <c:pt idx="931">
                  <c:v>875.80381699997815</c:v>
                </c:pt>
                <c:pt idx="932">
                  <c:v>876.74412499999744</c:v>
                </c:pt>
                <c:pt idx="933">
                  <c:v>877.68426499998895</c:v>
                </c:pt>
                <c:pt idx="934">
                  <c:v>878.62445399997523</c:v>
                </c:pt>
                <c:pt idx="935">
                  <c:v>879.56487699999707</c:v>
                </c:pt>
                <c:pt idx="936">
                  <c:v>880.50529799997457</c:v>
                </c:pt>
                <c:pt idx="937">
                  <c:v>881.44577699998626</c:v>
                </c:pt>
                <c:pt idx="938">
                  <c:v>882.38619799999287</c:v>
                </c:pt>
                <c:pt idx="939">
                  <c:v>883.32662399997935</c:v>
                </c:pt>
                <c:pt idx="940">
                  <c:v>884.26705999998376</c:v>
                </c:pt>
                <c:pt idx="941">
                  <c:v>885.20742499997141</c:v>
                </c:pt>
                <c:pt idx="942">
                  <c:v>886.14784299998428</c:v>
                </c:pt>
                <c:pt idx="943">
                  <c:v>887.08826799999224</c:v>
                </c:pt>
                <c:pt idx="944">
                  <c:v>888.0286930000002</c:v>
                </c:pt>
                <c:pt idx="945">
                  <c:v>888.96918199997162</c:v>
                </c:pt>
                <c:pt idx="946">
                  <c:v>889.90966899998602</c:v>
                </c:pt>
                <c:pt idx="947">
                  <c:v>890.85003999999026</c:v>
                </c:pt>
                <c:pt idx="948">
                  <c:v>891.79050399997504</c:v>
                </c:pt>
                <c:pt idx="949">
                  <c:v>892.73092599998927</c:v>
                </c:pt>
                <c:pt idx="950">
                  <c:v>893.67137299999013</c:v>
                </c:pt>
                <c:pt idx="951">
                  <c:v>894.61191499998677</c:v>
                </c:pt>
                <c:pt idx="952">
                  <c:v>895.55247599998256</c:v>
                </c:pt>
                <c:pt idx="953">
                  <c:v>896.49303799998597</c:v>
                </c:pt>
                <c:pt idx="954">
                  <c:v>897.4335569999821</c:v>
                </c:pt>
                <c:pt idx="955">
                  <c:v>898.3741029999801</c:v>
                </c:pt>
                <c:pt idx="956">
                  <c:v>899.31462899997132</c:v>
                </c:pt>
                <c:pt idx="957">
                  <c:v>900.25523199999589</c:v>
                </c:pt>
                <c:pt idx="958">
                  <c:v>901.19579699999304</c:v>
                </c:pt>
                <c:pt idx="959">
                  <c:v>902.13639699999476</c:v>
                </c:pt>
                <c:pt idx="960">
                  <c:v>903.07698199999868</c:v>
                </c:pt>
                <c:pt idx="961">
                  <c:v>904.01754399997299</c:v>
                </c:pt>
                <c:pt idx="962">
                  <c:v>904.95811499998672</c:v>
                </c:pt>
                <c:pt idx="963">
                  <c:v>905.89865699998336</c:v>
                </c:pt>
                <c:pt idx="964">
                  <c:v>906.83910499999183</c:v>
                </c:pt>
                <c:pt idx="965">
                  <c:v>907.77956399999675</c:v>
                </c:pt>
                <c:pt idx="966">
                  <c:v>908.72008999998798</c:v>
                </c:pt>
                <c:pt idx="967">
                  <c:v>909.66053799999645</c:v>
                </c:pt>
                <c:pt idx="968">
                  <c:v>910.6009399999748</c:v>
                </c:pt>
                <c:pt idx="969">
                  <c:v>911.54138399998192</c:v>
                </c:pt>
                <c:pt idx="970">
                  <c:v>912.48181699999259</c:v>
                </c:pt>
                <c:pt idx="971">
                  <c:v>913.42225499998312</c:v>
                </c:pt>
                <c:pt idx="972">
                  <c:v>914.362747999985</c:v>
                </c:pt>
                <c:pt idx="973">
                  <c:v>915.30317099997774</c:v>
                </c:pt>
                <c:pt idx="974">
                  <c:v>916.24371699997573</c:v>
                </c:pt>
                <c:pt idx="975">
                  <c:v>917.18420099999639</c:v>
                </c:pt>
                <c:pt idx="976">
                  <c:v>918.12473299997509</c:v>
                </c:pt>
                <c:pt idx="977">
                  <c:v>919.06511799999862</c:v>
                </c:pt>
                <c:pt idx="978">
                  <c:v>920.00552899998729</c:v>
                </c:pt>
                <c:pt idx="979">
                  <c:v>920.94591899999068</c:v>
                </c:pt>
                <c:pt idx="980">
                  <c:v>921.88636799997767</c:v>
                </c:pt>
                <c:pt idx="981">
                  <c:v>922.82681599998614</c:v>
                </c:pt>
                <c:pt idx="982">
                  <c:v>923.76728499997989</c:v>
                </c:pt>
                <c:pt idx="983">
                  <c:v>924.70781499997247</c:v>
                </c:pt>
                <c:pt idx="984">
                  <c:v>925.6482819999801</c:v>
                </c:pt>
                <c:pt idx="985">
                  <c:v>926.58864199998789</c:v>
                </c:pt>
                <c:pt idx="986">
                  <c:v>927.52916899998672</c:v>
                </c:pt>
                <c:pt idx="987">
                  <c:v>928.4695579999825</c:v>
                </c:pt>
                <c:pt idx="988">
                  <c:v>929.40993599998183</c:v>
                </c:pt>
                <c:pt idx="989">
                  <c:v>930.35035499997321</c:v>
                </c:pt>
                <c:pt idx="990">
                  <c:v>931.29070899999351</c:v>
                </c:pt>
                <c:pt idx="991">
                  <c:v>932.2310319999815</c:v>
                </c:pt>
                <c:pt idx="992">
                  <c:v>933.17148699998506</c:v>
                </c:pt>
                <c:pt idx="993">
                  <c:v>934.11193799998728</c:v>
                </c:pt>
                <c:pt idx="994">
                  <c:v>935.05234199998085</c:v>
                </c:pt>
                <c:pt idx="995">
                  <c:v>935.99281399999745</c:v>
                </c:pt>
                <c:pt idx="996">
                  <c:v>936.93323899997631</c:v>
                </c:pt>
                <c:pt idx="997">
                  <c:v>937.8736879999924</c:v>
                </c:pt>
                <c:pt idx="998">
                  <c:v>938.8140939999721</c:v>
                </c:pt>
                <c:pt idx="999">
                  <c:v>939.75453899998683</c:v>
                </c:pt>
                <c:pt idx="1000">
                  <c:v>940.69492899999022</c:v>
                </c:pt>
                <c:pt idx="1001">
                  <c:v>941.63532599998871</c:v>
                </c:pt>
                <c:pt idx="1002">
                  <c:v>942.57562999997754</c:v>
                </c:pt>
                <c:pt idx="1003">
                  <c:v>943.51593999998295</c:v>
                </c:pt>
                <c:pt idx="1004">
                  <c:v>944.45627499997499</c:v>
                </c:pt>
                <c:pt idx="1005">
                  <c:v>945.39660099998582</c:v>
                </c:pt>
                <c:pt idx="1006">
                  <c:v>946.33696699998109</c:v>
                </c:pt>
                <c:pt idx="1007">
                  <c:v>947.27732099997229</c:v>
                </c:pt>
                <c:pt idx="1008">
                  <c:v>948.21773399997619</c:v>
                </c:pt>
                <c:pt idx="1009">
                  <c:v>949.15820299999905</c:v>
                </c:pt>
                <c:pt idx="1010">
                  <c:v>950.09868599998299</c:v>
                </c:pt>
                <c:pt idx="1011">
                  <c:v>951.03911499999231</c:v>
                </c:pt>
                <c:pt idx="1012">
                  <c:v>951.97962599998573</c:v>
                </c:pt>
                <c:pt idx="1013">
                  <c:v>952.92011699997238</c:v>
                </c:pt>
                <c:pt idx="1014">
                  <c:v>953.86055299997679</c:v>
                </c:pt>
                <c:pt idx="1015">
                  <c:v>954.80101399999694</c:v>
                </c:pt>
                <c:pt idx="1016">
                  <c:v>955.74146199997631</c:v>
                </c:pt>
                <c:pt idx="1017">
                  <c:v>956.68188099999679</c:v>
                </c:pt>
                <c:pt idx="1018">
                  <c:v>957.62235799999326</c:v>
                </c:pt>
                <c:pt idx="1019">
                  <c:v>958.56279499997618</c:v>
                </c:pt>
                <c:pt idx="1020">
                  <c:v>959.50319299998228</c:v>
                </c:pt>
                <c:pt idx="1021">
                  <c:v>960.44355499997619</c:v>
                </c:pt>
                <c:pt idx="1022">
                  <c:v>961.38386799997534</c:v>
                </c:pt>
                <c:pt idx="1023">
                  <c:v>962.32415499998024</c:v>
                </c:pt>
                <c:pt idx="1024">
                  <c:v>963.26454099998227</c:v>
                </c:pt>
                <c:pt idx="1025">
                  <c:v>964.2049709999992</c:v>
                </c:pt>
                <c:pt idx="1026">
                  <c:v>965.1453539999784</c:v>
                </c:pt>
                <c:pt idx="1027">
                  <c:v>966.08573399999295</c:v>
                </c:pt>
                <c:pt idx="1028">
                  <c:v>967.02613899999415</c:v>
                </c:pt>
                <c:pt idx="1029">
                  <c:v>967.96654799999669</c:v>
                </c:pt>
                <c:pt idx="1030">
                  <c:v>968.90695199999027</c:v>
                </c:pt>
                <c:pt idx="1031">
                  <c:v>969.84736799998791</c:v>
                </c:pt>
                <c:pt idx="1032">
                  <c:v>970.78770499999519</c:v>
                </c:pt>
                <c:pt idx="1033">
                  <c:v>971.72810999999638</c:v>
                </c:pt>
                <c:pt idx="1034">
                  <c:v>972.66850299999351</c:v>
                </c:pt>
                <c:pt idx="1035">
                  <c:v>973.6088639999798</c:v>
                </c:pt>
                <c:pt idx="1036">
                  <c:v>974.54923599999165</c:v>
                </c:pt>
                <c:pt idx="1037">
                  <c:v>975.48959799998556</c:v>
                </c:pt>
                <c:pt idx="1038">
                  <c:v>976.42991299999994</c:v>
                </c:pt>
                <c:pt idx="1039">
                  <c:v>977.37023899998167</c:v>
                </c:pt>
                <c:pt idx="1040">
                  <c:v>978.31065099997795</c:v>
                </c:pt>
                <c:pt idx="1041">
                  <c:v>979.25102199998219</c:v>
                </c:pt>
                <c:pt idx="1042">
                  <c:v>980.19137799998862</c:v>
                </c:pt>
                <c:pt idx="1043">
                  <c:v>981.13181099999929</c:v>
                </c:pt>
                <c:pt idx="1044">
                  <c:v>982.07220399999642</c:v>
                </c:pt>
                <c:pt idx="1045">
                  <c:v>983.01267299999017</c:v>
                </c:pt>
                <c:pt idx="1046">
                  <c:v>983.95308899998781</c:v>
                </c:pt>
                <c:pt idx="1047">
                  <c:v>984.89351799999713</c:v>
                </c:pt>
                <c:pt idx="1048">
                  <c:v>985.83392999999342</c:v>
                </c:pt>
                <c:pt idx="1049">
                  <c:v>986.77428199999849</c:v>
                </c:pt>
                <c:pt idx="1050">
                  <c:v>987.71466799997143</c:v>
                </c:pt>
                <c:pt idx="1051">
                  <c:v>988.65511699998751</c:v>
                </c:pt>
                <c:pt idx="1052">
                  <c:v>989.5956029999943</c:v>
                </c:pt>
                <c:pt idx="1053">
                  <c:v>990.53601399998297</c:v>
                </c:pt>
                <c:pt idx="1054">
                  <c:v>991.47637099999702</c:v>
                </c:pt>
                <c:pt idx="1055">
                  <c:v>992.41677599999821</c:v>
                </c:pt>
                <c:pt idx="1056">
                  <c:v>993.35705899997265</c:v>
                </c:pt>
                <c:pt idx="1057">
                  <c:v>994.29732499999227</c:v>
                </c:pt>
                <c:pt idx="1058">
                  <c:v>995.23756399998092</c:v>
                </c:pt>
                <c:pt idx="1059">
                  <c:v>996.17798099998618</c:v>
                </c:pt>
                <c:pt idx="1060">
                  <c:v>997.11836999998195</c:v>
                </c:pt>
                <c:pt idx="1061">
                  <c:v>998.05871399998432</c:v>
                </c:pt>
                <c:pt idx="1062">
                  <c:v>998.99912299998687</c:v>
                </c:pt>
                <c:pt idx="1063">
                  <c:v>999.93956499997876</c:v>
                </c:pt>
                <c:pt idx="1064">
                  <c:v>1000.8801009999879</c:v>
                </c:pt>
                <c:pt idx="1065">
                  <c:v>1001.8205219999945</c:v>
                </c:pt>
                <c:pt idx="1066">
                  <c:v>1002.7609869999869</c:v>
                </c:pt>
                <c:pt idx="1067">
                  <c:v>1003.7013659999939</c:v>
                </c:pt>
                <c:pt idx="1068">
                  <c:v>1004.6416339999996</c:v>
                </c:pt>
                <c:pt idx="1069">
                  <c:v>1005.5820119999989</c:v>
                </c:pt>
                <c:pt idx="1070">
                  <c:v>1006.5225409999839</c:v>
                </c:pt>
                <c:pt idx="1071">
                  <c:v>1007.4631709999812</c:v>
                </c:pt>
                <c:pt idx="1072">
                  <c:v>1008.4037229999958</c:v>
                </c:pt>
                <c:pt idx="1073">
                  <c:v>1009.344323999976</c:v>
                </c:pt>
                <c:pt idx="1074">
                  <c:v>1010.2850309999776</c:v>
                </c:pt>
                <c:pt idx="1075">
                  <c:v>1011.2256689999776</c:v>
                </c:pt>
                <c:pt idx="1076">
                  <c:v>1012.1661659999809</c:v>
                </c:pt>
                <c:pt idx="1077">
                  <c:v>1013.1065089999756</c:v>
                </c:pt>
                <c:pt idx="1078">
                  <c:v>1014.0469059999741</c:v>
                </c:pt>
                <c:pt idx="1079">
                  <c:v>1014.9872199999809</c:v>
                </c:pt>
                <c:pt idx="1080">
                  <c:v>1015.9275499999931</c:v>
                </c:pt>
                <c:pt idx="1081">
                  <c:v>1016.8679279999924</c:v>
                </c:pt>
                <c:pt idx="1082">
                  <c:v>1017.8082949999953</c:v>
                </c:pt>
                <c:pt idx="1083">
                  <c:v>1018.7486319999734</c:v>
                </c:pt>
                <c:pt idx="1084">
                  <c:v>1019.688839999988</c:v>
                </c:pt>
                <c:pt idx="1085">
                  <c:v>1020.6290689999878</c:v>
                </c:pt>
                <c:pt idx="1086">
                  <c:v>1021.569393999991</c:v>
                </c:pt>
                <c:pt idx="1087">
                  <c:v>1022.5098449999932</c:v>
                </c:pt>
                <c:pt idx="1088">
                  <c:v>1023.4503419999965</c:v>
                </c:pt>
                <c:pt idx="1089">
                  <c:v>1024.3907649999892</c:v>
                </c:pt>
                <c:pt idx="1090">
                  <c:v>1025.3312659999938</c:v>
                </c:pt>
                <c:pt idx="1091">
                  <c:v>1026.2716899999941</c:v>
                </c:pt>
                <c:pt idx="1092">
                  <c:v>1027.2119509999757</c:v>
                </c:pt>
                <c:pt idx="1093">
                  <c:v>1028.1522289999994</c:v>
                </c:pt>
                <c:pt idx="1094">
                  <c:v>1029.0925199999765</c:v>
                </c:pt>
                <c:pt idx="1095">
                  <c:v>1030.03285399999</c:v>
                </c:pt>
                <c:pt idx="1096">
                  <c:v>1030.973232999997</c:v>
                </c:pt>
                <c:pt idx="1097">
                  <c:v>1031.9136349999753</c:v>
                </c:pt>
                <c:pt idx="1098">
                  <c:v>1032.8540179999836</c:v>
                </c:pt>
                <c:pt idx="1099">
                  <c:v>1033.7943169999926</c:v>
                </c:pt>
                <c:pt idx="1100">
                  <c:v>1034.7346929999767</c:v>
                </c:pt>
                <c:pt idx="1101">
                  <c:v>1035.6750359999714</c:v>
                </c:pt>
                <c:pt idx="1102">
                  <c:v>1036.615307</c:v>
                </c:pt>
                <c:pt idx="1103">
                  <c:v>1037.5556099999812</c:v>
                </c:pt>
                <c:pt idx="1104">
                  <c:v>1038.4959279999894</c:v>
                </c:pt>
                <c:pt idx="1105">
                  <c:v>1039.4363139999914</c:v>
                </c:pt>
                <c:pt idx="1106">
                  <c:v>1040.3767089999747</c:v>
                </c:pt>
                <c:pt idx="1107">
                  <c:v>1041.3170839999802</c:v>
                </c:pt>
                <c:pt idx="1108">
                  <c:v>1042.2575959999813</c:v>
                </c:pt>
                <c:pt idx="1109">
                  <c:v>1043.197972999973</c:v>
                </c:pt>
                <c:pt idx="1110">
                  <c:v>1044.1383969999733</c:v>
                </c:pt>
                <c:pt idx="1111">
                  <c:v>1045.0787819999969</c:v>
                </c:pt>
                <c:pt idx="1112">
                  <c:v>1046.0191739999864</c:v>
                </c:pt>
                <c:pt idx="1113">
                  <c:v>1046.9596579999779</c:v>
                </c:pt>
                <c:pt idx="1114">
                  <c:v>1047.9000749999832</c:v>
                </c:pt>
                <c:pt idx="1115">
                  <c:v>1048.8405109999876</c:v>
                </c:pt>
                <c:pt idx="1116">
                  <c:v>1049.7810399999726</c:v>
                </c:pt>
                <c:pt idx="1117">
                  <c:v>1050.7215299999807</c:v>
                </c:pt>
                <c:pt idx="1118">
                  <c:v>1051.6620229999826</c:v>
                </c:pt>
                <c:pt idx="1119">
                  <c:v>1052.6024139999936</c:v>
                </c:pt>
                <c:pt idx="1120">
                  <c:v>1053.5428899999824</c:v>
                </c:pt>
                <c:pt idx="1121">
                  <c:v>1054.4833259999868</c:v>
                </c:pt>
                <c:pt idx="1122">
                  <c:v>1055.4238069999847</c:v>
                </c:pt>
                <c:pt idx="1123">
                  <c:v>1056.3642319999926</c:v>
                </c:pt>
                <c:pt idx="1124">
                  <c:v>1057.3046719999984</c:v>
                </c:pt>
                <c:pt idx="1125">
                  <c:v>1058.2450799999933</c:v>
                </c:pt>
                <c:pt idx="1126">
                  <c:v>1059.1854219999805</c:v>
                </c:pt>
                <c:pt idx="1127">
                  <c:v>1060.1257069999992</c:v>
                </c:pt>
                <c:pt idx="1128">
                  <c:v>1061.0660459999926</c:v>
                </c:pt>
                <c:pt idx="1129">
                  <c:v>1062.0063549999904</c:v>
                </c:pt>
                <c:pt idx="1130">
                  <c:v>1062.946627999976</c:v>
                </c:pt>
                <c:pt idx="1131">
                  <c:v>1063.8870219999808</c:v>
                </c:pt>
                <c:pt idx="1132">
                  <c:v>1064.827351999993</c:v>
                </c:pt>
                <c:pt idx="1133">
                  <c:v>1065.7675989999843</c:v>
                </c:pt>
                <c:pt idx="1134">
                  <c:v>1066.7078799999726</c:v>
                </c:pt>
                <c:pt idx="1135">
                  <c:v>1067.6481839999906</c:v>
                </c:pt>
                <c:pt idx="1136">
                  <c:v>1068.5885039999848</c:v>
                </c:pt>
                <c:pt idx="1137">
                  <c:v>1069.5287329999846</c:v>
                </c:pt>
                <c:pt idx="1138">
                  <c:v>1070.4689959999814</c:v>
                </c:pt>
                <c:pt idx="1139">
                  <c:v>1071.4093069999944</c:v>
                </c:pt>
                <c:pt idx="1140">
                  <c:v>1072.3495839999814</c:v>
                </c:pt>
                <c:pt idx="1141">
                  <c:v>1073.2898529999948</c:v>
                </c:pt>
                <c:pt idx="1142">
                  <c:v>1074.2301239999942</c:v>
                </c:pt>
                <c:pt idx="1143">
                  <c:v>1075.1704269999755</c:v>
                </c:pt>
                <c:pt idx="1144">
                  <c:v>1076.1107059999777</c:v>
                </c:pt>
                <c:pt idx="1145">
                  <c:v>1077.0510609999765</c:v>
                </c:pt>
                <c:pt idx="1146">
                  <c:v>1077.9914109999954</c:v>
                </c:pt>
                <c:pt idx="1147">
                  <c:v>1078.9317469999951</c:v>
                </c:pt>
                <c:pt idx="1148">
                  <c:v>1079.8719709999859</c:v>
                </c:pt>
                <c:pt idx="1149">
                  <c:v>1080.8122529999819</c:v>
                </c:pt>
                <c:pt idx="1150">
                  <c:v>1081.7525739999837</c:v>
                </c:pt>
                <c:pt idx="1151">
                  <c:v>1082.6929379999929</c:v>
                </c:pt>
                <c:pt idx="1152">
                  <c:v>1083.6332469999907</c:v>
                </c:pt>
                <c:pt idx="1153">
                  <c:v>1084.5734739999752</c:v>
                </c:pt>
                <c:pt idx="1154">
                  <c:v>1085.513923999999</c:v>
                </c:pt>
                <c:pt idx="1155">
                  <c:v>1086.4543909999775</c:v>
                </c:pt>
                <c:pt idx="1156">
                  <c:v>1087.394787999976</c:v>
                </c:pt>
                <c:pt idx="1157">
                  <c:v>1088.334977999999</c:v>
                </c:pt>
                <c:pt idx="1158">
                  <c:v>1089.2752509999846</c:v>
                </c:pt>
                <c:pt idx="1159">
                  <c:v>1090.2156649999961</c:v>
                </c:pt>
                <c:pt idx="1160">
                  <c:v>1091.1560309999913</c:v>
                </c:pt>
                <c:pt idx="1161">
                  <c:v>1092.0963239999837</c:v>
                </c:pt>
                <c:pt idx="1162">
                  <c:v>1093.0365959999908</c:v>
                </c:pt>
                <c:pt idx="1163">
                  <c:v>1093.9768859999895</c:v>
                </c:pt>
                <c:pt idx="1164">
                  <c:v>1094.9171009999991</c:v>
                </c:pt>
                <c:pt idx="1165">
                  <c:v>1095.8573159999796</c:v>
                </c:pt>
                <c:pt idx="1166">
                  <c:v>1096.7974939999986</c:v>
                </c:pt>
                <c:pt idx="1167">
                  <c:v>1097.7378489999974</c:v>
                </c:pt>
                <c:pt idx="1168">
                  <c:v>1098.6780699999945</c:v>
                </c:pt>
                <c:pt idx="1169">
                  <c:v>1099.6184209999919</c:v>
                </c:pt>
                <c:pt idx="1170">
                  <c:v>1100.5588099999877</c:v>
                </c:pt>
                <c:pt idx="1171">
                  <c:v>1101.4991589999991</c:v>
                </c:pt>
                <c:pt idx="1172">
                  <c:v>1102.439486999996</c:v>
                </c:pt>
                <c:pt idx="1173">
                  <c:v>1103.379758999974</c:v>
                </c:pt>
                <c:pt idx="1174">
                  <c:v>1104.3200769999821</c:v>
                </c:pt>
                <c:pt idx="1175">
                  <c:v>1105.260397999984</c:v>
                </c:pt>
                <c:pt idx="1176">
                  <c:v>1106.200766999973</c:v>
                </c:pt>
                <c:pt idx="1177">
                  <c:v>1107.1410909999977</c:v>
                </c:pt>
                <c:pt idx="1178">
                  <c:v>1108.0815299999958</c:v>
                </c:pt>
                <c:pt idx="1179">
                  <c:v>1109.0218569999852</c:v>
                </c:pt>
                <c:pt idx="1180">
                  <c:v>1109.9621529999713</c:v>
                </c:pt>
                <c:pt idx="1181">
                  <c:v>1110.9024179999833</c:v>
                </c:pt>
                <c:pt idx="1182">
                  <c:v>1111.8426669999899</c:v>
                </c:pt>
                <c:pt idx="1183">
                  <c:v>1112.7829449999845</c:v>
                </c:pt>
                <c:pt idx="1184">
                  <c:v>1113.7232579999836</c:v>
                </c:pt>
                <c:pt idx="1185">
                  <c:v>1114.6634129999729</c:v>
                </c:pt>
                <c:pt idx="1186">
                  <c:v>1115.6035539999721</c:v>
                </c:pt>
                <c:pt idx="1187">
                  <c:v>1116.5438609999837</c:v>
                </c:pt>
                <c:pt idx="1188">
                  <c:v>1117.484180999978</c:v>
                </c:pt>
                <c:pt idx="1189">
                  <c:v>1118.4244550000003</c:v>
                </c:pt>
                <c:pt idx="1190">
                  <c:v>1119.3648049999902</c:v>
                </c:pt>
                <c:pt idx="1191">
                  <c:v>1120.3051339999947</c:v>
                </c:pt>
                <c:pt idx="1192">
                  <c:v>1121.2454719999805</c:v>
                </c:pt>
                <c:pt idx="1193">
                  <c:v>1122.1858879999781</c:v>
                </c:pt>
                <c:pt idx="1194">
                  <c:v>1123.1262049999787</c:v>
                </c:pt>
                <c:pt idx="1195">
                  <c:v>1124.0664269999834</c:v>
                </c:pt>
                <c:pt idx="1196">
                  <c:v>1125.0065849999955</c:v>
                </c:pt>
                <c:pt idx="1197">
                  <c:v>1125.9468709999928</c:v>
                </c:pt>
                <c:pt idx="1198">
                  <c:v>1126.8872109999938</c:v>
                </c:pt>
                <c:pt idx="1199">
                  <c:v>1127.8275749999739</c:v>
                </c:pt>
                <c:pt idx="1200">
                  <c:v>1128.7680109999783</c:v>
                </c:pt>
                <c:pt idx="1201">
                  <c:v>1129.7083270000003</c:v>
                </c:pt>
                <c:pt idx="1202">
                  <c:v>1130.6486219999788</c:v>
                </c:pt>
                <c:pt idx="1203">
                  <c:v>1131.5889959999768</c:v>
                </c:pt>
                <c:pt idx="1204">
                  <c:v>1132.5292999999947</c:v>
                </c:pt>
                <c:pt idx="1205">
                  <c:v>1133.4695939999947</c:v>
                </c:pt>
                <c:pt idx="1206">
                  <c:v>1134.4099289999867</c:v>
                </c:pt>
                <c:pt idx="1207">
                  <c:v>1135.3503559999808</c:v>
                </c:pt>
                <c:pt idx="1208">
                  <c:v>1136.2908389999939</c:v>
                </c:pt>
                <c:pt idx="1209">
                  <c:v>1137.2313379999832</c:v>
                </c:pt>
                <c:pt idx="1210">
                  <c:v>1138.171777999989</c:v>
                </c:pt>
                <c:pt idx="1211">
                  <c:v>1139.112180999975</c:v>
                </c:pt>
                <c:pt idx="1212">
                  <c:v>1140.0526279999758</c:v>
                </c:pt>
                <c:pt idx="1213">
                  <c:v>1140.9930919999897</c:v>
                </c:pt>
                <c:pt idx="1214">
                  <c:v>1141.9335909999791</c:v>
                </c:pt>
                <c:pt idx="1215">
                  <c:v>1142.8741649999865</c:v>
                </c:pt>
                <c:pt idx="1216">
                  <c:v>1143.8146289999713</c:v>
                </c:pt>
                <c:pt idx="1217">
                  <c:v>1144.7551509999903</c:v>
                </c:pt>
                <c:pt idx="1218">
                  <c:v>1145.6956649999775</c:v>
                </c:pt>
                <c:pt idx="1219">
                  <c:v>1146.636129999999</c:v>
                </c:pt>
                <c:pt idx="1220">
                  <c:v>1147.5765519999841</c:v>
                </c:pt>
                <c:pt idx="1221">
                  <c:v>1148.5170179999841</c:v>
                </c:pt>
                <c:pt idx="1222">
                  <c:v>1149.4575189999887</c:v>
                </c:pt>
                <c:pt idx="1223">
                  <c:v>1150.3980069999816</c:v>
                </c:pt>
                <c:pt idx="1224">
                  <c:v>1151.3383239999821</c:v>
                </c:pt>
                <c:pt idx="1225">
                  <c:v>1152.2787049999752</c:v>
                </c:pt>
                <c:pt idx="1226">
                  <c:v>1153.2190779999946</c:v>
                </c:pt>
                <c:pt idx="1227">
                  <c:v>1154.1595249999955</c:v>
                </c:pt>
                <c:pt idx="1228">
                  <c:v>1155.0999199999787</c:v>
                </c:pt>
                <c:pt idx="1229">
                  <c:v>1156.0403099999821</c:v>
                </c:pt>
                <c:pt idx="1230">
                  <c:v>1156.9807159999909</c:v>
                </c:pt>
                <c:pt idx="1231">
                  <c:v>1157.9209799999953</c:v>
                </c:pt>
                <c:pt idx="1232">
                  <c:v>1158.8613729999925</c:v>
                </c:pt>
                <c:pt idx="1233">
                  <c:v>1159.8017729999847</c:v>
                </c:pt>
                <c:pt idx="1234">
                  <c:v>1160.7421309999772</c:v>
                </c:pt>
                <c:pt idx="1235">
                  <c:v>1161.6824729999935</c:v>
                </c:pt>
                <c:pt idx="1236">
                  <c:v>1162.6230129999749</c:v>
                </c:pt>
                <c:pt idx="1237">
                  <c:v>1163.5634849999915</c:v>
                </c:pt>
                <c:pt idx="1238">
                  <c:v>1164.504105</c:v>
                </c:pt>
                <c:pt idx="1239">
                  <c:v>1165.4446649999882</c:v>
                </c:pt>
                <c:pt idx="1240">
                  <c:v>1166.3851339999819</c:v>
                </c:pt>
                <c:pt idx="1241">
                  <c:v>1167.3255159999826</c:v>
                </c:pt>
                <c:pt idx="1242">
                  <c:v>1168.2659389999753</c:v>
                </c:pt>
                <c:pt idx="1243">
                  <c:v>1169.2063939999789</c:v>
                </c:pt>
                <c:pt idx="1244">
                  <c:v>1170.1468779999996</c:v>
                </c:pt>
                <c:pt idx="1245">
                  <c:v>1171.0873139999749</c:v>
                </c:pt>
                <c:pt idx="1246">
                  <c:v>1172.0276889999805</c:v>
                </c:pt>
                <c:pt idx="1247">
                  <c:v>1172.9679839999881</c:v>
                </c:pt>
                <c:pt idx="1248">
                  <c:v>1173.9083709999977</c:v>
                </c:pt>
                <c:pt idx="1249">
                  <c:v>1174.848702999996</c:v>
                </c:pt>
                <c:pt idx="1250">
                  <c:v>1175.7890839999891</c:v>
                </c:pt>
                <c:pt idx="1251">
                  <c:v>1176.7295349999913</c:v>
                </c:pt>
                <c:pt idx="1252">
                  <c:v>1177.6699439999938</c:v>
                </c:pt>
                <c:pt idx="1253">
                  <c:v>1178.6102949999913</c:v>
                </c:pt>
                <c:pt idx="1254">
                  <c:v>1179.5504799999762</c:v>
                </c:pt>
                <c:pt idx="1255">
                  <c:v>1180.4907209999801</c:v>
                </c:pt>
                <c:pt idx="1256">
                  <c:v>1181.4309879999782</c:v>
                </c:pt>
                <c:pt idx="1257">
                  <c:v>1182.3712390000001</c:v>
                </c:pt>
                <c:pt idx="1258">
                  <c:v>1183.3114509999868</c:v>
                </c:pt>
                <c:pt idx="1259">
                  <c:v>1184.2518179999897</c:v>
                </c:pt>
                <c:pt idx="1260">
                  <c:v>1185.1920909999753</c:v>
                </c:pt>
                <c:pt idx="1261">
                  <c:v>1186.132402999996</c:v>
                </c:pt>
                <c:pt idx="1262">
                  <c:v>1187.0726929999946</c:v>
                </c:pt>
                <c:pt idx="1263">
                  <c:v>1188.013106999977</c:v>
                </c:pt>
                <c:pt idx="1264">
                  <c:v>1188.9534919999714</c:v>
                </c:pt>
                <c:pt idx="1265">
                  <c:v>1189.8938869999838</c:v>
                </c:pt>
                <c:pt idx="1266">
                  <c:v>1190.8341579999833</c:v>
                </c:pt>
                <c:pt idx="1267">
                  <c:v>1191.7743719999853</c:v>
                </c:pt>
                <c:pt idx="1268">
                  <c:v>1192.7146079999802</c:v>
                </c:pt>
                <c:pt idx="1269">
                  <c:v>1193.6548769999936</c:v>
                </c:pt>
                <c:pt idx="1270">
                  <c:v>1194.595164999977</c:v>
                </c:pt>
                <c:pt idx="1271">
                  <c:v>1195.5355599999893</c:v>
                </c:pt>
                <c:pt idx="1272">
                  <c:v>1196.4758289999736</c:v>
                </c:pt>
                <c:pt idx="1273">
                  <c:v>1197.4161639999948</c:v>
                </c:pt>
                <c:pt idx="1274">
                  <c:v>1198.3564849999966</c:v>
                </c:pt>
                <c:pt idx="1275">
                  <c:v>1199.2967469999858</c:v>
                </c:pt>
                <c:pt idx="1276">
                  <c:v>1200.2370279999741</c:v>
                </c:pt>
                <c:pt idx="1277">
                  <c:v>1201.1774369999766</c:v>
                </c:pt>
                <c:pt idx="1278">
                  <c:v>1202.11782699998</c:v>
                </c:pt>
                <c:pt idx="1279">
                  <c:v>1203.0581749999837</c:v>
                </c:pt>
                <c:pt idx="1280">
                  <c:v>1203.9986119999958</c:v>
                </c:pt>
                <c:pt idx="1281">
                  <c:v>1204.93910399999</c:v>
                </c:pt>
                <c:pt idx="1282">
                  <c:v>1205.8795589999936</c:v>
                </c:pt>
                <c:pt idx="1283">
                  <c:v>1206.8199639999948</c:v>
                </c:pt>
                <c:pt idx="1284">
                  <c:v>1207.7603629999794</c:v>
                </c:pt>
                <c:pt idx="1285">
                  <c:v>1208.7007659999945</c:v>
                </c:pt>
                <c:pt idx="1286">
                  <c:v>1209.6411609999777</c:v>
                </c:pt>
                <c:pt idx="1287">
                  <c:v>1210.5815099999891</c:v>
                </c:pt>
                <c:pt idx="1288">
                  <c:v>1211.5217259999772</c:v>
                </c:pt>
                <c:pt idx="1289">
                  <c:v>1212.4620729999733</c:v>
                </c:pt>
                <c:pt idx="1290">
                  <c:v>1213.4023859999725</c:v>
                </c:pt>
                <c:pt idx="1291">
                  <c:v>1214.3426629999885</c:v>
                </c:pt>
                <c:pt idx="1292">
                  <c:v>1215.2829029999848</c:v>
                </c:pt>
                <c:pt idx="1293">
                  <c:v>1216.2232999999833</c:v>
                </c:pt>
                <c:pt idx="1294">
                  <c:v>1217.1636469999794</c:v>
                </c:pt>
                <c:pt idx="1295">
                  <c:v>1218.1039739999978</c:v>
                </c:pt>
                <c:pt idx="1296">
                  <c:v>1219.0442939999921</c:v>
                </c:pt>
                <c:pt idx="1297">
                  <c:v>1219.9846319999779</c:v>
                </c:pt>
                <c:pt idx="1298">
                  <c:v>1220.9250209999736</c:v>
                </c:pt>
                <c:pt idx="1299">
                  <c:v>1221.8653979999945</c:v>
                </c:pt>
                <c:pt idx="1300">
                  <c:v>1222.8057939999853</c:v>
                </c:pt>
                <c:pt idx="1301">
                  <c:v>1223.7461069999845</c:v>
                </c:pt>
                <c:pt idx="1302">
                  <c:v>1224.6864449999994</c:v>
                </c:pt>
                <c:pt idx="1303">
                  <c:v>1225.6267769999977</c:v>
                </c:pt>
                <c:pt idx="1304">
                  <c:v>1226.5670339999779</c:v>
                </c:pt>
                <c:pt idx="1305">
                  <c:v>1227.5073069999926</c:v>
                </c:pt>
                <c:pt idx="1306">
                  <c:v>1228.4474799999734</c:v>
                </c:pt>
                <c:pt idx="1307">
                  <c:v>1229.3877529999882</c:v>
                </c:pt>
                <c:pt idx="1308">
                  <c:v>1230.3280309999827</c:v>
                </c:pt>
                <c:pt idx="1309">
                  <c:v>1231.2682639999839</c:v>
                </c:pt>
                <c:pt idx="1310">
                  <c:v>1232.2085239999869</c:v>
                </c:pt>
                <c:pt idx="1311">
                  <c:v>1233.1487619999971</c:v>
                </c:pt>
                <c:pt idx="1312">
                  <c:v>1234.088980999979</c:v>
                </c:pt>
                <c:pt idx="1313">
                  <c:v>1235.0292669999762</c:v>
                </c:pt>
                <c:pt idx="1314">
                  <c:v>1235.9695179999981</c:v>
                </c:pt>
                <c:pt idx="1315">
                  <c:v>1236.9098579999991</c:v>
                </c:pt>
                <c:pt idx="1316">
                  <c:v>1237.850168999983</c:v>
                </c:pt>
                <c:pt idx="1317">
                  <c:v>1238.7903899999801</c:v>
                </c:pt>
                <c:pt idx="1318">
                  <c:v>1239.7305779999879</c:v>
                </c:pt>
                <c:pt idx="1319">
                  <c:v>1240.670752999984</c:v>
                </c:pt>
                <c:pt idx="1320">
                  <c:v>1241.6109629999846</c:v>
                </c:pt>
                <c:pt idx="1321">
                  <c:v>1242.5511509999924</c:v>
                </c:pt>
                <c:pt idx="1322">
                  <c:v>1243.4913219999871</c:v>
                </c:pt>
                <c:pt idx="1323">
                  <c:v>1244.4315409999981</c:v>
                </c:pt>
                <c:pt idx="1324">
                  <c:v>1245.3717579999939</c:v>
                </c:pt>
                <c:pt idx="1325">
                  <c:v>1246.311973999982</c:v>
                </c:pt>
                <c:pt idx="1326">
                  <c:v>1247.2522709999757</c:v>
                </c:pt>
                <c:pt idx="1327">
                  <c:v>1248.1925539999793</c:v>
                </c:pt>
                <c:pt idx="1328">
                  <c:v>1249.1328119999962</c:v>
                </c:pt>
                <c:pt idx="1329">
                  <c:v>1250.0730179999955</c:v>
                </c:pt>
                <c:pt idx="1330">
                  <c:v>1251.0132649999869</c:v>
                </c:pt>
                <c:pt idx="1331">
                  <c:v>1251.9535049999831</c:v>
                </c:pt>
                <c:pt idx="1332">
                  <c:v>1252.8937659999938</c:v>
                </c:pt>
                <c:pt idx="1333">
                  <c:v>1253.8339049999777</c:v>
                </c:pt>
                <c:pt idx="1334">
                  <c:v>1254.7740339999727</c:v>
                </c:pt>
                <c:pt idx="1335">
                  <c:v>1255.7143199999991</c:v>
                </c:pt>
                <c:pt idx="1336">
                  <c:v>1256.6545069999993</c:v>
                </c:pt>
                <c:pt idx="1337">
                  <c:v>1257.594723999995</c:v>
                </c:pt>
                <c:pt idx="1338">
                  <c:v>1258.5349239999778</c:v>
                </c:pt>
                <c:pt idx="1339">
                  <c:v>1259.4751929999911</c:v>
                </c:pt>
                <c:pt idx="1340">
                  <c:v>1260.4156049999874</c:v>
                </c:pt>
                <c:pt idx="1341">
                  <c:v>1261.3558379999886</c:v>
                </c:pt>
                <c:pt idx="1342">
                  <c:v>1262.2961029999715</c:v>
                </c:pt>
                <c:pt idx="1343">
                  <c:v>1263.2365329999884</c:v>
                </c:pt>
                <c:pt idx="1344">
                  <c:v>1264.176851999975</c:v>
                </c:pt>
                <c:pt idx="1345">
                  <c:v>1265.1171899999899</c:v>
                </c:pt>
                <c:pt idx="1346">
                  <c:v>1266.0574669999769</c:v>
                </c:pt>
                <c:pt idx="1347">
                  <c:v>1266.9977169999911</c:v>
                </c:pt>
                <c:pt idx="1348">
                  <c:v>1267.9379379999882</c:v>
                </c:pt>
                <c:pt idx="1349">
                  <c:v>1268.8780639999895</c:v>
                </c:pt>
                <c:pt idx="1350">
                  <c:v>1269.8183989999816</c:v>
                </c:pt>
                <c:pt idx="1351">
                  <c:v>1270.7587859999912</c:v>
                </c:pt>
                <c:pt idx="1352">
                  <c:v>1271.6992169999867</c:v>
                </c:pt>
                <c:pt idx="1353">
                  <c:v>1272.6395309999934</c:v>
                </c:pt>
                <c:pt idx="1354">
                  <c:v>1273.5798509999877</c:v>
                </c:pt>
                <c:pt idx="1355">
                  <c:v>1274.5201979999838</c:v>
                </c:pt>
                <c:pt idx="1356">
                  <c:v>1275.4604119999858</c:v>
                </c:pt>
                <c:pt idx="1357">
                  <c:v>1276.4006639999861</c:v>
                </c:pt>
                <c:pt idx="1358">
                  <c:v>1277.3408919999783</c:v>
                </c:pt>
                <c:pt idx="1359">
                  <c:v>1278.2811499999953</c:v>
                </c:pt>
                <c:pt idx="1360">
                  <c:v>1279.2214069999754</c:v>
                </c:pt>
                <c:pt idx="1361">
                  <c:v>1280.1616749999812</c:v>
                </c:pt>
                <c:pt idx="1362">
                  <c:v>1281.1020959999878</c:v>
                </c:pt>
                <c:pt idx="1363">
                  <c:v>1282.0424299999722</c:v>
                </c:pt>
                <c:pt idx="1364">
                  <c:v>1282.9827069999883</c:v>
                </c:pt>
                <c:pt idx="1365">
                  <c:v>1283.9229689999775</c:v>
                </c:pt>
                <c:pt idx="1366">
                  <c:v>1284.8632779999753</c:v>
                </c:pt>
                <c:pt idx="1367">
                  <c:v>1285.8035039999813</c:v>
                </c:pt>
                <c:pt idx="1368">
                  <c:v>1286.743684999994</c:v>
                </c:pt>
                <c:pt idx="1369">
                  <c:v>1287.6839499999769</c:v>
                </c:pt>
                <c:pt idx="1370">
                  <c:v>1288.6241329999757</c:v>
                </c:pt>
                <c:pt idx="1371">
                  <c:v>1289.5642709999811</c:v>
                </c:pt>
                <c:pt idx="1372">
                  <c:v>1290.504402999999</c:v>
                </c:pt>
                <c:pt idx="1373">
                  <c:v>1291.4445719999785</c:v>
                </c:pt>
                <c:pt idx="1374">
                  <c:v>1292.384842999978</c:v>
                </c:pt>
                <c:pt idx="1375">
                  <c:v>1293.3250469999912</c:v>
                </c:pt>
                <c:pt idx="1376">
                  <c:v>1294.2652699999744</c:v>
                </c:pt>
                <c:pt idx="1377">
                  <c:v>1295.2055389999878</c:v>
                </c:pt>
                <c:pt idx="1378">
                  <c:v>1296.1457829999854</c:v>
                </c:pt>
                <c:pt idx="1379">
                  <c:v>1297.0860199999879</c:v>
                </c:pt>
                <c:pt idx="1380">
                  <c:v>1298.0262759999896</c:v>
                </c:pt>
                <c:pt idx="1381">
                  <c:v>1298.9664849999826</c:v>
                </c:pt>
                <c:pt idx="1382">
                  <c:v>1299.9066749999765</c:v>
                </c:pt>
                <c:pt idx="1383">
                  <c:v>1300.8469289999921</c:v>
                </c:pt>
                <c:pt idx="1384">
                  <c:v>1301.7872219999845</c:v>
                </c:pt>
                <c:pt idx="1385">
                  <c:v>1302.727458999987</c:v>
                </c:pt>
                <c:pt idx="1386">
                  <c:v>1303.6677859999763</c:v>
                </c:pt>
                <c:pt idx="1387">
                  <c:v>1304.6079879999743</c:v>
                </c:pt>
                <c:pt idx="1388">
                  <c:v>1305.5482029999839</c:v>
                </c:pt>
                <c:pt idx="1389">
                  <c:v>1306.4884299999976</c:v>
                </c:pt>
                <c:pt idx="1390">
                  <c:v>1307.4285619999864</c:v>
                </c:pt>
                <c:pt idx="1391">
                  <c:v>1308.368730999995</c:v>
                </c:pt>
                <c:pt idx="1392">
                  <c:v>1309.3088749999879</c:v>
                </c:pt>
                <c:pt idx="1393">
                  <c:v>1310.2490759999782</c:v>
                </c:pt>
                <c:pt idx="1394">
                  <c:v>1311.1892889999726</c:v>
                </c:pt>
                <c:pt idx="1395">
                  <c:v>1312.1295399999944</c:v>
                </c:pt>
                <c:pt idx="1396">
                  <c:v>1313.0698559999873</c:v>
                </c:pt>
                <c:pt idx="1397">
                  <c:v>1314.0102389999956</c:v>
                </c:pt>
                <c:pt idx="1398">
                  <c:v>1314.9505759999738</c:v>
                </c:pt>
                <c:pt idx="1399">
                  <c:v>1315.8908229999943</c:v>
                </c:pt>
                <c:pt idx="1400">
                  <c:v>1316.8310579999816</c:v>
                </c:pt>
                <c:pt idx="1401">
                  <c:v>1317.7713699999731</c:v>
                </c:pt>
                <c:pt idx="1402">
                  <c:v>1318.7116049999895</c:v>
                </c:pt>
                <c:pt idx="1403">
                  <c:v>1319.6519019999832</c:v>
                </c:pt>
                <c:pt idx="1404">
                  <c:v>1320.5920599999954</c:v>
                </c:pt>
                <c:pt idx="1405">
                  <c:v>1321.5322369999776</c:v>
                </c:pt>
                <c:pt idx="1406">
                  <c:v>1322.4726699999883</c:v>
                </c:pt>
                <c:pt idx="1407">
                  <c:v>1323.4130399999849</c:v>
                </c:pt>
                <c:pt idx="1408">
                  <c:v>1324.3534189999918</c:v>
                </c:pt>
                <c:pt idx="1409">
                  <c:v>1325.2938509999949</c:v>
                </c:pt>
                <c:pt idx="1410">
                  <c:v>1326.2342949999729</c:v>
                </c:pt>
                <c:pt idx="1411">
                  <c:v>1327.174697999988</c:v>
                </c:pt>
                <c:pt idx="1412">
                  <c:v>1328.1151249999821</c:v>
                </c:pt>
                <c:pt idx="1413">
                  <c:v>1329.0555689999892</c:v>
                </c:pt>
                <c:pt idx="1414">
                  <c:v>1329.995969999989</c:v>
                </c:pt>
                <c:pt idx="1415">
                  <c:v>1330.9363199999789</c:v>
                </c:pt>
                <c:pt idx="1416">
                  <c:v>1331.8766689999902</c:v>
                </c:pt>
                <c:pt idx="1417">
                  <c:v>1332.8169809999818</c:v>
                </c:pt>
                <c:pt idx="1418">
                  <c:v>1333.757225999987</c:v>
                </c:pt>
                <c:pt idx="1419">
                  <c:v>1334.6975779999921</c:v>
                </c:pt>
                <c:pt idx="1420">
                  <c:v>1335.6378909999912</c:v>
                </c:pt>
                <c:pt idx="1421">
                  <c:v>1336.5782039999904</c:v>
                </c:pt>
                <c:pt idx="1422">
                  <c:v>1337.5185519999941</c:v>
                </c:pt>
                <c:pt idx="1423">
                  <c:v>1338.4588709999807</c:v>
                </c:pt>
                <c:pt idx="1424">
                  <c:v>1339.3992269999871</c:v>
                </c:pt>
                <c:pt idx="1425">
                  <c:v>1340.3395409999939</c:v>
                </c:pt>
                <c:pt idx="1426">
                  <c:v>1341.2799159999995</c:v>
                </c:pt>
                <c:pt idx="1427">
                  <c:v>1342.2202229999821</c:v>
                </c:pt>
                <c:pt idx="1428">
                  <c:v>1343.1605929999787</c:v>
                </c:pt>
                <c:pt idx="1429">
                  <c:v>1344.1008969999966</c:v>
                </c:pt>
                <c:pt idx="1430">
                  <c:v>1345.0412269999797</c:v>
                </c:pt>
                <c:pt idx="1431">
                  <c:v>1345.9815189999936</c:v>
                </c:pt>
                <c:pt idx="1432">
                  <c:v>1346.9218059999985</c:v>
                </c:pt>
                <c:pt idx="1433">
                  <c:v>1347.8621270000003</c:v>
                </c:pt>
                <c:pt idx="1434">
                  <c:v>1348.8023729999841</c:v>
                </c:pt>
                <c:pt idx="1435">
                  <c:v>1349.7427229999739</c:v>
                </c:pt>
                <c:pt idx="1436">
                  <c:v>1350.6830099999788</c:v>
                </c:pt>
                <c:pt idx="1437">
                  <c:v>1351.6231789999874</c:v>
                </c:pt>
                <c:pt idx="1438">
                  <c:v>1352.5634349999891</c:v>
                </c:pt>
                <c:pt idx="1439">
                  <c:v>1353.5037799999991</c:v>
                </c:pt>
                <c:pt idx="1440">
                  <c:v>1354.4441109999898</c:v>
                </c:pt>
                <c:pt idx="1441">
                  <c:v>1355.3845129999972</c:v>
                </c:pt>
                <c:pt idx="1442">
                  <c:v>1356.3248039999744</c:v>
                </c:pt>
                <c:pt idx="1443">
                  <c:v>1357.2651809999952</c:v>
                </c:pt>
                <c:pt idx="1444">
                  <c:v>1358.2056439999724</c:v>
                </c:pt>
                <c:pt idx="1445">
                  <c:v>1359.1461019999988</c:v>
                </c:pt>
                <c:pt idx="1446">
                  <c:v>1360.0863989999925</c:v>
                </c:pt>
                <c:pt idx="1447">
                  <c:v>1361.0266679999768</c:v>
                </c:pt>
                <c:pt idx="1448">
                  <c:v>1361.9669659999781</c:v>
                </c:pt>
                <c:pt idx="1449">
                  <c:v>1362.9071909999766</c:v>
                </c:pt>
                <c:pt idx="1450">
                  <c:v>1363.8473639999866</c:v>
                </c:pt>
                <c:pt idx="1451">
                  <c:v>1364.787622999982</c:v>
                </c:pt>
                <c:pt idx="1452">
                  <c:v>1365.7280359999859</c:v>
                </c:pt>
                <c:pt idx="1453">
                  <c:v>1366.6684669999813</c:v>
                </c:pt>
                <c:pt idx="1454">
                  <c:v>1367.6088099999761</c:v>
                </c:pt>
                <c:pt idx="1455">
                  <c:v>1368.5490759999957</c:v>
                </c:pt>
                <c:pt idx="1456">
                  <c:v>1369.4895109999925</c:v>
                </c:pt>
                <c:pt idx="1457">
                  <c:v>1370.4298449999769</c:v>
                </c:pt>
                <c:pt idx="1458">
                  <c:v>1371.3701779999828</c:v>
                </c:pt>
                <c:pt idx="1459">
                  <c:v>1372.3105569999898</c:v>
                </c:pt>
                <c:pt idx="1460">
                  <c:v>1373.2509219999774</c:v>
                </c:pt>
                <c:pt idx="1461">
                  <c:v>1374.1911699999764</c:v>
                </c:pt>
                <c:pt idx="1462">
                  <c:v>1375.1314309999871</c:v>
                </c:pt>
                <c:pt idx="1463">
                  <c:v>1376.0715789999813</c:v>
                </c:pt>
                <c:pt idx="1464">
                  <c:v>1377.0119769999874</c:v>
                </c:pt>
                <c:pt idx="1465">
                  <c:v>1377.9522069999948</c:v>
                </c:pt>
                <c:pt idx="1466">
                  <c:v>1378.8925299999828</c:v>
                </c:pt>
                <c:pt idx="1467">
                  <c:v>1379.8327319999808</c:v>
                </c:pt>
                <c:pt idx="1468">
                  <c:v>1380.7729529999779</c:v>
                </c:pt>
                <c:pt idx="1469">
                  <c:v>1381.713144999987</c:v>
                </c:pt>
                <c:pt idx="1470">
                  <c:v>1382.6533389999822</c:v>
                </c:pt>
                <c:pt idx="1471">
                  <c:v>1383.5934999999881</c:v>
                </c:pt>
                <c:pt idx="1472">
                  <c:v>1384.5336549999774</c:v>
                </c:pt>
                <c:pt idx="1473">
                  <c:v>1385.4737949999981</c:v>
                </c:pt>
                <c:pt idx="1474">
                  <c:v>1386.4140249999764</c:v>
                </c:pt>
                <c:pt idx="1475">
                  <c:v>1387.3543099999952</c:v>
                </c:pt>
                <c:pt idx="1476">
                  <c:v>1388.294618999993</c:v>
                </c:pt>
                <c:pt idx="1477">
                  <c:v>1389.234982999973</c:v>
                </c:pt>
                <c:pt idx="1478">
                  <c:v>1390.1753429999808</c:v>
                </c:pt>
                <c:pt idx="1479">
                  <c:v>1391.1156609999889</c:v>
                </c:pt>
                <c:pt idx="1480">
                  <c:v>1392.0559069999726</c:v>
                </c:pt>
                <c:pt idx="1481">
                  <c:v>1392.9962019999803</c:v>
                </c:pt>
                <c:pt idx="1482">
                  <c:v>1393.9364269999787</c:v>
                </c:pt>
                <c:pt idx="1483">
                  <c:v>1394.8766149999865</c:v>
                </c:pt>
                <c:pt idx="1484">
                  <c:v>1395.8168169999844</c:v>
                </c:pt>
                <c:pt idx="1485">
                  <c:v>1396.757071</c:v>
                </c:pt>
                <c:pt idx="1486">
                  <c:v>1397.6972639999876</c:v>
                </c:pt>
                <c:pt idx="1487">
                  <c:v>1398.6373749999912</c:v>
                </c:pt>
                <c:pt idx="1488">
                  <c:v>1399.5775020000001</c:v>
                </c:pt>
                <c:pt idx="1489">
                  <c:v>1400.5176039999933</c:v>
                </c:pt>
                <c:pt idx="1490">
                  <c:v>1401.457791999972</c:v>
                </c:pt>
                <c:pt idx="1491">
                  <c:v>1402.3979439999966</c:v>
                </c:pt>
                <c:pt idx="1492">
                  <c:v>1403.338195999997</c:v>
                </c:pt>
                <c:pt idx="1493">
                  <c:v>1404.2784109999775</c:v>
                </c:pt>
                <c:pt idx="1494">
                  <c:v>1405.2186119999969</c:v>
                </c:pt>
                <c:pt idx="1495">
                  <c:v>1406.1587879999715</c:v>
                </c:pt>
                <c:pt idx="1496">
                  <c:v>1407.0989269999845</c:v>
                </c:pt>
                <c:pt idx="1497">
                  <c:v>1408.0390419999894</c:v>
                </c:pt>
                <c:pt idx="1498">
                  <c:v>1408.9792239999806</c:v>
                </c:pt>
                <c:pt idx="1499">
                  <c:v>1409.9194049999933</c:v>
                </c:pt>
                <c:pt idx="1500">
                  <c:v>1410.8596869999892</c:v>
                </c:pt>
                <c:pt idx="1501">
                  <c:v>1411.8001209999784</c:v>
                </c:pt>
                <c:pt idx="1502">
                  <c:v>1412.740570999973</c:v>
                </c:pt>
                <c:pt idx="1503">
                  <c:v>1413.681002999976</c:v>
                </c:pt>
                <c:pt idx="1504">
                  <c:v>1414.6213519999874</c:v>
                </c:pt>
                <c:pt idx="1505">
                  <c:v>1415.5617689999926</c:v>
                </c:pt>
                <c:pt idx="1506">
                  <c:v>1416.5021699999925</c:v>
                </c:pt>
                <c:pt idx="1507">
                  <c:v>1417.4425709999923</c:v>
                </c:pt>
                <c:pt idx="1508">
                  <c:v>1418.3829249999835</c:v>
                </c:pt>
                <c:pt idx="1509">
                  <c:v>1419.3232389999903</c:v>
                </c:pt>
                <c:pt idx="1510">
                  <c:v>1420.2635999999766</c:v>
                </c:pt>
                <c:pt idx="1511">
                  <c:v>1421.2040119999729</c:v>
                </c:pt>
                <c:pt idx="1512">
                  <c:v>1422.1444579999952</c:v>
                </c:pt>
                <c:pt idx="1513">
                  <c:v>1423.084812999994</c:v>
                </c:pt>
                <c:pt idx="1514">
                  <c:v>1424.0252169999876</c:v>
                </c:pt>
                <c:pt idx="1515">
                  <c:v>1424.9655749999802</c:v>
                </c:pt>
                <c:pt idx="1516">
                  <c:v>1425.9058859999932</c:v>
                </c:pt>
                <c:pt idx="1517">
                  <c:v>1426.8462319999817</c:v>
                </c:pt>
                <c:pt idx="1518">
                  <c:v>1427.7865769999917</c:v>
                </c:pt>
                <c:pt idx="1519">
                  <c:v>1428.7268349999795</c:v>
                </c:pt>
                <c:pt idx="1520">
                  <c:v>1429.6670679999806</c:v>
                </c:pt>
                <c:pt idx="1521">
                  <c:v>1430.6073499999766</c:v>
                </c:pt>
                <c:pt idx="1522">
                  <c:v>1431.5475679999799</c:v>
                </c:pt>
                <c:pt idx="1523">
                  <c:v>1432.4877569999953</c:v>
                </c:pt>
                <c:pt idx="1524">
                  <c:v>1433.4279609999794</c:v>
                </c:pt>
                <c:pt idx="1525">
                  <c:v>1434.3681099999812</c:v>
                </c:pt>
                <c:pt idx="1526">
                  <c:v>1435.3083149999729</c:v>
                </c:pt>
                <c:pt idx="1527">
                  <c:v>1436.2484349999868</c:v>
                </c:pt>
                <c:pt idx="1528">
                  <c:v>1437.1886129999766</c:v>
                </c:pt>
                <c:pt idx="1529">
                  <c:v>1438.1287019999872</c:v>
                </c:pt>
                <c:pt idx="1530">
                  <c:v>1439.0687399999879</c:v>
                </c:pt>
                <c:pt idx="1531">
                  <c:v>1440.0087759999733</c:v>
                </c:pt>
                <c:pt idx="1532">
                  <c:v>1440.9490869999863</c:v>
                </c:pt>
                <c:pt idx="1533">
                  <c:v>1441.8894579999906</c:v>
                </c:pt>
                <c:pt idx="1534">
                  <c:v>1442.8299569999799</c:v>
                </c:pt>
                <c:pt idx="1535">
                  <c:v>1443.7704049999884</c:v>
                </c:pt>
                <c:pt idx="1536">
                  <c:v>1444.7106559999811</c:v>
                </c:pt>
                <c:pt idx="1537">
                  <c:v>1445.6508329999924</c:v>
                </c:pt>
                <c:pt idx="1538">
                  <c:v>1446.591093999974</c:v>
                </c:pt>
                <c:pt idx="1539">
                  <c:v>1447.5312989999948</c:v>
                </c:pt>
                <c:pt idx="1540">
                  <c:v>1448.4712949999957</c:v>
                </c:pt>
                <c:pt idx="1541">
                  <c:v>1449.4112279999827</c:v>
                </c:pt>
                <c:pt idx="1542">
                  <c:v>1450.3512499999779</c:v>
                </c:pt>
                <c:pt idx="1543">
                  <c:v>1451.2913599999738</c:v>
                </c:pt>
                <c:pt idx="1544">
                  <c:v>1452.2314309999929</c:v>
                </c:pt>
                <c:pt idx="1545">
                  <c:v>1453.1715659999754</c:v>
                </c:pt>
                <c:pt idx="1546">
                  <c:v>1454.1117129999911</c:v>
                </c:pt>
                <c:pt idx="1547">
                  <c:v>1455.0518419999862</c:v>
                </c:pt>
                <c:pt idx="1548">
                  <c:v>1455.9919099999825</c:v>
                </c:pt>
                <c:pt idx="1549">
                  <c:v>1456.9321169999894</c:v>
                </c:pt>
                <c:pt idx="1550">
                  <c:v>1457.8722669999988</c:v>
                </c:pt>
                <c:pt idx="1551">
                  <c:v>1458.812368999992</c:v>
                </c:pt>
                <c:pt idx="1552">
                  <c:v>1459.7525769999775</c:v>
                </c:pt>
                <c:pt idx="1553">
                  <c:v>1460.6928779999726</c:v>
                </c:pt>
                <c:pt idx="1554">
                  <c:v>1461.633027999982</c:v>
                </c:pt>
                <c:pt idx="1555">
                  <c:v>1462.5731969999906</c:v>
                </c:pt>
                <c:pt idx="1556">
                  <c:v>1463.5133859999769</c:v>
                </c:pt>
                <c:pt idx="1557">
                  <c:v>1464.4535209999885</c:v>
                </c:pt>
                <c:pt idx="1558">
                  <c:v>1465.3935759999731</c:v>
                </c:pt>
                <c:pt idx="1559">
                  <c:v>1466.3335789999983</c:v>
                </c:pt>
                <c:pt idx="1560">
                  <c:v>1467.273606999981</c:v>
                </c:pt>
                <c:pt idx="1561">
                  <c:v>1468.2137279999733</c:v>
                </c:pt>
                <c:pt idx="1562">
                  <c:v>1469.1537269999972</c:v>
                </c:pt>
                <c:pt idx="1563">
                  <c:v>1470.0937989999948</c:v>
                </c:pt>
                <c:pt idx="1564">
                  <c:v>1471.0340989999822</c:v>
                </c:pt>
                <c:pt idx="1565">
                  <c:v>1471.9743709999893</c:v>
                </c:pt>
                <c:pt idx="1566">
                  <c:v>1472.9147169999778</c:v>
                </c:pt>
                <c:pt idx="1567">
                  <c:v>1473.8550479999976</c:v>
                </c:pt>
                <c:pt idx="1568">
                  <c:v>1474.7953299999936</c:v>
                </c:pt>
                <c:pt idx="1569">
                  <c:v>1475.7355909999751</c:v>
                </c:pt>
                <c:pt idx="1570">
                  <c:v>1476.6758819999814</c:v>
                </c:pt>
                <c:pt idx="1571">
                  <c:v>1477.6161729999876</c:v>
                </c:pt>
                <c:pt idx="1572">
                  <c:v>1478.5564599999925</c:v>
                </c:pt>
                <c:pt idx="1573">
                  <c:v>1479.4967439999746</c:v>
                </c:pt>
                <c:pt idx="1574">
                  <c:v>1480.4369729999744</c:v>
                </c:pt>
                <c:pt idx="1575">
                  <c:v>1481.3771219999762</c:v>
                </c:pt>
                <c:pt idx="1576">
                  <c:v>1482.3173319999769</c:v>
                </c:pt>
                <c:pt idx="1577">
                  <c:v>1483.2575629999919</c:v>
                </c:pt>
                <c:pt idx="1578">
                  <c:v>1484.1977009999973</c:v>
                </c:pt>
                <c:pt idx="1579">
                  <c:v>1485.1378799999948</c:v>
                </c:pt>
                <c:pt idx="1580">
                  <c:v>1486.0781519999728</c:v>
                </c:pt>
                <c:pt idx="1581">
                  <c:v>1487.0184089999821</c:v>
                </c:pt>
                <c:pt idx="1582">
                  <c:v>1487.9586469999922</c:v>
                </c:pt>
                <c:pt idx="1583">
                  <c:v>1488.8989019999863</c:v>
                </c:pt>
                <c:pt idx="1584">
                  <c:v>1489.8392129999993</c:v>
                </c:pt>
                <c:pt idx="1585">
                  <c:v>1490.7795659999829</c:v>
                </c:pt>
                <c:pt idx="1586">
                  <c:v>1491.719924999983</c:v>
                </c:pt>
                <c:pt idx="1587">
                  <c:v>1492.6601909999736</c:v>
                </c:pt>
                <c:pt idx="1588">
                  <c:v>1493.6005779999832</c:v>
                </c:pt>
                <c:pt idx="1589">
                  <c:v>1494.5408559999778</c:v>
                </c:pt>
                <c:pt idx="1590">
                  <c:v>1495.481197999994</c:v>
                </c:pt>
                <c:pt idx="1591">
                  <c:v>1496.4214519999805</c:v>
                </c:pt>
                <c:pt idx="1592">
                  <c:v>1497.3616569999722</c:v>
                </c:pt>
                <c:pt idx="1593">
                  <c:v>1498.3018429999938</c:v>
                </c:pt>
                <c:pt idx="1594">
                  <c:v>1499.2420909999928</c:v>
                </c:pt>
                <c:pt idx="1595">
                  <c:v>1500.1822029999748</c:v>
                </c:pt>
                <c:pt idx="1596">
                  <c:v>1501.1223549999995</c:v>
                </c:pt>
                <c:pt idx="1597">
                  <c:v>1502.0623029999842</c:v>
                </c:pt>
                <c:pt idx="1598">
                  <c:v>1503.0021979999729</c:v>
                </c:pt>
                <c:pt idx="1599">
                  <c:v>1503.942149999988</c:v>
                </c:pt>
                <c:pt idx="1600">
                  <c:v>1504.8821039999893</c:v>
                </c:pt>
                <c:pt idx="1601">
                  <c:v>1505.822061999992</c:v>
                </c:pt>
                <c:pt idx="1602">
                  <c:v>1506.7621069999877</c:v>
                </c:pt>
                <c:pt idx="1603">
                  <c:v>1507.7022019999858</c:v>
                </c:pt>
                <c:pt idx="1604">
                  <c:v>1508.6423709999945</c:v>
                </c:pt>
                <c:pt idx="1605">
                  <c:v>1509.5824799999828</c:v>
                </c:pt>
                <c:pt idx="1606">
                  <c:v>1510.5226299999922</c:v>
                </c:pt>
                <c:pt idx="1607">
                  <c:v>1511.462669999979</c:v>
                </c:pt>
                <c:pt idx="1608">
                  <c:v>1512.4027260000003</c:v>
                </c:pt>
                <c:pt idx="1609">
                  <c:v>1513.3428389999899</c:v>
                </c:pt>
                <c:pt idx="1610">
                  <c:v>1514.2829909999855</c:v>
                </c:pt>
                <c:pt idx="1611">
                  <c:v>1515.2232889999868</c:v>
                </c:pt>
                <c:pt idx="1612">
                  <c:v>1516.1635039999965</c:v>
                </c:pt>
                <c:pt idx="1613">
                  <c:v>1517.103643999988</c:v>
                </c:pt>
                <c:pt idx="1614">
                  <c:v>1518.0437599999714</c:v>
                </c:pt>
                <c:pt idx="1615">
                  <c:v>1518.9837659999903</c:v>
                </c:pt>
                <c:pt idx="1616">
                  <c:v>1519.9237759999814</c:v>
                </c:pt>
                <c:pt idx="1617">
                  <c:v>1520.8638829999836</c:v>
                </c:pt>
                <c:pt idx="1618">
                  <c:v>1521.8039649999992</c:v>
                </c:pt>
                <c:pt idx="1619">
                  <c:v>1522.7439439999871</c:v>
                </c:pt>
                <c:pt idx="1620">
                  <c:v>1523.6839559999935</c:v>
                </c:pt>
                <c:pt idx="1621">
                  <c:v>1524.6239909999713</c:v>
                </c:pt>
                <c:pt idx="1622">
                  <c:v>1525.5640549999953</c:v>
                </c:pt>
                <c:pt idx="1623">
                  <c:v>1526.5041869999841</c:v>
                </c:pt>
                <c:pt idx="1624">
                  <c:v>1527.4442619999754</c:v>
                </c:pt>
                <c:pt idx="1625">
                  <c:v>1528.3843029999989</c:v>
                </c:pt>
                <c:pt idx="1626">
                  <c:v>1529.3241869999911</c:v>
                </c:pt>
                <c:pt idx="1627">
                  <c:v>1530.2639499999932</c:v>
                </c:pt>
                <c:pt idx="1628">
                  <c:v>1531.2037609999825</c:v>
                </c:pt>
                <c:pt idx="1629">
                  <c:v>1532.143653999985</c:v>
                </c:pt>
                <c:pt idx="1630">
                  <c:v>1533.0835099999967</c:v>
                </c:pt>
                <c:pt idx="1631">
                  <c:v>1534.023429999972</c:v>
                </c:pt>
                <c:pt idx="1632">
                  <c:v>1534.9633099999919</c:v>
                </c:pt>
                <c:pt idx="1633">
                  <c:v>1535.9031159999722</c:v>
                </c:pt>
                <c:pt idx="1634">
                  <c:v>1536.8429339999857</c:v>
                </c:pt>
                <c:pt idx="1635">
                  <c:v>1537.7827869999746</c:v>
                </c:pt>
                <c:pt idx="1636">
                  <c:v>1538.7225760000001</c:v>
                </c:pt>
                <c:pt idx="1637">
                  <c:v>1539.6624329999904</c:v>
                </c:pt>
                <c:pt idx="1638">
                  <c:v>1540.6022809999995</c:v>
                </c:pt>
                <c:pt idx="1639">
                  <c:v>1541.5421149999893</c:v>
                </c:pt>
                <c:pt idx="1640">
                  <c:v>1542.4819739999948</c:v>
                </c:pt>
                <c:pt idx="1641">
                  <c:v>1543.4218009999895</c:v>
                </c:pt>
                <c:pt idx="1642">
                  <c:v>1544.3616339999717</c:v>
                </c:pt>
                <c:pt idx="1643">
                  <c:v>1545.3014229999972</c:v>
                </c:pt>
                <c:pt idx="1644">
                  <c:v>1546.2413189999934</c:v>
                </c:pt>
                <c:pt idx="1645">
                  <c:v>1547.1812619999982</c:v>
                </c:pt>
                <c:pt idx="1646">
                  <c:v>1548.1211849999963</c:v>
                </c:pt>
                <c:pt idx="1647">
                  <c:v>1549.0610419999866</c:v>
                </c:pt>
                <c:pt idx="1648">
                  <c:v>1550.0008529999759</c:v>
                </c:pt>
                <c:pt idx="1649">
                  <c:v>1550.9406319999835</c:v>
                </c:pt>
                <c:pt idx="1650">
                  <c:v>1551.8804519999831</c:v>
                </c:pt>
                <c:pt idx="1651">
                  <c:v>1552.8203309999953</c:v>
                </c:pt>
                <c:pt idx="1652">
                  <c:v>1553.7601799999829</c:v>
                </c:pt>
                <c:pt idx="1653">
                  <c:v>1554.6998759999988</c:v>
                </c:pt>
                <c:pt idx="1654">
                  <c:v>1555.6396399999794</c:v>
                </c:pt>
                <c:pt idx="1655">
                  <c:v>1556.5793229999836</c:v>
                </c:pt>
                <c:pt idx="1656">
                  <c:v>1557.519026999973</c:v>
                </c:pt>
                <c:pt idx="1657">
                  <c:v>1558.4587749999773</c:v>
                </c:pt>
                <c:pt idx="1658">
                  <c:v>1559.3984679999994</c:v>
                </c:pt>
                <c:pt idx="1659">
                  <c:v>1560.3381459999946</c:v>
                </c:pt>
                <c:pt idx="1660">
                  <c:v>1561.2779539999901</c:v>
                </c:pt>
                <c:pt idx="1661">
                  <c:v>1562.2177639999718</c:v>
                </c:pt>
                <c:pt idx="1662">
                  <c:v>1563.1574849999743</c:v>
                </c:pt>
                <c:pt idx="1663">
                  <c:v>1564.0971989999816</c:v>
                </c:pt>
                <c:pt idx="1664">
                  <c:v>1565.0369679999712</c:v>
                </c:pt>
                <c:pt idx="1665">
                  <c:v>1565.9767389999761</c:v>
                </c:pt>
                <c:pt idx="1666">
                  <c:v>1566.9164659999951</c:v>
                </c:pt>
                <c:pt idx="1667">
                  <c:v>1567.8562089999905</c:v>
                </c:pt>
                <c:pt idx="1668">
                  <c:v>1568.7959469999769</c:v>
                </c:pt>
                <c:pt idx="1669">
                  <c:v>1569.735600999993</c:v>
                </c:pt>
                <c:pt idx="1670">
                  <c:v>1570.6751949999889</c:v>
                </c:pt>
                <c:pt idx="1671">
                  <c:v>1571.6147999999812</c:v>
                </c:pt>
                <c:pt idx="1672">
                  <c:v>1572.5545239999774</c:v>
                </c:pt>
                <c:pt idx="1673">
                  <c:v>1573.4943050000002</c:v>
                </c:pt>
                <c:pt idx="1674">
                  <c:v>1574.4341159999894</c:v>
                </c:pt>
                <c:pt idx="1675">
                  <c:v>1575.3739669999923</c:v>
                </c:pt>
                <c:pt idx="1676">
                  <c:v>1576.3137239999778</c:v>
                </c:pt>
                <c:pt idx="1677">
                  <c:v>1577.2537159999774</c:v>
                </c:pt>
                <c:pt idx="1678">
                  <c:v>1578.1937069999985</c:v>
                </c:pt>
                <c:pt idx="1679">
                  <c:v>1579.1335939999844</c:v>
                </c:pt>
                <c:pt idx="1680">
                  <c:v>1580.0734719999891</c:v>
                </c:pt>
                <c:pt idx="1681">
                  <c:v>1581.0133339999884</c:v>
                </c:pt>
                <c:pt idx="1682">
                  <c:v>1581.9532419999887</c:v>
                </c:pt>
                <c:pt idx="1683">
                  <c:v>1582.8931799999846</c:v>
                </c:pt>
                <c:pt idx="1684">
                  <c:v>1583.8331039999903</c:v>
                </c:pt>
                <c:pt idx="1685">
                  <c:v>1584.7730439999723</c:v>
                </c:pt>
                <c:pt idx="1686">
                  <c:v>1585.7128999999841</c:v>
                </c:pt>
                <c:pt idx="1687">
                  <c:v>1586.6528109999781</c:v>
                </c:pt>
                <c:pt idx="1688">
                  <c:v>1587.5926509999845</c:v>
                </c:pt>
                <c:pt idx="1689">
                  <c:v>1588.5326269999787</c:v>
                </c:pt>
                <c:pt idx="1690">
                  <c:v>1589.4725819999876</c:v>
                </c:pt>
                <c:pt idx="1691">
                  <c:v>1590.4124939999892</c:v>
                </c:pt>
                <c:pt idx="1692">
                  <c:v>1591.3523909999931</c:v>
                </c:pt>
                <c:pt idx="1693">
                  <c:v>1592.2922979999857</c:v>
                </c:pt>
                <c:pt idx="1694">
                  <c:v>1593.2323239999823</c:v>
                </c:pt>
                <c:pt idx="1695">
                  <c:v>1594.1723089999869</c:v>
                </c:pt>
                <c:pt idx="1696">
                  <c:v>1595.1123739999894</c:v>
                </c:pt>
                <c:pt idx="1697">
                  <c:v>1596.0524179999775</c:v>
                </c:pt>
                <c:pt idx="1698">
                  <c:v>1596.9923179999751</c:v>
                </c:pt>
                <c:pt idx="1699">
                  <c:v>1597.9322779999929</c:v>
                </c:pt>
                <c:pt idx="1700">
                  <c:v>1598.8722599999746</c:v>
                </c:pt>
                <c:pt idx="1701">
                  <c:v>1599.8122489999805</c:v>
                </c:pt>
                <c:pt idx="1702">
                  <c:v>1600.7522379999864</c:v>
                </c:pt>
                <c:pt idx="1703">
                  <c:v>1601.6922749999794</c:v>
                </c:pt>
                <c:pt idx="1704">
                  <c:v>1602.6322359999758</c:v>
                </c:pt>
                <c:pt idx="1705">
                  <c:v>1603.5721379999886</c:v>
                </c:pt>
                <c:pt idx="1706">
                  <c:v>1604.5120349999925</c:v>
                </c:pt>
                <c:pt idx="1707">
                  <c:v>1605.4519789999758</c:v>
                </c:pt>
                <c:pt idx="1708">
                  <c:v>1606.391918999987</c:v>
                </c:pt>
                <c:pt idx="1709">
                  <c:v>1607.3318849999923</c:v>
                </c:pt>
                <c:pt idx="1710">
                  <c:v>1608.2718639999803</c:v>
                </c:pt>
                <c:pt idx="1711">
                  <c:v>1609.2117909999797</c:v>
                </c:pt>
                <c:pt idx="1712">
                  <c:v>1610.1516899999988</c:v>
                </c:pt>
                <c:pt idx="1713">
                  <c:v>1611.0916139999754</c:v>
                </c:pt>
                <c:pt idx="1714">
                  <c:v>1612.0315849999897</c:v>
                </c:pt>
                <c:pt idx="1715">
                  <c:v>1612.9715539999888</c:v>
                </c:pt>
                <c:pt idx="1716">
                  <c:v>1613.911534999992</c:v>
                </c:pt>
                <c:pt idx="1717">
                  <c:v>1614.8515589999733</c:v>
                </c:pt>
                <c:pt idx="1718">
                  <c:v>1615.7915149999899</c:v>
                </c:pt>
                <c:pt idx="1719">
                  <c:v>1616.7314429999969</c:v>
                </c:pt>
                <c:pt idx="1720">
                  <c:v>1617.6713419999869</c:v>
                </c:pt>
                <c:pt idx="1721">
                  <c:v>1618.6112889999931</c:v>
                </c:pt>
                <c:pt idx="1722">
                  <c:v>1619.5512229999877</c:v>
                </c:pt>
                <c:pt idx="1723">
                  <c:v>1620.491125999979</c:v>
                </c:pt>
                <c:pt idx="1724">
                  <c:v>1621.4311959999905</c:v>
                </c:pt>
                <c:pt idx="1725">
                  <c:v>1622.371226999996</c:v>
                </c:pt>
                <c:pt idx="1726">
                  <c:v>1623.3112119999714</c:v>
                </c:pt>
                <c:pt idx="1727">
                  <c:v>1624.2511609999929</c:v>
                </c:pt>
                <c:pt idx="1728">
                  <c:v>1625.1911089999776</c:v>
                </c:pt>
                <c:pt idx="1729">
                  <c:v>1626.1311009999772</c:v>
                </c:pt>
                <c:pt idx="1730">
                  <c:v>1627.0710499999986</c:v>
                </c:pt>
                <c:pt idx="1731">
                  <c:v>1628.011044999992</c:v>
                </c:pt>
                <c:pt idx="1732">
                  <c:v>1628.9510369999916</c:v>
                </c:pt>
                <c:pt idx="1733">
                  <c:v>1629.8909959999728</c:v>
                </c:pt>
                <c:pt idx="1734">
                  <c:v>1630.8309949999966</c:v>
                </c:pt>
                <c:pt idx="1735">
                  <c:v>1631.7710479999951</c:v>
                </c:pt>
                <c:pt idx="1736">
                  <c:v>1632.7110189999803</c:v>
                </c:pt>
                <c:pt idx="1737">
                  <c:v>1633.6509829999995</c:v>
                </c:pt>
                <c:pt idx="1738">
                  <c:v>1634.5908799999743</c:v>
                </c:pt>
                <c:pt idx="1739">
                  <c:v>1635.5308329999971</c:v>
                </c:pt>
                <c:pt idx="1740">
                  <c:v>1636.470799999981</c:v>
                </c:pt>
                <c:pt idx="1741">
                  <c:v>1637.410778999998</c:v>
                </c:pt>
                <c:pt idx="1742">
                  <c:v>1638.3508229999861</c:v>
                </c:pt>
                <c:pt idx="1743">
                  <c:v>1639.2908309999912</c:v>
                </c:pt>
                <c:pt idx="1744">
                  <c:v>1640.2309539999987</c:v>
                </c:pt>
                <c:pt idx="1745">
                  <c:v>1641.1710039999743</c:v>
                </c:pt>
                <c:pt idx="1746">
                  <c:v>1642.1109919999726</c:v>
                </c:pt>
                <c:pt idx="1747">
                  <c:v>1643.050974999991</c:v>
                </c:pt>
                <c:pt idx="1748">
                  <c:v>1643.9910079999827</c:v>
                </c:pt>
                <c:pt idx="1749">
                  <c:v>1644.9310429999896</c:v>
                </c:pt>
                <c:pt idx="1750">
                  <c:v>1645.8709559999988</c:v>
                </c:pt>
                <c:pt idx="1751">
                  <c:v>1646.8107719999971</c:v>
                </c:pt>
                <c:pt idx="1752">
                  <c:v>1647.7506499999727</c:v>
                </c:pt>
                <c:pt idx="1753">
                  <c:v>1648.6904479999794</c:v>
                </c:pt>
                <c:pt idx="1754">
                  <c:v>1649.6302689999866</c:v>
                </c:pt>
                <c:pt idx="1755">
                  <c:v>1650.5700219999999</c:v>
                </c:pt>
                <c:pt idx="1756">
                  <c:v>1651.5097869999881</c:v>
                </c:pt>
                <c:pt idx="1757">
                  <c:v>1652.449557999993</c:v>
                </c:pt>
                <c:pt idx="1758">
                  <c:v>1653.3893149999785</c:v>
                </c:pt>
                <c:pt idx="1759">
                  <c:v>1654.3290999999736</c:v>
                </c:pt>
                <c:pt idx="1760">
                  <c:v>1655.2691159999813</c:v>
                </c:pt>
                <c:pt idx="1761">
                  <c:v>1656.2089239999768</c:v>
                </c:pt>
                <c:pt idx="1762">
                  <c:v>1657.1486499999883</c:v>
                </c:pt>
                <c:pt idx="1763">
                  <c:v>1658.0883349999785</c:v>
                </c:pt>
                <c:pt idx="1764">
                  <c:v>1659.0281249999825</c:v>
                </c:pt>
                <c:pt idx="1765">
                  <c:v>1659.9678879999847</c:v>
                </c:pt>
                <c:pt idx="1766">
                  <c:v>1660.9077259999758</c:v>
                </c:pt>
                <c:pt idx="1767">
                  <c:v>1661.8473529999901</c:v>
                </c:pt>
                <c:pt idx="1768">
                  <c:v>1662.7870559999719</c:v>
                </c:pt>
                <c:pt idx="1769">
                  <c:v>1663.7267959999735</c:v>
                </c:pt>
                <c:pt idx="1770">
                  <c:v>1664.6666119999718</c:v>
                </c:pt>
                <c:pt idx="1771">
                  <c:v>1665.6063129999966</c:v>
                </c:pt>
                <c:pt idx="1772">
                  <c:v>1666.5460379999713</c:v>
                </c:pt>
                <c:pt idx="1773">
                  <c:v>1667.4857049999991</c:v>
                </c:pt>
                <c:pt idx="1774">
                  <c:v>1668.4253339999996</c:v>
                </c:pt>
                <c:pt idx="1775">
                  <c:v>1669.3649989999831</c:v>
                </c:pt>
                <c:pt idx="1776">
                  <c:v>1670.3046959999774</c:v>
                </c:pt>
                <c:pt idx="1777">
                  <c:v>1671.2444249999826</c:v>
                </c:pt>
                <c:pt idx="1778">
                  <c:v>1672.1843119999976</c:v>
                </c:pt>
                <c:pt idx="1779">
                  <c:v>1673.1241399999999</c:v>
                </c:pt>
                <c:pt idx="1780">
                  <c:v>1674.0640139999741</c:v>
                </c:pt>
                <c:pt idx="1781">
                  <c:v>1675.0039149999793</c:v>
                </c:pt>
                <c:pt idx="1782">
                  <c:v>1675.9437809999799</c:v>
                </c:pt>
                <c:pt idx="1783">
                  <c:v>1676.8836689999735</c:v>
                </c:pt>
                <c:pt idx="1784">
                  <c:v>1677.8234839999932</c:v>
                </c:pt>
                <c:pt idx="1785">
                  <c:v>1678.763278999977</c:v>
                </c:pt>
                <c:pt idx="1786">
                  <c:v>1679.703078999999</c:v>
                </c:pt>
                <c:pt idx="1787">
                  <c:v>1680.6429529999732</c:v>
                </c:pt>
                <c:pt idx="1788">
                  <c:v>1681.5828129999863</c:v>
                </c:pt>
                <c:pt idx="1789">
                  <c:v>1682.5227279999817</c:v>
                </c:pt>
                <c:pt idx="1790">
                  <c:v>1683.4626379999972</c:v>
                </c:pt>
                <c:pt idx="1791">
                  <c:v>1684.4024799999897</c:v>
                </c:pt>
                <c:pt idx="1792">
                  <c:v>1685.3422259999788</c:v>
                </c:pt>
                <c:pt idx="1793">
                  <c:v>1686.2819489999965</c:v>
                </c:pt>
                <c:pt idx="1794">
                  <c:v>1687.2217299999902</c:v>
                </c:pt>
                <c:pt idx="1795">
                  <c:v>1688.1615109999839</c:v>
                </c:pt>
                <c:pt idx="1796">
                  <c:v>1689.1013749999984</c:v>
                </c:pt>
                <c:pt idx="1797">
                  <c:v>1690.0412719999731</c:v>
                </c:pt>
                <c:pt idx="1798">
                  <c:v>1690.9811359999876</c:v>
                </c:pt>
                <c:pt idx="1799">
                  <c:v>1691.9209979999869</c:v>
                </c:pt>
                <c:pt idx="1800">
                  <c:v>1692.8608909999894</c:v>
                </c:pt>
                <c:pt idx="1801">
                  <c:v>1693.8008899999841</c:v>
                </c:pt>
                <c:pt idx="1802">
                  <c:v>1694.7408419999992</c:v>
                </c:pt>
                <c:pt idx="1803">
                  <c:v>1695.6807359999802</c:v>
                </c:pt>
                <c:pt idx="1804">
                  <c:v>1696.6205489999847</c:v>
                </c:pt>
                <c:pt idx="1805">
                  <c:v>1697.5603509999928</c:v>
                </c:pt>
                <c:pt idx="1806">
                  <c:v>1698.5000249999866</c:v>
                </c:pt>
                <c:pt idx="1807">
                  <c:v>1699.4397419999877</c:v>
                </c:pt>
                <c:pt idx="1808">
                  <c:v>1700.379598999978</c:v>
                </c:pt>
                <c:pt idx="1809">
                  <c:v>1701.3194129999902</c:v>
                </c:pt>
                <c:pt idx="1810">
                  <c:v>1702.2592409999925</c:v>
                </c:pt>
                <c:pt idx="1811">
                  <c:v>1703.1989399999729</c:v>
                </c:pt>
                <c:pt idx="1812">
                  <c:v>1704.138656999974</c:v>
                </c:pt>
                <c:pt idx="1813">
                  <c:v>1705.0783729999966</c:v>
                </c:pt>
                <c:pt idx="1814">
                  <c:v>1706.0180539999856</c:v>
                </c:pt>
                <c:pt idx="1815">
                  <c:v>1706.957733999996</c:v>
                </c:pt>
                <c:pt idx="1816">
                  <c:v>1707.8975169999758</c:v>
                </c:pt>
                <c:pt idx="1817">
                  <c:v>1708.8372799999779</c:v>
                </c:pt>
                <c:pt idx="1818">
                  <c:v>1709.7769659999758</c:v>
                </c:pt>
                <c:pt idx="1819">
                  <c:v>1710.7166629999992</c:v>
                </c:pt>
                <c:pt idx="1820">
                  <c:v>1711.6563739999838</c:v>
                </c:pt>
                <c:pt idx="1821">
                  <c:v>1712.5960419999901</c:v>
                </c:pt>
                <c:pt idx="1822">
                  <c:v>1713.5357179999992</c:v>
                </c:pt>
                <c:pt idx="1823">
                  <c:v>1714.4754579999717</c:v>
                </c:pt>
                <c:pt idx="1824">
                  <c:v>1715.4151059999713</c:v>
                </c:pt>
                <c:pt idx="1825">
                  <c:v>1716.3547189999954</c:v>
                </c:pt>
                <c:pt idx="1826">
                  <c:v>1717.2943429999868</c:v>
                </c:pt>
                <c:pt idx="1827">
                  <c:v>1718.2338089999976</c:v>
                </c:pt>
                <c:pt idx="1828">
                  <c:v>1719.1733799999929</c:v>
                </c:pt>
                <c:pt idx="1829">
                  <c:v>1720.1130039999844</c:v>
                </c:pt>
                <c:pt idx="1830">
                  <c:v>1721.0525689999922</c:v>
                </c:pt>
                <c:pt idx="1831">
                  <c:v>1721.992109999992</c:v>
                </c:pt>
                <c:pt idx="1832">
                  <c:v>1722.931734999991</c:v>
                </c:pt>
                <c:pt idx="1833">
                  <c:v>1723.8713369999896</c:v>
                </c:pt>
                <c:pt idx="1834">
                  <c:v>1724.8110109999834</c:v>
                </c:pt>
                <c:pt idx="1835">
                  <c:v>1725.7506439999852</c:v>
                </c:pt>
                <c:pt idx="1836">
                  <c:v>1726.6903129999992</c:v>
                </c:pt>
                <c:pt idx="1837">
                  <c:v>1727.6299969999818</c:v>
                </c:pt>
                <c:pt idx="1838">
                  <c:v>1728.5696389999939</c:v>
                </c:pt>
                <c:pt idx="1839">
                  <c:v>1729.5092599999916</c:v>
                </c:pt>
                <c:pt idx="1840">
                  <c:v>1730.4489269999904</c:v>
                </c:pt>
                <c:pt idx="1841">
                  <c:v>1731.3886469999852</c:v>
                </c:pt>
                <c:pt idx="1842">
                  <c:v>1732.3282729999919</c:v>
                </c:pt>
                <c:pt idx="1843">
                  <c:v>1733.2678429999796</c:v>
                </c:pt>
                <c:pt idx="1844">
                  <c:v>1734.2074949999806</c:v>
                </c:pt>
                <c:pt idx="1845">
                  <c:v>1735.1472269999795</c:v>
                </c:pt>
                <c:pt idx="1846">
                  <c:v>1736.0869389999716</c:v>
                </c:pt>
                <c:pt idx="1847">
                  <c:v>1737.026703999989</c:v>
                </c:pt>
                <c:pt idx="1848">
                  <c:v>1737.9664469999843</c:v>
                </c:pt>
                <c:pt idx="1849">
                  <c:v>1738.9062559999875</c:v>
                </c:pt>
                <c:pt idx="1850">
                  <c:v>1739.8460909999849</c:v>
                </c:pt>
                <c:pt idx="1851">
                  <c:v>1740.7858109999797</c:v>
                </c:pt>
                <c:pt idx="1852">
                  <c:v>1741.7254969999776</c:v>
                </c:pt>
                <c:pt idx="1853">
                  <c:v>1742.6651579999889</c:v>
                </c:pt>
                <c:pt idx="1854">
                  <c:v>1743.6047529999923</c:v>
                </c:pt>
                <c:pt idx="1855">
                  <c:v>1744.5443219999725</c:v>
                </c:pt>
                <c:pt idx="1856">
                  <c:v>1745.4840589999803</c:v>
                </c:pt>
                <c:pt idx="1857">
                  <c:v>1746.4236489999748</c:v>
                </c:pt>
                <c:pt idx="1858">
                  <c:v>1747.3632959999959</c:v>
                </c:pt>
                <c:pt idx="1859">
                  <c:v>1748.3028729999787</c:v>
                </c:pt>
                <c:pt idx="1860">
                  <c:v>1749.2425639999856</c:v>
                </c:pt>
                <c:pt idx="1861">
                  <c:v>1750.1822719999764</c:v>
                </c:pt>
                <c:pt idx="1862">
                  <c:v>1751.121902999992</c:v>
                </c:pt>
                <c:pt idx="1863">
                  <c:v>1752.0616509999963</c:v>
                </c:pt>
                <c:pt idx="1864">
                  <c:v>1753.0014029999729</c:v>
                </c:pt>
                <c:pt idx="1865">
                  <c:v>1753.9411479999835</c:v>
                </c:pt>
                <c:pt idx="1866">
                  <c:v>1754.8809429999965</c:v>
                </c:pt>
                <c:pt idx="1867">
                  <c:v>1755.820835999999</c:v>
                </c:pt>
                <c:pt idx="1868">
                  <c:v>1756.7606879999803</c:v>
                </c:pt>
                <c:pt idx="1869">
                  <c:v>1757.7004479999887</c:v>
                </c:pt>
                <c:pt idx="1870">
                  <c:v>1758.640258999978</c:v>
                </c:pt>
                <c:pt idx="1871">
                  <c:v>1759.5800299999828</c:v>
                </c:pt>
                <c:pt idx="1872">
                  <c:v>1760.5198699999892</c:v>
                </c:pt>
                <c:pt idx="1873">
                  <c:v>1761.4596939999901</c:v>
                </c:pt>
                <c:pt idx="1874">
                  <c:v>1762.3995159999758</c:v>
                </c:pt>
                <c:pt idx="1875">
                  <c:v>1763.3392229999881</c:v>
                </c:pt>
                <c:pt idx="1876">
                  <c:v>1764.2790439999953</c:v>
                </c:pt>
                <c:pt idx="1877">
                  <c:v>1765.2188229999738</c:v>
                </c:pt>
                <c:pt idx="1878">
                  <c:v>1766.1584689999872</c:v>
                </c:pt>
                <c:pt idx="1879">
                  <c:v>1767.0981659999816</c:v>
                </c:pt>
                <c:pt idx="1880">
                  <c:v>1768.037794999982</c:v>
                </c:pt>
                <c:pt idx="1881">
                  <c:v>1768.9773319999804</c:v>
                </c:pt>
                <c:pt idx="1882">
                  <c:v>1769.9169929999916</c:v>
                </c:pt>
                <c:pt idx="1883">
                  <c:v>1770.8566119999741</c:v>
                </c:pt>
                <c:pt idx="1884">
                  <c:v>1771.796268999984</c:v>
                </c:pt>
                <c:pt idx="1885">
                  <c:v>1772.735995999974</c:v>
                </c:pt>
                <c:pt idx="1886">
                  <c:v>1773.6757249999791</c:v>
                </c:pt>
                <c:pt idx="1887">
                  <c:v>1774.6154349999852</c:v>
                </c:pt>
                <c:pt idx="1888">
                  <c:v>1775.5550279999734</c:v>
                </c:pt>
                <c:pt idx="1889">
                  <c:v>1776.494520999986</c:v>
                </c:pt>
                <c:pt idx="1890">
                  <c:v>1777.4340919999813</c:v>
                </c:pt>
                <c:pt idx="1891">
                  <c:v>1778.3736409999838</c:v>
                </c:pt>
                <c:pt idx="1892">
                  <c:v>1779.3131489999942</c:v>
                </c:pt>
                <c:pt idx="1893">
                  <c:v>1780.2526989999751</c:v>
                </c:pt>
                <c:pt idx="1894">
                  <c:v>1781.1922779999732</c:v>
                </c:pt>
                <c:pt idx="1895">
                  <c:v>1782.1319159999839</c:v>
                </c:pt>
                <c:pt idx="1896">
                  <c:v>1783.0715619999974</c:v>
                </c:pt>
                <c:pt idx="1897">
                  <c:v>1784.0111599999946</c:v>
                </c:pt>
                <c:pt idx="1898">
                  <c:v>1784.9508249999781</c:v>
                </c:pt>
                <c:pt idx="1899">
                  <c:v>1785.8904699999839</c:v>
                </c:pt>
                <c:pt idx="1900">
                  <c:v>1786.8301319999737</c:v>
                </c:pt>
                <c:pt idx="1901">
                  <c:v>1787.769719999982</c:v>
                </c:pt>
                <c:pt idx="1902">
                  <c:v>1788.7093319999985</c:v>
                </c:pt>
                <c:pt idx="1903">
                  <c:v>1789.6489959999744</c:v>
                </c:pt>
                <c:pt idx="1904">
                  <c:v>1790.5886189999874</c:v>
                </c:pt>
                <c:pt idx="1905">
                  <c:v>1791.5283289999934</c:v>
                </c:pt>
                <c:pt idx="1906">
                  <c:v>1792.4679589999723</c:v>
                </c:pt>
                <c:pt idx="1907">
                  <c:v>1793.4075769999763</c:v>
                </c:pt>
                <c:pt idx="1908">
                  <c:v>1794.3472279999987</c:v>
                </c:pt>
                <c:pt idx="1909">
                  <c:v>1795.2868679999956</c:v>
                </c:pt>
                <c:pt idx="1910">
                  <c:v>1796.2265669999761</c:v>
                </c:pt>
                <c:pt idx="1911">
                  <c:v>1797.1662889999861</c:v>
                </c:pt>
                <c:pt idx="1912">
                  <c:v>1798.1059729999979</c:v>
                </c:pt>
                <c:pt idx="1913">
                  <c:v>1799.0455939999956</c:v>
                </c:pt>
                <c:pt idx="1914">
                  <c:v>1799.9851889999991</c:v>
                </c:pt>
                <c:pt idx="1915">
                  <c:v>1800.9249429999909</c:v>
                </c:pt>
                <c:pt idx="1916">
                  <c:v>1801.8646469999803</c:v>
                </c:pt>
                <c:pt idx="1917">
                  <c:v>1802.8041899999953</c:v>
                </c:pt>
                <c:pt idx="1918">
                  <c:v>1803.7437399999762</c:v>
                </c:pt>
                <c:pt idx="1919">
                  <c:v>1804.6832859999849</c:v>
                </c:pt>
                <c:pt idx="1920">
                  <c:v>1805.6228569999803</c:v>
                </c:pt>
                <c:pt idx="1921">
                  <c:v>1806.5625439999858</c:v>
                </c:pt>
                <c:pt idx="1922">
                  <c:v>1807.5022249999747</c:v>
                </c:pt>
                <c:pt idx="1923">
                  <c:v>1808.4419519999938</c:v>
                </c:pt>
                <c:pt idx="1924">
                  <c:v>1809.3816779999761</c:v>
                </c:pt>
                <c:pt idx="1925">
                  <c:v>1810.3214879999869</c:v>
                </c:pt>
                <c:pt idx="1926">
                  <c:v>1811.2611859999888</c:v>
                </c:pt>
                <c:pt idx="1927">
                  <c:v>1812.2008549999737</c:v>
                </c:pt>
                <c:pt idx="1928">
                  <c:v>1813.1405889999878</c:v>
                </c:pt>
                <c:pt idx="1929">
                  <c:v>1814.0803429999796</c:v>
                </c:pt>
                <c:pt idx="1930">
                  <c:v>1815.0199739999953</c:v>
                </c:pt>
                <c:pt idx="1931">
                  <c:v>1815.9595209999825</c:v>
                </c:pt>
                <c:pt idx="1932">
                  <c:v>1816.8991369999712</c:v>
                </c:pt>
                <c:pt idx="1933">
                  <c:v>1817.8387509999739</c:v>
                </c:pt>
                <c:pt idx="1934">
                  <c:v>1818.7784089999914</c:v>
                </c:pt>
                <c:pt idx="1935">
                  <c:v>1819.7181139999884</c:v>
                </c:pt>
                <c:pt idx="1936">
                  <c:v>1820.657887999987</c:v>
                </c:pt>
                <c:pt idx="1937">
                  <c:v>1821.5975819999876</c:v>
                </c:pt>
                <c:pt idx="1938">
                  <c:v>1822.5373039999977</c:v>
                </c:pt>
                <c:pt idx="1939">
                  <c:v>1823.4769359999918</c:v>
                </c:pt>
                <c:pt idx="1940">
                  <c:v>1824.4165989999892</c:v>
                </c:pt>
                <c:pt idx="1941">
                  <c:v>1825.3561669999908</c:v>
                </c:pt>
                <c:pt idx="1942">
                  <c:v>1826.2958869999857</c:v>
                </c:pt>
                <c:pt idx="1943">
                  <c:v>1827.2355289999978</c:v>
                </c:pt>
                <c:pt idx="1944">
                  <c:v>1828.1751329999825</c:v>
                </c:pt>
                <c:pt idx="1945">
                  <c:v>1829.1147779999883</c:v>
                </c:pt>
                <c:pt idx="1946">
                  <c:v>1830.054364999989</c:v>
                </c:pt>
                <c:pt idx="1947">
                  <c:v>1830.9940129999886</c:v>
                </c:pt>
                <c:pt idx="1948">
                  <c:v>1831.9336499999918</c:v>
                </c:pt>
                <c:pt idx="1949">
                  <c:v>1832.8732419999724</c:v>
                </c:pt>
                <c:pt idx="1950">
                  <c:v>1833.8128399999987</c:v>
                </c:pt>
                <c:pt idx="1951">
                  <c:v>1834.7525079999759</c:v>
                </c:pt>
                <c:pt idx="1952">
                  <c:v>1835.6921799999836</c:v>
                </c:pt>
                <c:pt idx="1953">
                  <c:v>1836.6318719999981</c:v>
                </c:pt>
                <c:pt idx="1954">
                  <c:v>1837.5714979999757</c:v>
                </c:pt>
                <c:pt idx="1955">
                  <c:v>1838.5111349999788</c:v>
                </c:pt>
                <c:pt idx="1956">
                  <c:v>1839.4507489999814</c:v>
                </c:pt>
                <c:pt idx="1957">
                  <c:v>1840.3903629999841</c:v>
                </c:pt>
                <c:pt idx="1958">
                  <c:v>1841.3299819999957</c:v>
                </c:pt>
                <c:pt idx="1959">
                  <c:v>1842.2695409999869</c:v>
                </c:pt>
                <c:pt idx="1960">
                  <c:v>1843.2090919999755</c:v>
                </c:pt>
                <c:pt idx="1961">
                  <c:v>1844.1487179999822</c:v>
                </c:pt>
                <c:pt idx="1962">
                  <c:v>1845.0883099999919</c:v>
                </c:pt>
                <c:pt idx="1963">
                  <c:v>1846.0278729999845</c:v>
                </c:pt>
                <c:pt idx="1964">
                  <c:v>1846.9675289999868</c:v>
                </c:pt>
                <c:pt idx="1965">
                  <c:v>1847.907211999991</c:v>
                </c:pt>
                <c:pt idx="1966">
                  <c:v>1848.8469949999999</c:v>
                </c:pt>
                <c:pt idx="1967">
                  <c:v>1849.7867389999737</c:v>
                </c:pt>
                <c:pt idx="1968">
                  <c:v>1850.7265149999876</c:v>
                </c:pt>
                <c:pt idx="1969">
                  <c:v>1851.6663369999733</c:v>
                </c:pt>
                <c:pt idx="1970">
                  <c:v>1852.6061459999764</c:v>
                </c:pt>
                <c:pt idx="1971">
                  <c:v>1853.5459859999828</c:v>
                </c:pt>
                <c:pt idx="1972">
                  <c:v>1854.4857569999876</c:v>
                </c:pt>
                <c:pt idx="1973">
                  <c:v>1855.4255319999938</c:v>
                </c:pt>
                <c:pt idx="1974">
                  <c:v>1856.3653369999956</c:v>
                </c:pt>
                <c:pt idx="1975">
                  <c:v>1857.3051069999929</c:v>
                </c:pt>
                <c:pt idx="1976">
                  <c:v>1858.2449329999799</c:v>
                </c:pt>
                <c:pt idx="1977">
                  <c:v>1859.1847489999782</c:v>
                </c:pt>
                <c:pt idx="1978">
                  <c:v>1860.1245389999822</c:v>
                </c:pt>
                <c:pt idx="1979">
                  <c:v>1861.0644079999765</c:v>
                </c:pt>
                <c:pt idx="1980">
                  <c:v>1862.004208999977</c:v>
                </c:pt>
                <c:pt idx="1981">
                  <c:v>1862.9440559999784</c:v>
                </c:pt>
                <c:pt idx="1982">
                  <c:v>1863.8839389999921</c:v>
                </c:pt>
                <c:pt idx="1983">
                  <c:v>1864.8237419999787</c:v>
                </c:pt>
                <c:pt idx="1984">
                  <c:v>1865.7635389999778</c:v>
                </c:pt>
                <c:pt idx="1985">
                  <c:v>1866.7033199999714</c:v>
                </c:pt>
                <c:pt idx="1986">
                  <c:v>1867.6431729999895</c:v>
                </c:pt>
                <c:pt idx="1987">
                  <c:v>1868.5830059999716</c:v>
                </c:pt>
                <c:pt idx="1988">
                  <c:v>1869.5227859999868</c:v>
                </c:pt>
                <c:pt idx="1989">
                  <c:v>1870.4625969999761</c:v>
                </c:pt>
                <c:pt idx="1990">
                  <c:v>1871.402459999983</c:v>
                </c:pt>
                <c:pt idx="1991">
                  <c:v>1872.342307999992</c:v>
                </c:pt>
                <c:pt idx="1992">
                  <c:v>1873.2821449999756</c:v>
                </c:pt>
                <c:pt idx="1993">
                  <c:v>1874.222047999996</c:v>
                </c:pt>
                <c:pt idx="1994">
                  <c:v>1875.1619449999998</c:v>
                </c:pt>
                <c:pt idx="1995">
                  <c:v>1876.1018029999977</c:v>
                </c:pt>
                <c:pt idx="1996">
                  <c:v>1877.0416869999899</c:v>
                </c:pt>
                <c:pt idx="1997">
                  <c:v>1877.9816159999755</c:v>
                </c:pt>
                <c:pt idx="1998">
                  <c:v>1878.9214769999962</c:v>
                </c:pt>
                <c:pt idx="1999">
                  <c:v>1879.8612909999792</c:v>
                </c:pt>
                <c:pt idx="2000">
                  <c:v>1880.8010909999721</c:v>
                </c:pt>
                <c:pt idx="2001">
                  <c:v>1881.7409699999844</c:v>
                </c:pt>
                <c:pt idx="2002">
                  <c:v>1882.6808079999755</c:v>
                </c:pt>
                <c:pt idx="2003">
                  <c:v>1883.6206199999724</c:v>
                </c:pt>
                <c:pt idx="2004">
                  <c:v>1884.5604199999943</c:v>
                </c:pt>
                <c:pt idx="2005">
                  <c:v>1885.5002749999985</c:v>
                </c:pt>
                <c:pt idx="2006">
                  <c:v>1886.4400849999802</c:v>
                </c:pt>
                <c:pt idx="2007">
                  <c:v>1887.379901999986</c:v>
                </c:pt>
                <c:pt idx="2008">
                  <c:v>1888.3197609999916</c:v>
                </c:pt>
                <c:pt idx="2009">
                  <c:v>1889.2596609999891</c:v>
                </c:pt>
                <c:pt idx="2010">
                  <c:v>1890.1997239999764</c:v>
                </c:pt>
                <c:pt idx="2011">
                  <c:v>1891.1395349999948</c:v>
                </c:pt>
                <c:pt idx="2012">
                  <c:v>1892.0792089999886</c:v>
                </c:pt>
                <c:pt idx="2013">
                  <c:v>1893.0188929999713</c:v>
                </c:pt>
                <c:pt idx="2014">
                  <c:v>1893.9585799999768</c:v>
                </c:pt>
                <c:pt idx="2015">
                  <c:v>1894.8983899999876</c:v>
                </c:pt>
                <c:pt idx="2016">
                  <c:v>1895.8381919999956</c:v>
                </c:pt>
                <c:pt idx="2017">
                  <c:v>1896.7778829999734</c:v>
                </c:pt>
                <c:pt idx="2018">
                  <c:v>1897.717542999977</c:v>
                </c:pt>
                <c:pt idx="2019">
                  <c:v>1898.6572909999813</c:v>
                </c:pt>
                <c:pt idx="2020">
                  <c:v>1899.5971239999926</c:v>
                </c:pt>
                <c:pt idx="2021">
                  <c:v>1900.537038999988</c:v>
                </c:pt>
                <c:pt idx="2022">
                  <c:v>1901.4768259999983</c:v>
                </c:pt>
                <c:pt idx="2023">
                  <c:v>1902.4165939999803</c:v>
                </c:pt>
                <c:pt idx="2024">
                  <c:v>1903.3564249999763</c:v>
                </c:pt>
                <c:pt idx="2025">
                  <c:v>1904.2962899999984</c:v>
                </c:pt>
                <c:pt idx="2026">
                  <c:v>1905.2362049999938</c:v>
                </c:pt>
                <c:pt idx="2027">
                  <c:v>1906.1760749999958</c:v>
                </c:pt>
                <c:pt idx="2028">
                  <c:v>1907.1159919999773</c:v>
                </c:pt>
                <c:pt idx="2029">
                  <c:v>1908.0559939999948</c:v>
                </c:pt>
                <c:pt idx="2030">
                  <c:v>1908.9958859999897</c:v>
                </c:pt>
                <c:pt idx="2031">
                  <c:v>1909.9358579999825</c:v>
                </c:pt>
                <c:pt idx="2032">
                  <c:v>1910.8757249999908</c:v>
                </c:pt>
                <c:pt idx="2033">
                  <c:v>1911.8156079999753</c:v>
                </c:pt>
                <c:pt idx="2034">
                  <c:v>1912.7553989999869</c:v>
                </c:pt>
                <c:pt idx="2035">
                  <c:v>1913.6952439999732</c:v>
                </c:pt>
                <c:pt idx="2036">
                  <c:v>1914.6351339999819</c:v>
                </c:pt>
                <c:pt idx="2037">
                  <c:v>1915.5749459999788</c:v>
                </c:pt>
                <c:pt idx="2038">
                  <c:v>1916.514875999972</c:v>
                </c:pt>
                <c:pt idx="2039">
                  <c:v>1917.4546449999907</c:v>
                </c:pt>
                <c:pt idx="2040">
                  <c:v>1918.394460999989</c:v>
                </c:pt>
                <c:pt idx="2041">
                  <c:v>1919.3342709999997</c:v>
                </c:pt>
                <c:pt idx="2042">
                  <c:v>1920.2740549999871</c:v>
                </c:pt>
                <c:pt idx="2043">
                  <c:v>1921.2138489999925</c:v>
                </c:pt>
                <c:pt idx="2044">
                  <c:v>1922.1536049999995</c:v>
                </c:pt>
                <c:pt idx="2045">
                  <c:v>1923.0933999999834</c:v>
                </c:pt>
                <c:pt idx="2046">
                  <c:v>1924.0332539999799</c:v>
                </c:pt>
                <c:pt idx="2047">
                  <c:v>1924.9730739999795</c:v>
                </c:pt>
                <c:pt idx="2048">
                  <c:v>1925.9130449999939</c:v>
                </c:pt>
                <c:pt idx="2049">
                  <c:v>1926.8530149999715</c:v>
                </c:pt>
                <c:pt idx="2050">
                  <c:v>1927.7929459999723</c:v>
                </c:pt>
                <c:pt idx="2051">
                  <c:v>1928.7329519999912</c:v>
                </c:pt>
                <c:pt idx="2052">
                  <c:v>1929.6729669999913</c:v>
                </c:pt>
                <c:pt idx="2053">
                  <c:v>1930.612994999974</c:v>
                </c:pt>
                <c:pt idx="2054">
                  <c:v>1931.5530739999958</c:v>
                </c:pt>
                <c:pt idx="2055">
                  <c:v>1932.4931279999728</c:v>
                </c:pt>
                <c:pt idx="2056">
                  <c:v>1933.4331029999885</c:v>
                </c:pt>
                <c:pt idx="2057">
                  <c:v>1934.3730609999911</c:v>
                </c:pt>
                <c:pt idx="2058">
                  <c:v>1935.313073999976</c:v>
                </c:pt>
                <c:pt idx="2059">
                  <c:v>1936.2530879999977</c:v>
                </c:pt>
                <c:pt idx="2060">
                  <c:v>1937.1930549999815</c:v>
                </c:pt>
                <c:pt idx="2061">
                  <c:v>1938.1330509999825</c:v>
                </c:pt>
                <c:pt idx="2062">
                  <c:v>1939.0729969999811</c:v>
                </c:pt>
                <c:pt idx="2063">
                  <c:v>1940.0130639999988</c:v>
                </c:pt>
                <c:pt idx="2064">
                  <c:v>1940.9530519999971</c:v>
                </c:pt>
                <c:pt idx="2065">
                  <c:v>1941.8929799999751</c:v>
                </c:pt>
                <c:pt idx="2066">
                  <c:v>1942.8328689999762</c:v>
                </c:pt>
                <c:pt idx="2067">
                  <c:v>1943.772855999996</c:v>
                </c:pt>
                <c:pt idx="2068">
                  <c:v>1944.7128299999749</c:v>
                </c:pt>
                <c:pt idx="2069">
                  <c:v>1945.6527709999937</c:v>
                </c:pt>
                <c:pt idx="2070">
                  <c:v>1946.592656999972</c:v>
                </c:pt>
                <c:pt idx="2071">
                  <c:v>1947.5326439999917</c:v>
                </c:pt>
                <c:pt idx="2072">
                  <c:v>1948.4725799999724</c:v>
                </c:pt>
                <c:pt idx="2073">
                  <c:v>1949.4125049999857</c:v>
                </c:pt>
                <c:pt idx="2074">
                  <c:v>1950.3524379999726</c:v>
                </c:pt>
                <c:pt idx="2075">
                  <c:v>1951.2924199999834</c:v>
                </c:pt>
                <c:pt idx="2076">
                  <c:v>1952.2324209999933</c:v>
                </c:pt>
                <c:pt idx="2077">
                  <c:v>1953.1723559999955</c:v>
                </c:pt>
                <c:pt idx="2078">
                  <c:v>1954.1122749999922</c:v>
                </c:pt>
                <c:pt idx="2079">
                  <c:v>1955.0521479999879</c:v>
                </c:pt>
                <c:pt idx="2080">
                  <c:v>1955.991983999993</c:v>
                </c:pt>
                <c:pt idx="2081">
                  <c:v>1956.9320809999772</c:v>
                </c:pt>
                <c:pt idx="2082">
                  <c:v>1957.8720999999787</c:v>
                </c:pt>
                <c:pt idx="2083">
                  <c:v>1958.8120939999935</c:v>
                </c:pt>
                <c:pt idx="2084">
                  <c:v>1959.7520339999755</c:v>
                </c:pt>
                <c:pt idx="2085">
                  <c:v>1960.6919419999758</c:v>
                </c:pt>
                <c:pt idx="2086">
                  <c:v>1961.6318339999998</c:v>
                </c:pt>
                <c:pt idx="2087">
                  <c:v>1962.5717479999876</c:v>
                </c:pt>
                <c:pt idx="2088">
                  <c:v>1963.5117079999764</c:v>
                </c:pt>
                <c:pt idx="2089">
                  <c:v>1964.4516549999826</c:v>
                </c:pt>
                <c:pt idx="2090">
                  <c:v>1965.3916179999942</c:v>
                </c:pt>
                <c:pt idx="2091">
                  <c:v>1966.3315249999869</c:v>
                </c:pt>
                <c:pt idx="2092">
                  <c:v>1967.2714639999904</c:v>
                </c:pt>
                <c:pt idx="2093">
                  <c:v>1968.211329999991</c:v>
                </c:pt>
                <c:pt idx="2094">
                  <c:v>1969.1512349999975</c:v>
                </c:pt>
                <c:pt idx="2095">
                  <c:v>1970.0911189999897</c:v>
                </c:pt>
                <c:pt idx="2096">
                  <c:v>1971.0311119999969</c:v>
                </c:pt>
                <c:pt idx="2097">
                  <c:v>1971.9709989999828</c:v>
                </c:pt>
                <c:pt idx="2098">
                  <c:v>1972.9109819999721</c:v>
                </c:pt>
                <c:pt idx="2099">
                  <c:v>1973.8509439999762</c:v>
                </c:pt>
                <c:pt idx="2100">
                  <c:v>1974.7909609999915</c:v>
                </c:pt>
                <c:pt idx="2101">
                  <c:v>1975.7309909999894</c:v>
                </c:pt>
                <c:pt idx="2102">
                  <c:v>1976.6710549999843</c:v>
                </c:pt>
                <c:pt idx="2103">
                  <c:v>1977.6110319999862</c:v>
                </c:pt>
                <c:pt idx="2104">
                  <c:v>1978.5510639999993</c:v>
                </c:pt>
                <c:pt idx="2105">
                  <c:v>1979.4910329999984</c:v>
                </c:pt>
                <c:pt idx="2106">
                  <c:v>1980.4310989999794</c:v>
                </c:pt>
                <c:pt idx="2107">
                  <c:v>1981.371134999994</c:v>
                </c:pt>
                <c:pt idx="2108">
                  <c:v>1982.3111419999914</c:v>
                </c:pt>
                <c:pt idx="2109">
                  <c:v>1983.2512199999765</c:v>
                </c:pt>
                <c:pt idx="2110">
                  <c:v>1984.1912069999962</c:v>
                </c:pt>
                <c:pt idx="2111">
                  <c:v>1985.1311049999786</c:v>
                </c:pt>
                <c:pt idx="2112">
                  <c:v>1986.0710569999937</c:v>
                </c:pt>
                <c:pt idx="2113">
                  <c:v>1987.0110499999719</c:v>
                </c:pt>
                <c:pt idx="2114">
                  <c:v>1987.9510849999788</c:v>
                </c:pt>
                <c:pt idx="2115">
                  <c:v>1988.8911359999911</c:v>
                </c:pt>
                <c:pt idx="2116">
                  <c:v>1989.8312529999821</c:v>
                </c:pt>
                <c:pt idx="2117">
                  <c:v>1990.771338999999</c:v>
                </c:pt>
                <c:pt idx="2118">
                  <c:v>1991.7114139999903</c:v>
                </c:pt>
                <c:pt idx="2119">
                  <c:v>1992.6515289999952</c:v>
                </c:pt>
                <c:pt idx="2120">
                  <c:v>1993.5915939999977</c:v>
                </c:pt>
                <c:pt idx="2121">
                  <c:v>1994.5315789999731</c:v>
                </c:pt>
                <c:pt idx="2122">
                  <c:v>1995.4715449999785</c:v>
                </c:pt>
                <c:pt idx="2123">
                  <c:v>1996.4115519999759</c:v>
                </c:pt>
                <c:pt idx="2124">
                  <c:v>1997.3516309999977</c:v>
                </c:pt>
                <c:pt idx="2125">
                  <c:v>1998.2915279999725</c:v>
                </c:pt>
                <c:pt idx="2126">
                  <c:v>1999.2314189999888</c:v>
                </c:pt>
                <c:pt idx="2127">
                  <c:v>2000.171394999983</c:v>
                </c:pt>
                <c:pt idx="2128">
                  <c:v>2001.1114159999997</c:v>
                </c:pt>
                <c:pt idx="2129">
                  <c:v>2002.0513349999965</c:v>
                </c:pt>
                <c:pt idx="2130">
                  <c:v>2002.9913379999925</c:v>
                </c:pt>
                <c:pt idx="2131">
                  <c:v>2003.9314559999912</c:v>
                </c:pt>
                <c:pt idx="2132">
                  <c:v>2004.8714979999932</c:v>
                </c:pt>
                <c:pt idx="2133">
                  <c:v>2005.8114099999948</c:v>
                </c:pt>
                <c:pt idx="2134">
                  <c:v>2006.7514129999909</c:v>
                </c:pt>
                <c:pt idx="2135">
                  <c:v>2007.6913279999862</c:v>
                </c:pt>
                <c:pt idx="2136">
                  <c:v>2008.631212999986</c:v>
                </c:pt>
                <c:pt idx="2137">
                  <c:v>2009.5711199999787</c:v>
                </c:pt>
                <c:pt idx="2138">
                  <c:v>2010.5110469999781</c:v>
                </c:pt>
                <c:pt idx="2139">
                  <c:v>2011.4509629999811</c:v>
                </c:pt>
                <c:pt idx="2140">
                  <c:v>2012.3909559999884</c:v>
                </c:pt>
                <c:pt idx="2141">
                  <c:v>2013.3309459999728</c:v>
                </c:pt>
                <c:pt idx="2142">
                  <c:v>2014.2709429999813</c:v>
                </c:pt>
                <c:pt idx="2143">
                  <c:v>2015.2109049999854</c:v>
                </c:pt>
                <c:pt idx="2144">
                  <c:v>2016.1508329999924</c:v>
                </c:pt>
                <c:pt idx="2145">
                  <c:v>2017.0908679999993</c:v>
                </c:pt>
                <c:pt idx="2146">
                  <c:v>2018.0306479999854</c:v>
                </c:pt>
                <c:pt idx="2147">
                  <c:v>2018.9704299999867</c:v>
                </c:pt>
                <c:pt idx="2148">
                  <c:v>2019.910177999991</c:v>
                </c:pt>
                <c:pt idx="2149">
                  <c:v>2020.8500179999974</c:v>
                </c:pt>
                <c:pt idx="2150">
                  <c:v>2021.7898239999777</c:v>
                </c:pt>
                <c:pt idx="2151">
                  <c:v>2022.7296039999928</c:v>
                </c:pt>
                <c:pt idx="2152">
                  <c:v>2023.6694949999801</c:v>
                </c:pt>
                <c:pt idx="2153">
                  <c:v>2024.6094159999921</c:v>
                </c:pt>
                <c:pt idx="2154">
                  <c:v>2025.5494049999979</c:v>
                </c:pt>
                <c:pt idx="2155">
                  <c:v>2026.4893139999767</c:v>
                </c:pt>
                <c:pt idx="2156">
                  <c:v>2027.4291999999841</c:v>
                </c:pt>
                <c:pt idx="2157">
                  <c:v>2028.3689839999715</c:v>
                </c:pt>
                <c:pt idx="2158">
                  <c:v>2029.3087879999948</c:v>
                </c:pt>
                <c:pt idx="2159">
                  <c:v>2030.248557999992</c:v>
                </c:pt>
                <c:pt idx="2160">
                  <c:v>2031.1883189999789</c:v>
                </c:pt>
                <c:pt idx="2161">
                  <c:v>2032.1280679999909</c:v>
                </c:pt>
                <c:pt idx="2162">
                  <c:v>2033.0678449999832</c:v>
                </c:pt>
                <c:pt idx="2163">
                  <c:v>2034.007598999975</c:v>
                </c:pt>
                <c:pt idx="2164">
                  <c:v>2034.9473769999749</c:v>
                </c:pt>
                <c:pt idx="2165">
                  <c:v>2035.8871519999811</c:v>
                </c:pt>
                <c:pt idx="2166">
                  <c:v>2036.8270059999777</c:v>
                </c:pt>
                <c:pt idx="2167">
                  <c:v>2037.7667899999942</c:v>
                </c:pt>
                <c:pt idx="2168">
                  <c:v>2038.706628999993</c:v>
                </c:pt>
                <c:pt idx="2169">
                  <c:v>2039.6464539999724</c:v>
                </c:pt>
                <c:pt idx="2170">
                  <c:v>2040.5862539999944</c:v>
                </c:pt>
                <c:pt idx="2171">
                  <c:v>2041.5260239999916</c:v>
                </c:pt>
                <c:pt idx="2172">
                  <c:v>2042.4657769999758</c:v>
                </c:pt>
                <c:pt idx="2173">
                  <c:v>2043.4056369999889</c:v>
                </c:pt>
                <c:pt idx="2174">
                  <c:v>2044.3454349999956</c:v>
                </c:pt>
                <c:pt idx="2175">
                  <c:v>2045.285269999993</c:v>
                </c:pt>
                <c:pt idx="2176">
                  <c:v>2046.2251119999855</c:v>
                </c:pt>
                <c:pt idx="2177">
                  <c:v>2047.1648359999817</c:v>
                </c:pt>
                <c:pt idx="2178">
                  <c:v>2048.1046769999957</c:v>
                </c:pt>
                <c:pt idx="2179">
                  <c:v>2049.0445649999892</c:v>
                </c:pt>
                <c:pt idx="2180">
                  <c:v>2049.9844239999948</c:v>
                </c:pt>
                <c:pt idx="2181">
                  <c:v>2050.9242699999886</c:v>
                </c:pt>
                <c:pt idx="2182">
                  <c:v>2051.8641879999777</c:v>
                </c:pt>
                <c:pt idx="2183">
                  <c:v>2052.8040739999851</c:v>
                </c:pt>
                <c:pt idx="2184">
                  <c:v>2053.7440139999962</c:v>
                </c:pt>
                <c:pt idx="2185">
                  <c:v>2054.6839709999913</c:v>
                </c:pt>
                <c:pt idx="2186">
                  <c:v>2055.6240109999781</c:v>
                </c:pt>
                <c:pt idx="2187">
                  <c:v>2056.5639929999888</c:v>
                </c:pt>
                <c:pt idx="2188">
                  <c:v>2057.5038759999734</c:v>
                </c:pt>
                <c:pt idx="2189">
                  <c:v>2058.443746999983</c:v>
                </c:pt>
                <c:pt idx="2190">
                  <c:v>2059.3836049999809</c:v>
                </c:pt>
                <c:pt idx="2191">
                  <c:v>2060.3234699999739</c:v>
                </c:pt>
                <c:pt idx="2192">
                  <c:v>2061.2632689999882</c:v>
                </c:pt>
                <c:pt idx="2193">
                  <c:v>2062.2031239999924</c:v>
                </c:pt>
                <c:pt idx="2194">
                  <c:v>2063.1430269999837</c:v>
                </c:pt>
                <c:pt idx="2195">
                  <c:v>2064.0829479999957</c:v>
                </c:pt>
                <c:pt idx="2196">
                  <c:v>2065.0229039999831</c:v>
                </c:pt>
                <c:pt idx="2197">
                  <c:v>2065.9628199999861</c:v>
                </c:pt>
                <c:pt idx="2198">
                  <c:v>2066.9027609999757</c:v>
                </c:pt>
                <c:pt idx="2199">
                  <c:v>2067.8427339999762</c:v>
                </c:pt>
                <c:pt idx="2200">
                  <c:v>2068.7829089999723</c:v>
                </c:pt>
                <c:pt idx="2201">
                  <c:v>2069.7229569999909</c:v>
                </c:pt>
                <c:pt idx="2202">
                  <c:v>2070.6628789999813</c:v>
                </c:pt>
                <c:pt idx="2203">
                  <c:v>2071.6027929999982</c:v>
                </c:pt>
                <c:pt idx="2204">
                  <c:v>2072.5426689999877</c:v>
                </c:pt>
                <c:pt idx="2205">
                  <c:v>2073.4826109999849</c:v>
                </c:pt>
                <c:pt idx="2206">
                  <c:v>2074.4224759999779</c:v>
                </c:pt>
                <c:pt idx="2207">
                  <c:v>2075.362369999988</c:v>
                </c:pt>
                <c:pt idx="2208">
                  <c:v>2076.3021779999835</c:v>
                </c:pt>
                <c:pt idx="2209">
                  <c:v>2077.2421279999835</c:v>
                </c:pt>
                <c:pt idx="2210">
                  <c:v>2078.1819709999836</c:v>
                </c:pt>
                <c:pt idx="2211">
                  <c:v>2079.1218069999886</c:v>
                </c:pt>
                <c:pt idx="2212">
                  <c:v>2080.0615079999843</c:v>
                </c:pt>
                <c:pt idx="2213">
                  <c:v>2081.0013449999969</c:v>
                </c:pt>
                <c:pt idx="2214">
                  <c:v>2081.941141999996</c:v>
                </c:pt>
                <c:pt idx="2215">
                  <c:v>2082.8811059999862</c:v>
                </c:pt>
                <c:pt idx="2216">
                  <c:v>2083.8210579999723</c:v>
                </c:pt>
                <c:pt idx="2217">
                  <c:v>2084.7608699999982</c:v>
                </c:pt>
                <c:pt idx="2218">
                  <c:v>2085.7006209999963</c:v>
                </c:pt>
                <c:pt idx="2219">
                  <c:v>2086.6403999999748</c:v>
                </c:pt>
                <c:pt idx="2220">
                  <c:v>2087.5801559999818</c:v>
                </c:pt>
                <c:pt idx="2221">
                  <c:v>2088.5198999999848</c:v>
                </c:pt>
                <c:pt idx="2222">
                  <c:v>2089.4596549999842</c:v>
                </c:pt>
                <c:pt idx="2223">
                  <c:v>2090.3994349999994</c:v>
                </c:pt>
                <c:pt idx="2224">
                  <c:v>2091.3391859999974</c:v>
                </c:pt>
                <c:pt idx="2225">
                  <c:v>2092.2790169999935</c:v>
                </c:pt>
                <c:pt idx="2226">
                  <c:v>2093.2189159999834</c:v>
                </c:pt>
                <c:pt idx="2227">
                  <c:v>2094.1587059999874</c:v>
                </c:pt>
                <c:pt idx="2228">
                  <c:v>2095.0984899999748</c:v>
                </c:pt>
                <c:pt idx="2229">
                  <c:v>2096.0382089999912</c:v>
                </c:pt>
                <c:pt idx="2230">
                  <c:v>2096.9779079999716</c:v>
                </c:pt>
                <c:pt idx="2231">
                  <c:v>2097.9175959999848</c:v>
                </c:pt>
                <c:pt idx="2232">
                  <c:v>2098.8573229999747</c:v>
                </c:pt>
                <c:pt idx="2233">
                  <c:v>2099.7970639999839</c:v>
                </c:pt>
                <c:pt idx="2234">
                  <c:v>2100.7368309999874</c:v>
                </c:pt>
                <c:pt idx="2235">
                  <c:v>2101.6765829999931</c:v>
                </c:pt>
                <c:pt idx="2236">
                  <c:v>2102.6163159999996</c:v>
                </c:pt>
                <c:pt idx="2237">
                  <c:v>2103.556230999995</c:v>
                </c:pt>
                <c:pt idx="2238">
                  <c:v>2104.4961379999877</c:v>
                </c:pt>
                <c:pt idx="2239">
                  <c:v>2105.4360069999821</c:v>
                </c:pt>
                <c:pt idx="2240">
                  <c:v>2106.375881999993</c:v>
                </c:pt>
                <c:pt idx="2241">
                  <c:v>2107.3156939999899</c:v>
                </c:pt>
                <c:pt idx="2242">
                  <c:v>2108.2555339999963</c:v>
                </c:pt>
                <c:pt idx="2243">
                  <c:v>2109.195447999984</c:v>
                </c:pt>
                <c:pt idx="2244">
                  <c:v>2110.1353209999797</c:v>
                </c:pt>
                <c:pt idx="2245">
                  <c:v>2111.0750629999966</c:v>
                </c:pt>
                <c:pt idx="2246">
                  <c:v>2112.0148619999818</c:v>
                </c:pt>
                <c:pt idx="2247">
                  <c:v>2112.9547129999846</c:v>
                </c:pt>
                <c:pt idx="2248">
                  <c:v>2113.8945269999967</c:v>
                </c:pt>
                <c:pt idx="2249">
                  <c:v>2114.8343529999838</c:v>
                </c:pt>
                <c:pt idx="2250">
                  <c:v>2115.7741959999839</c:v>
                </c:pt>
                <c:pt idx="2251">
                  <c:v>2116.7141299999785</c:v>
                </c:pt>
                <c:pt idx="2252">
                  <c:v>2117.6540539999842</c:v>
                </c:pt>
                <c:pt idx="2253">
                  <c:v>2118.5939259999723</c:v>
                </c:pt>
                <c:pt idx="2254">
                  <c:v>2119.5337479999871</c:v>
                </c:pt>
                <c:pt idx="2255">
                  <c:v>2120.4735849999997</c:v>
                </c:pt>
                <c:pt idx="2256">
                  <c:v>2121.4134919999924</c:v>
                </c:pt>
                <c:pt idx="2257">
                  <c:v>2122.3534589999763</c:v>
                </c:pt>
                <c:pt idx="2258">
                  <c:v>2123.2934189999942</c:v>
                </c:pt>
                <c:pt idx="2259">
                  <c:v>2124.2333179999841</c:v>
                </c:pt>
                <c:pt idx="2260">
                  <c:v>2125.1732219999831</c:v>
                </c:pt>
                <c:pt idx="2261">
                  <c:v>2126.1131529999839</c:v>
                </c:pt>
                <c:pt idx="2262">
                  <c:v>2127.0530229999858</c:v>
                </c:pt>
                <c:pt idx="2263">
                  <c:v>2127.9928799999761</c:v>
                </c:pt>
                <c:pt idx="2264">
                  <c:v>2128.9328129999922</c:v>
                </c:pt>
                <c:pt idx="2265">
                  <c:v>2129.8728229999833</c:v>
                </c:pt>
                <c:pt idx="2266">
                  <c:v>2130.8127189999796</c:v>
                </c:pt>
                <c:pt idx="2267">
                  <c:v>2131.7525979999918</c:v>
                </c:pt>
                <c:pt idx="2268">
                  <c:v>2132.6925059999921</c:v>
                </c:pt>
                <c:pt idx="2269">
                  <c:v>2133.6323539999721</c:v>
                </c:pt>
                <c:pt idx="2270">
                  <c:v>2134.5722399999795</c:v>
                </c:pt>
                <c:pt idx="2271">
                  <c:v>2135.5120009999955</c:v>
                </c:pt>
                <c:pt idx="2272">
                  <c:v>2136.4517709999927</c:v>
                </c:pt>
                <c:pt idx="2273">
                  <c:v>2137.3915559999878</c:v>
                </c:pt>
                <c:pt idx="2274">
                  <c:v>2138.3315079999738</c:v>
                </c:pt>
                <c:pt idx="2275">
                  <c:v>2139.2714669999841</c:v>
                </c:pt>
                <c:pt idx="2276">
                  <c:v>2140.2113699999754</c:v>
                </c:pt>
                <c:pt idx="2277">
                  <c:v>2141.151286999986</c:v>
                </c:pt>
                <c:pt idx="2278">
                  <c:v>2142.0911149999883</c:v>
                </c:pt>
                <c:pt idx="2279">
                  <c:v>2143.0309319999942</c:v>
                </c:pt>
                <c:pt idx="2280">
                  <c:v>2143.9706829999923</c:v>
                </c:pt>
                <c:pt idx="2281">
                  <c:v>2144.9104389999993</c:v>
                </c:pt>
                <c:pt idx="2282">
                  <c:v>2145.8502709999739</c:v>
                </c:pt>
                <c:pt idx="2283">
                  <c:v>2146.790125999978</c:v>
                </c:pt>
                <c:pt idx="2284">
                  <c:v>2147.7298139999912</c:v>
                </c:pt>
                <c:pt idx="2285">
                  <c:v>2148.6695669999754</c:v>
                </c:pt>
                <c:pt idx="2286">
                  <c:v>2149.6093449999753</c:v>
                </c:pt>
                <c:pt idx="2287">
                  <c:v>2150.5492709999962</c:v>
                </c:pt>
                <c:pt idx="2288">
                  <c:v>2151.4891369999968</c:v>
                </c:pt>
                <c:pt idx="2289">
                  <c:v>2152.428946</c:v>
                </c:pt>
                <c:pt idx="2290">
                  <c:v>2153.3687719999871</c:v>
                </c:pt>
                <c:pt idx="2291">
                  <c:v>2154.3086239999975</c:v>
                </c:pt>
                <c:pt idx="2292">
                  <c:v>2155.2485109999834</c:v>
                </c:pt>
                <c:pt idx="2293">
                  <c:v>2156.1884209999989</c:v>
                </c:pt>
                <c:pt idx="2294">
                  <c:v>2157.1282969999884</c:v>
                </c:pt>
                <c:pt idx="2295">
                  <c:v>2158.0681039999763</c:v>
                </c:pt>
                <c:pt idx="2296">
                  <c:v>2159.0079509999778</c:v>
                </c:pt>
                <c:pt idx="2297">
                  <c:v>2159.9478659999731</c:v>
                </c:pt>
                <c:pt idx="2298">
                  <c:v>2160.8878219999897</c:v>
                </c:pt>
                <c:pt idx="2299">
                  <c:v>2161.8276979999791</c:v>
                </c:pt>
                <c:pt idx="2300">
                  <c:v>2162.7676499999943</c:v>
                </c:pt>
                <c:pt idx="2301">
                  <c:v>2163.7075459999905</c:v>
                </c:pt>
                <c:pt idx="2302">
                  <c:v>2164.647352</c:v>
                </c:pt>
                <c:pt idx="2303">
                  <c:v>2165.5871539999789</c:v>
                </c:pt>
                <c:pt idx="2304">
                  <c:v>2166.5269539999717</c:v>
                </c:pt>
                <c:pt idx="2305">
                  <c:v>2167.4667429999972</c:v>
                </c:pt>
                <c:pt idx="2306">
                  <c:v>2168.4065469999914</c:v>
                </c:pt>
                <c:pt idx="2307">
                  <c:v>2169.3463489999995</c:v>
                </c:pt>
                <c:pt idx="2308">
                  <c:v>2170.2861249999842</c:v>
                </c:pt>
                <c:pt idx="2309">
                  <c:v>2171.225929999986</c:v>
                </c:pt>
                <c:pt idx="2310">
                  <c:v>2172.165651999996</c:v>
                </c:pt>
                <c:pt idx="2311">
                  <c:v>2173.1054189999995</c:v>
                </c:pt>
                <c:pt idx="2312">
                  <c:v>2174.0451409999805</c:v>
                </c:pt>
                <c:pt idx="2313">
                  <c:v>2174.9847959999752</c:v>
                </c:pt>
                <c:pt idx="2314">
                  <c:v>2175.9245859999792</c:v>
                </c:pt>
                <c:pt idx="2315">
                  <c:v>2176.8642939999991</c:v>
                </c:pt>
                <c:pt idx="2316">
                  <c:v>2177.8040069999988</c:v>
                </c:pt>
                <c:pt idx="2317">
                  <c:v>2178.7437249999784</c:v>
                </c:pt>
                <c:pt idx="2318">
                  <c:v>2179.6834559999988</c:v>
                </c:pt>
                <c:pt idx="2319">
                  <c:v>2180.6232109999983</c:v>
                </c:pt>
                <c:pt idx="2320">
                  <c:v>2181.5629769999941</c:v>
                </c:pt>
                <c:pt idx="2321">
                  <c:v>2182.5027679999766</c:v>
                </c:pt>
                <c:pt idx="2322">
                  <c:v>2183.4425589999883</c:v>
                </c:pt>
                <c:pt idx="2323">
                  <c:v>2184.3824479999894</c:v>
                </c:pt>
                <c:pt idx="2324">
                  <c:v>2185.3222749999841</c:v>
                </c:pt>
                <c:pt idx="2325">
                  <c:v>2186.2620729999908</c:v>
                </c:pt>
                <c:pt idx="2326">
                  <c:v>2187.2018499999831</c:v>
                </c:pt>
                <c:pt idx="2327">
                  <c:v>2188.1417149999761</c:v>
                </c:pt>
                <c:pt idx="2328">
                  <c:v>2189.0816139999952</c:v>
                </c:pt>
                <c:pt idx="2329">
                  <c:v>2190.0214219999907</c:v>
                </c:pt>
                <c:pt idx="2330">
                  <c:v>2190.9612409999827</c:v>
                </c:pt>
                <c:pt idx="2331">
                  <c:v>2191.9010259999777</c:v>
                </c:pt>
                <c:pt idx="2332">
                  <c:v>2192.8408149999741</c:v>
                </c:pt>
                <c:pt idx="2333">
                  <c:v>2193.7806169999822</c:v>
                </c:pt>
                <c:pt idx="2334">
                  <c:v>2194.7203069999814</c:v>
                </c:pt>
                <c:pt idx="2335">
                  <c:v>2195.6600659999822</c:v>
                </c:pt>
                <c:pt idx="2336">
                  <c:v>2196.5998469999759</c:v>
                </c:pt>
                <c:pt idx="2337">
                  <c:v>2197.5396509999991</c:v>
                </c:pt>
                <c:pt idx="2338">
                  <c:v>2198.4793399999908</c:v>
                </c:pt>
                <c:pt idx="2339">
                  <c:v>2199.4190069999895</c:v>
                </c:pt>
                <c:pt idx="2340">
                  <c:v>2200.3587269999844</c:v>
                </c:pt>
                <c:pt idx="2341">
                  <c:v>2201.2985039999767</c:v>
                </c:pt>
                <c:pt idx="2342">
                  <c:v>2202.2383229999978</c:v>
                </c:pt>
                <c:pt idx="2343">
                  <c:v>2203.1781299999857</c:v>
                </c:pt>
                <c:pt idx="2344">
                  <c:v>2204.1179739999934</c:v>
                </c:pt>
                <c:pt idx="2345">
                  <c:v>2205.05782799999</c:v>
                </c:pt>
                <c:pt idx="2346">
                  <c:v>2205.9976309999765</c:v>
                </c:pt>
                <c:pt idx="2347">
                  <c:v>2206.9374249999819</c:v>
                </c:pt>
                <c:pt idx="2348">
                  <c:v>2207.8770779999904</c:v>
                </c:pt>
                <c:pt idx="2349">
                  <c:v>2208.8168049999804</c:v>
                </c:pt>
                <c:pt idx="2350">
                  <c:v>2209.7565409999806</c:v>
                </c:pt>
                <c:pt idx="2351">
                  <c:v>2210.6962789999961</c:v>
                </c:pt>
                <c:pt idx="2352">
                  <c:v>2211.6360069999937</c:v>
                </c:pt>
                <c:pt idx="2353">
                  <c:v>2212.5757829999784</c:v>
                </c:pt>
                <c:pt idx="2354">
                  <c:v>2213.5155169999925</c:v>
                </c:pt>
                <c:pt idx="2355">
                  <c:v>2214.4550789999776</c:v>
                </c:pt>
                <c:pt idx="2356">
                  <c:v>2215.3947559999942</c:v>
                </c:pt>
                <c:pt idx="2357">
                  <c:v>2216.3343449999811</c:v>
                </c:pt>
                <c:pt idx="2358">
                  <c:v>2217.2739889999793</c:v>
                </c:pt>
                <c:pt idx="2359">
                  <c:v>2218.2135359999957</c:v>
                </c:pt>
                <c:pt idx="2360">
                  <c:v>2219.1532199999783</c:v>
                </c:pt>
                <c:pt idx="2361">
                  <c:v>2220.0928739999945</c:v>
                </c:pt>
                <c:pt idx="2362">
                  <c:v>2221.0324729999993</c:v>
                </c:pt>
                <c:pt idx="2363">
                  <c:v>2221.9720659999875</c:v>
                </c:pt>
                <c:pt idx="2364">
                  <c:v>2222.9115669999737</c:v>
                </c:pt>
                <c:pt idx="2365">
                  <c:v>2223.8511359999829</c:v>
                </c:pt>
                <c:pt idx="2366">
                  <c:v>2224.7907619999896</c:v>
                </c:pt>
                <c:pt idx="2367">
                  <c:v>2225.7304129999829</c:v>
                </c:pt>
                <c:pt idx="2368">
                  <c:v>2226.6700449999771</c:v>
                </c:pt>
                <c:pt idx="2369">
                  <c:v>2227.609672999999</c:v>
                </c:pt>
                <c:pt idx="2370">
                  <c:v>2228.5494339999859</c:v>
                </c:pt>
                <c:pt idx="2371">
                  <c:v>2229.4892549999931</c:v>
                </c:pt>
                <c:pt idx="2372">
                  <c:v>2230.429083999974</c:v>
                </c:pt>
                <c:pt idx="2373">
                  <c:v>2231.3687369999825</c:v>
                </c:pt>
                <c:pt idx="2374">
                  <c:v>2232.3086539999931</c:v>
                </c:pt>
                <c:pt idx="2375">
                  <c:v>2233.2484879999829</c:v>
                </c:pt>
                <c:pt idx="2376">
                  <c:v>2234.188330999983</c:v>
                </c:pt>
                <c:pt idx="2377">
                  <c:v>2235.1281679999956</c:v>
                </c:pt>
                <c:pt idx="2378">
                  <c:v>2236.0680909999937</c:v>
                </c:pt>
                <c:pt idx="2379">
                  <c:v>2237.0080469999812</c:v>
                </c:pt>
                <c:pt idx="2380">
                  <c:v>2237.9480929999845</c:v>
                </c:pt>
                <c:pt idx="2381">
                  <c:v>2238.8879939999897</c:v>
                </c:pt>
                <c:pt idx="2382">
                  <c:v>2239.8277979999839</c:v>
                </c:pt>
                <c:pt idx="2383">
                  <c:v>2240.7676249999786</c:v>
                </c:pt>
                <c:pt idx="2384">
                  <c:v>2241.7073549999914</c:v>
                </c:pt>
                <c:pt idx="2385">
                  <c:v>2242.6472079999803</c:v>
                </c:pt>
                <c:pt idx="2386">
                  <c:v>2243.5870649999997</c:v>
                </c:pt>
                <c:pt idx="2387">
                  <c:v>2244.5267739999981</c:v>
                </c:pt>
                <c:pt idx="2388">
                  <c:v>2245.466493999993</c:v>
                </c:pt>
                <c:pt idx="2389">
                  <c:v>2246.4061769999971</c:v>
                </c:pt>
                <c:pt idx="2390">
                  <c:v>2247.3459659999935</c:v>
                </c:pt>
                <c:pt idx="2391">
                  <c:v>2248.2857319999894</c:v>
                </c:pt>
                <c:pt idx="2392">
                  <c:v>2249.2255169999844</c:v>
                </c:pt>
                <c:pt idx="2393">
                  <c:v>2250.1652149999863</c:v>
                </c:pt>
                <c:pt idx="2394">
                  <c:v>2251.1048759999976</c:v>
                </c:pt>
                <c:pt idx="2395">
                  <c:v>2252.0445919999911</c:v>
                </c:pt>
                <c:pt idx="2396">
                  <c:v>2252.9844400000002</c:v>
                </c:pt>
                <c:pt idx="2397">
                  <c:v>2253.9242479999957</c:v>
                </c:pt>
                <c:pt idx="2398">
                  <c:v>2254.864029999997</c:v>
                </c:pt>
                <c:pt idx="2399">
                  <c:v>2255.8037789999798</c:v>
                </c:pt>
                <c:pt idx="2400">
                  <c:v>2256.7434979999962</c:v>
                </c:pt>
                <c:pt idx="2401">
                  <c:v>2257.6832819999836</c:v>
                </c:pt>
                <c:pt idx="2402">
                  <c:v>2258.6229759999842</c:v>
                </c:pt>
                <c:pt idx="2403">
                  <c:v>2259.562700999988</c:v>
                </c:pt>
                <c:pt idx="2404">
                  <c:v>2260.50234799998</c:v>
                </c:pt>
                <c:pt idx="2405">
                  <c:v>2261.4420809999865</c:v>
                </c:pt>
                <c:pt idx="2406">
                  <c:v>2262.3818869999959</c:v>
                </c:pt>
                <c:pt idx="2407">
                  <c:v>2263.3216939999838</c:v>
                </c:pt>
                <c:pt idx="2408">
                  <c:v>2264.2614849999954</c:v>
                </c:pt>
                <c:pt idx="2409">
                  <c:v>2265.2013569999835</c:v>
                </c:pt>
                <c:pt idx="2410">
                  <c:v>2266.1411279999884</c:v>
                </c:pt>
                <c:pt idx="2411">
                  <c:v>2267.0809169999848</c:v>
                </c:pt>
                <c:pt idx="2412">
                  <c:v>2268.0207289999817</c:v>
                </c:pt>
                <c:pt idx="2413">
                  <c:v>2268.960607999994</c:v>
                </c:pt>
                <c:pt idx="2414">
                  <c:v>2269.9006049999734</c:v>
                </c:pt>
                <c:pt idx="2415">
                  <c:v>2270.840463999979</c:v>
                </c:pt>
                <c:pt idx="2416">
                  <c:v>2271.7802019999945</c:v>
                </c:pt>
                <c:pt idx="2417">
                  <c:v>2272.7199259999907</c:v>
                </c:pt>
                <c:pt idx="2418">
                  <c:v>2273.6597320000001</c:v>
                </c:pt>
                <c:pt idx="2419">
                  <c:v>2274.5996889999951</c:v>
                </c:pt>
                <c:pt idx="2420">
                  <c:v>2275.5395169999974</c:v>
                </c:pt>
                <c:pt idx="2421">
                  <c:v>2276.4792629999865</c:v>
                </c:pt>
                <c:pt idx="2422">
                  <c:v>2277.4190659999731</c:v>
                </c:pt>
                <c:pt idx="2423">
                  <c:v>2278.3588269999891</c:v>
                </c:pt>
                <c:pt idx="2424">
                  <c:v>2279.2986359999923</c:v>
                </c:pt>
                <c:pt idx="2425">
                  <c:v>2280.2384219999949</c:v>
                </c:pt>
                <c:pt idx="2426">
                  <c:v>2281.1782409999869</c:v>
                </c:pt>
                <c:pt idx="2427">
                  <c:v>2282.1180319999985</c:v>
                </c:pt>
                <c:pt idx="2428">
                  <c:v>2283.0578429999878</c:v>
                </c:pt>
                <c:pt idx="2429">
                  <c:v>2283.9976719999977</c:v>
                </c:pt>
                <c:pt idx="2430">
                  <c:v>2284.9373829999822</c:v>
                </c:pt>
                <c:pt idx="2431">
                  <c:v>2285.8771209999977</c:v>
                </c:pt>
                <c:pt idx="2432">
                  <c:v>2286.8168669999868</c:v>
                </c:pt>
                <c:pt idx="2433">
                  <c:v>2287.7567019999842</c:v>
                </c:pt>
                <c:pt idx="2434">
                  <c:v>2288.6965199999977</c:v>
                </c:pt>
                <c:pt idx="2435">
                  <c:v>2289.6362979999976</c:v>
                </c:pt>
                <c:pt idx="2436">
                  <c:v>2290.5761139999959</c:v>
                </c:pt>
                <c:pt idx="2437">
                  <c:v>2291.5159649999987</c:v>
                </c:pt>
                <c:pt idx="2438">
                  <c:v>2292.4558079999988</c:v>
                </c:pt>
                <c:pt idx="2439">
                  <c:v>2293.395686999982</c:v>
                </c:pt>
                <c:pt idx="2440">
                  <c:v>2294.3355889999948</c:v>
                </c:pt>
                <c:pt idx="2441">
                  <c:v>2295.2754749999731</c:v>
                </c:pt>
                <c:pt idx="2442">
                  <c:v>2296.2154069999815</c:v>
                </c:pt>
                <c:pt idx="2443">
                  <c:v>2297.1553399999975</c:v>
                </c:pt>
                <c:pt idx="2444">
                  <c:v>2298.0951969999878</c:v>
                </c:pt>
                <c:pt idx="2445">
                  <c:v>2299.0350359999866</c:v>
                </c:pt>
                <c:pt idx="2446">
                  <c:v>2299.9748929999769</c:v>
                </c:pt>
                <c:pt idx="2447">
                  <c:v>2300.9147609999927</c:v>
                </c:pt>
                <c:pt idx="2448">
                  <c:v>2301.8545989999839</c:v>
                </c:pt>
                <c:pt idx="2449">
                  <c:v>2302.7943949999753</c:v>
                </c:pt>
                <c:pt idx="2450">
                  <c:v>2303.734134999977</c:v>
                </c:pt>
                <c:pt idx="2451">
                  <c:v>2304.6738609999884</c:v>
                </c:pt>
                <c:pt idx="2452">
                  <c:v>2305.6135369999975</c:v>
                </c:pt>
                <c:pt idx="2453">
                  <c:v>2306.5532209999801</c:v>
                </c:pt>
                <c:pt idx="2454">
                  <c:v>2307.4928629999922</c:v>
                </c:pt>
                <c:pt idx="2455">
                  <c:v>2308.4325599999866</c:v>
                </c:pt>
                <c:pt idx="2456">
                  <c:v>2309.372217999975</c:v>
                </c:pt>
                <c:pt idx="2457">
                  <c:v>2310.3118869999889</c:v>
                </c:pt>
                <c:pt idx="2458">
                  <c:v>2311.2515939999721</c:v>
                </c:pt>
                <c:pt idx="2459">
                  <c:v>2312.1913559999957</c:v>
                </c:pt>
                <c:pt idx="2460">
                  <c:v>2313.1310789999843</c:v>
                </c:pt>
                <c:pt idx="2461">
                  <c:v>2314.0708449999802</c:v>
                </c:pt>
                <c:pt idx="2462">
                  <c:v>2315.0105819999881</c:v>
                </c:pt>
                <c:pt idx="2463">
                  <c:v>2315.9503299999924</c:v>
                </c:pt>
                <c:pt idx="2464">
                  <c:v>2316.890064999985</c:v>
                </c:pt>
                <c:pt idx="2465">
                  <c:v>2317.8297419999726</c:v>
                </c:pt>
                <c:pt idx="2466">
                  <c:v>2318.7694459999911</c:v>
                </c:pt>
                <c:pt idx="2467">
                  <c:v>2319.7092099999718</c:v>
                </c:pt>
                <c:pt idx="2468">
                  <c:v>2320.6490289999929</c:v>
                </c:pt>
                <c:pt idx="2469">
                  <c:v>2321.5887959999964</c:v>
                </c:pt>
                <c:pt idx="2470">
                  <c:v>2322.5285789999762</c:v>
                </c:pt>
                <c:pt idx="2471">
                  <c:v>2323.4684039999847</c:v>
                </c:pt>
                <c:pt idx="2472">
                  <c:v>2324.4082629999903</c:v>
                </c:pt>
                <c:pt idx="2473">
                  <c:v>2325.3481159999792</c:v>
                </c:pt>
                <c:pt idx="2474">
                  <c:v>2326.2880689999729</c:v>
                </c:pt>
                <c:pt idx="2475">
                  <c:v>2327.2279569999955</c:v>
                </c:pt>
                <c:pt idx="2476">
                  <c:v>2328.1678359999787</c:v>
                </c:pt>
                <c:pt idx="2477">
                  <c:v>2329.1076679999824</c:v>
                </c:pt>
                <c:pt idx="2478">
                  <c:v>2330.047470999998</c:v>
                </c:pt>
                <c:pt idx="2479">
                  <c:v>2330.9872379999724</c:v>
                </c:pt>
                <c:pt idx="2480">
                  <c:v>2331.9270349999715</c:v>
                </c:pt>
                <c:pt idx="2481">
                  <c:v>2332.866864999989</c:v>
                </c:pt>
                <c:pt idx="2482">
                  <c:v>2333.8066639999743</c:v>
                </c:pt>
                <c:pt idx="2483">
                  <c:v>2334.7463279999793</c:v>
                </c:pt>
                <c:pt idx="2484">
                  <c:v>2335.6860539999907</c:v>
                </c:pt>
                <c:pt idx="2485">
                  <c:v>2336.6258689999813</c:v>
                </c:pt>
                <c:pt idx="2486">
                  <c:v>2337.5656399999862</c:v>
                </c:pt>
                <c:pt idx="2487">
                  <c:v>2338.5054489999893</c:v>
                </c:pt>
                <c:pt idx="2488">
                  <c:v>2339.4452339999843</c:v>
                </c:pt>
                <c:pt idx="2489">
                  <c:v>2340.3850579999853</c:v>
                </c:pt>
                <c:pt idx="2490">
                  <c:v>2341.3248669999884</c:v>
                </c:pt>
                <c:pt idx="2491">
                  <c:v>2342.2647429999779</c:v>
                </c:pt>
                <c:pt idx="2492">
                  <c:v>2343.2046509999782</c:v>
                </c:pt>
                <c:pt idx="2493">
                  <c:v>2344.1446219999925</c:v>
                </c:pt>
                <c:pt idx="2494">
                  <c:v>2345.0846259999962</c:v>
                </c:pt>
                <c:pt idx="2495">
                  <c:v>2346.024459999986</c:v>
                </c:pt>
                <c:pt idx="2496">
                  <c:v>2346.9642869999807</c:v>
                </c:pt>
                <c:pt idx="2497">
                  <c:v>2347.9041179999767</c:v>
                </c:pt>
                <c:pt idx="2498">
                  <c:v>2348.8440099999716</c:v>
                </c:pt>
                <c:pt idx="2499">
                  <c:v>2349.7838969999866</c:v>
                </c:pt>
                <c:pt idx="2500">
                  <c:v>2350.7238229999784</c:v>
                </c:pt>
                <c:pt idx="2501">
                  <c:v>2351.6637219999975</c:v>
                </c:pt>
                <c:pt idx="2502">
                  <c:v>2352.6037119999819</c:v>
                </c:pt>
                <c:pt idx="2503">
                  <c:v>2353.543731999991</c:v>
                </c:pt>
                <c:pt idx="2504">
                  <c:v>2354.4837389999884</c:v>
                </c:pt>
                <c:pt idx="2505">
                  <c:v>2355.4236279999895</c:v>
                </c:pt>
                <c:pt idx="2506">
                  <c:v>2356.3635450000002</c:v>
                </c:pt>
                <c:pt idx="2507">
                  <c:v>2357.3034359999874</c:v>
                </c:pt>
                <c:pt idx="2508">
                  <c:v>2358.2433519999904</c:v>
                </c:pt>
                <c:pt idx="2509">
                  <c:v>2359.1832989999966</c:v>
                </c:pt>
                <c:pt idx="2510">
                  <c:v>2360.1233139999968</c:v>
                </c:pt>
                <c:pt idx="2511">
                  <c:v>2361.0631859999849</c:v>
                </c:pt>
                <c:pt idx="2512">
                  <c:v>2362.0030379999953</c:v>
                </c:pt>
                <c:pt idx="2513">
                  <c:v>2362.9428779999726</c:v>
                </c:pt>
                <c:pt idx="2514">
                  <c:v>2363.8827699999965</c:v>
                </c:pt>
                <c:pt idx="2515">
                  <c:v>2364.8226939999731</c:v>
                </c:pt>
                <c:pt idx="2516">
                  <c:v>2365.7626329999766</c:v>
                </c:pt>
                <c:pt idx="2517">
                  <c:v>2366.7024609999789</c:v>
                </c:pt>
                <c:pt idx="2518">
                  <c:v>2367.6422389999789</c:v>
                </c:pt>
                <c:pt idx="2519">
                  <c:v>2368.5820599999861</c:v>
                </c:pt>
                <c:pt idx="2520">
                  <c:v>2369.5218859999732</c:v>
                </c:pt>
                <c:pt idx="2521">
                  <c:v>2370.4617669999716</c:v>
                </c:pt>
                <c:pt idx="2522">
                  <c:v>2371.4016539999866</c:v>
                </c:pt>
                <c:pt idx="2523">
                  <c:v>2372.3415089999908</c:v>
                </c:pt>
                <c:pt idx="2524">
                  <c:v>2373.2813489999971</c:v>
                </c:pt>
                <c:pt idx="2525">
                  <c:v>2374.2211580000003</c:v>
                </c:pt>
                <c:pt idx="2526">
                  <c:v>2375.1609379999863</c:v>
                </c:pt>
                <c:pt idx="2527">
                  <c:v>2376.1007709999976</c:v>
                </c:pt>
                <c:pt idx="2528">
                  <c:v>2377.0405739999842</c:v>
                </c:pt>
                <c:pt idx="2529">
                  <c:v>2377.9803599999868</c:v>
                </c:pt>
                <c:pt idx="2530">
                  <c:v>2378.9202089999744</c:v>
                </c:pt>
                <c:pt idx="2531">
                  <c:v>2379.8599729999842</c:v>
                </c:pt>
                <c:pt idx="2532">
                  <c:v>2380.7998859999934</c:v>
                </c:pt>
                <c:pt idx="2533">
                  <c:v>2381.7397609999753</c:v>
                </c:pt>
                <c:pt idx="2534">
                  <c:v>2382.6796909999975</c:v>
                </c:pt>
                <c:pt idx="2535">
                  <c:v>2383.6195879999723</c:v>
                </c:pt>
                <c:pt idx="2536">
                  <c:v>2384.5595509999839</c:v>
                </c:pt>
                <c:pt idx="2537">
                  <c:v>2385.4993949999916</c:v>
                </c:pt>
                <c:pt idx="2538">
                  <c:v>2386.4392959999968</c:v>
                </c:pt>
                <c:pt idx="2539">
                  <c:v>2387.3790939999744</c:v>
                </c:pt>
                <c:pt idx="2540">
                  <c:v>2388.3188659999869</c:v>
                </c:pt>
                <c:pt idx="2541">
                  <c:v>2389.2585739999777</c:v>
                </c:pt>
                <c:pt idx="2542">
                  <c:v>2390.1981939999969</c:v>
                </c:pt>
                <c:pt idx="2543">
                  <c:v>2391.1378479999839</c:v>
                </c:pt>
                <c:pt idx="2544">
                  <c:v>2392.0776069999847</c:v>
                </c:pt>
                <c:pt idx="2545">
                  <c:v>2393.0173009999853</c:v>
                </c:pt>
                <c:pt idx="2546">
                  <c:v>2393.9570919999969</c:v>
                </c:pt>
                <c:pt idx="2547">
                  <c:v>2394.8970209999825</c:v>
                </c:pt>
                <c:pt idx="2548">
                  <c:v>2395.8370559999894</c:v>
                </c:pt>
                <c:pt idx="2549">
                  <c:v>2396.7770599999931</c:v>
                </c:pt>
                <c:pt idx="2550">
                  <c:v>2397.7169169999834</c:v>
                </c:pt>
                <c:pt idx="2551">
                  <c:v>2398.6567339999892</c:v>
                </c:pt>
                <c:pt idx="2552">
                  <c:v>2399.5965119999892</c:v>
                </c:pt>
                <c:pt idx="2553">
                  <c:v>2400.5363439999928</c:v>
                </c:pt>
                <c:pt idx="2554">
                  <c:v>2401.476193999988</c:v>
                </c:pt>
                <c:pt idx="2555">
                  <c:v>2402.4160019999836</c:v>
                </c:pt>
                <c:pt idx="2556">
                  <c:v>2403.3558729999932</c:v>
                </c:pt>
                <c:pt idx="2557">
                  <c:v>2404.2957129999995</c:v>
                </c:pt>
                <c:pt idx="2558">
                  <c:v>2405.2355129999924</c:v>
                </c:pt>
                <c:pt idx="2559">
                  <c:v>2406.175368999975</c:v>
                </c:pt>
                <c:pt idx="2560">
                  <c:v>2407.1152659999789</c:v>
                </c:pt>
                <c:pt idx="2561">
                  <c:v>2408.0550939999812</c:v>
                </c:pt>
                <c:pt idx="2562">
                  <c:v>2408.9950209999806</c:v>
                </c:pt>
                <c:pt idx="2563">
                  <c:v>2409.9348569999856</c:v>
                </c:pt>
                <c:pt idx="2564">
                  <c:v>2410.8747339999827</c:v>
                </c:pt>
                <c:pt idx="2565">
                  <c:v>2411.814556999976</c:v>
                </c:pt>
                <c:pt idx="2566">
                  <c:v>2412.7544869999983</c:v>
                </c:pt>
                <c:pt idx="2567">
                  <c:v>2413.694393999991</c:v>
                </c:pt>
                <c:pt idx="2568">
                  <c:v>2414.634275999997</c:v>
                </c:pt>
                <c:pt idx="2569">
                  <c:v>2415.5742239999818</c:v>
                </c:pt>
                <c:pt idx="2570">
                  <c:v>2416.5139889999991</c:v>
                </c:pt>
                <c:pt idx="2571">
                  <c:v>2417.4537129999953</c:v>
                </c:pt>
                <c:pt idx="2572">
                  <c:v>2418.3934689999733</c:v>
                </c:pt>
                <c:pt idx="2573">
                  <c:v>2419.3332389999996</c:v>
                </c:pt>
                <c:pt idx="2574">
                  <c:v>2420.2729799999797</c:v>
                </c:pt>
                <c:pt idx="2575">
                  <c:v>2421.2127229999751</c:v>
                </c:pt>
                <c:pt idx="2576">
                  <c:v>2422.1524169999757</c:v>
                </c:pt>
                <c:pt idx="2577">
                  <c:v>2423.0920679999981</c:v>
                </c:pt>
                <c:pt idx="2578">
                  <c:v>2424.0317519999808</c:v>
                </c:pt>
                <c:pt idx="2579">
                  <c:v>2424.9715239999932</c:v>
                </c:pt>
                <c:pt idx="2580">
                  <c:v>2425.9112239999813</c:v>
                </c:pt>
                <c:pt idx="2581">
                  <c:v>2426.850958999974</c:v>
                </c:pt>
                <c:pt idx="2582">
                  <c:v>2427.7906969999894</c:v>
                </c:pt>
                <c:pt idx="2583">
                  <c:v>2428.7304449999938</c:v>
                </c:pt>
                <c:pt idx="2584">
                  <c:v>2429.6700769999879</c:v>
                </c:pt>
                <c:pt idx="2585">
                  <c:v>2430.6097209999862</c:v>
                </c:pt>
                <c:pt idx="2586">
                  <c:v>2431.5494489999837</c:v>
                </c:pt>
                <c:pt idx="2587">
                  <c:v>2432.4891569999745</c:v>
                </c:pt>
                <c:pt idx="2588">
                  <c:v>2433.4288479999814</c:v>
                </c:pt>
                <c:pt idx="2589">
                  <c:v>2434.3685569999798</c:v>
                </c:pt>
                <c:pt idx="2590">
                  <c:v>2435.3083449999976</c:v>
                </c:pt>
                <c:pt idx="2591">
                  <c:v>2436.2481179999886</c:v>
                </c:pt>
                <c:pt idx="2592">
                  <c:v>2437.1878929999948</c:v>
                </c:pt>
                <c:pt idx="2593">
                  <c:v>2438.1276639999996</c:v>
                </c:pt>
                <c:pt idx="2594">
                  <c:v>2439.0674949999957</c:v>
                </c:pt>
                <c:pt idx="2595">
                  <c:v>2440.0074719999975</c:v>
                </c:pt>
                <c:pt idx="2596">
                  <c:v>2440.9472059999825</c:v>
                </c:pt>
                <c:pt idx="2597">
                  <c:v>2441.8869579999882</c:v>
                </c:pt>
                <c:pt idx="2598">
                  <c:v>2442.82676299999</c:v>
                </c:pt>
                <c:pt idx="2599">
                  <c:v>2443.7666089999839</c:v>
                </c:pt>
                <c:pt idx="2600">
                  <c:v>2444.7064309999987</c:v>
                </c:pt>
                <c:pt idx="2601">
                  <c:v>2445.6462789999787</c:v>
                </c:pt>
                <c:pt idx="2602">
                  <c:v>2446.5861509999959</c:v>
                </c:pt>
                <c:pt idx="2603">
                  <c:v>2447.5260710000002</c:v>
                </c:pt>
                <c:pt idx="2604">
                  <c:v>2448.4659029999748</c:v>
                </c:pt>
                <c:pt idx="2605">
                  <c:v>2449.4057889999822</c:v>
                </c:pt>
                <c:pt idx="2606">
                  <c:v>2450.3455899999826</c:v>
                </c:pt>
                <c:pt idx="2607">
                  <c:v>2451.2854319999751</c:v>
                </c:pt>
                <c:pt idx="2608">
                  <c:v>2452.2252849999932</c:v>
                </c:pt>
                <c:pt idx="2609">
                  <c:v>2453.1650279999885</c:v>
                </c:pt>
                <c:pt idx="2610">
                  <c:v>2454.104731999978</c:v>
                </c:pt>
                <c:pt idx="2611">
                  <c:v>2455.0445569999865</c:v>
                </c:pt>
                <c:pt idx="2612">
                  <c:v>2455.9842169999902</c:v>
                </c:pt>
                <c:pt idx="2613">
                  <c:v>2456.9239949999901</c:v>
                </c:pt>
                <c:pt idx="2614">
                  <c:v>2457.8638409999839</c:v>
                </c:pt>
                <c:pt idx="2615">
                  <c:v>2458.8036569999822</c:v>
                </c:pt>
                <c:pt idx="2616">
                  <c:v>2459.7435609999811</c:v>
                </c:pt>
                <c:pt idx="2617">
                  <c:v>2460.6835009999922</c:v>
                </c:pt>
                <c:pt idx="2618">
                  <c:v>2461.6233949999732</c:v>
                </c:pt>
                <c:pt idx="2619">
                  <c:v>2462.563279999973</c:v>
                </c:pt>
                <c:pt idx="2620">
                  <c:v>2463.5031399999862</c:v>
                </c:pt>
                <c:pt idx="2621">
                  <c:v>2464.442990999989</c:v>
                </c:pt>
                <c:pt idx="2622">
                  <c:v>2465.3828749999811</c:v>
                </c:pt>
                <c:pt idx="2623">
                  <c:v>2466.3227579999948</c:v>
                </c:pt>
                <c:pt idx="2624">
                  <c:v>2467.2627359999751</c:v>
                </c:pt>
                <c:pt idx="2625">
                  <c:v>2468.2026569999871</c:v>
                </c:pt>
                <c:pt idx="2626">
                  <c:v>2469.1425989999843</c:v>
                </c:pt>
                <c:pt idx="2627">
                  <c:v>2470.0825239999976</c:v>
                </c:pt>
                <c:pt idx="2628">
                  <c:v>2471.02242199998</c:v>
                </c:pt>
                <c:pt idx="2629">
                  <c:v>2471.962383999984</c:v>
                </c:pt>
                <c:pt idx="2630">
                  <c:v>2472.9023859999725</c:v>
                </c:pt>
                <c:pt idx="2631">
                  <c:v>2473.8422309999878</c:v>
                </c:pt>
                <c:pt idx="2632">
                  <c:v>2474.7820289999945</c:v>
                </c:pt>
                <c:pt idx="2633">
                  <c:v>2475.7218569999968</c:v>
                </c:pt>
                <c:pt idx="2634">
                  <c:v>2476.6616579999973</c:v>
                </c:pt>
                <c:pt idx="2635">
                  <c:v>2477.6015789999801</c:v>
                </c:pt>
                <c:pt idx="2636">
                  <c:v>2478.5415139999823</c:v>
                </c:pt>
                <c:pt idx="2637">
                  <c:v>2479.481362999999</c:v>
                </c:pt>
                <c:pt idx="2638">
                  <c:v>2480.4211099999957</c:v>
                </c:pt>
                <c:pt idx="2639">
                  <c:v>2481.3609449999931</c:v>
                </c:pt>
                <c:pt idx="2640">
                  <c:v>2482.3007479999796</c:v>
                </c:pt>
                <c:pt idx="2641">
                  <c:v>2483.2406399999745</c:v>
                </c:pt>
                <c:pt idx="2642">
                  <c:v>2484.1805989999848</c:v>
                </c:pt>
                <c:pt idx="2643">
                  <c:v>2485.1206509999756</c:v>
                </c:pt>
                <c:pt idx="2644">
                  <c:v>2486.0605479999795</c:v>
                </c:pt>
                <c:pt idx="2645">
                  <c:v>2487.0004679999838</c:v>
                </c:pt>
                <c:pt idx="2646">
                  <c:v>2487.9403129999992</c:v>
                </c:pt>
                <c:pt idx="2647">
                  <c:v>2488.8802429999923</c:v>
                </c:pt>
                <c:pt idx="2648">
                  <c:v>2489.8201489999774</c:v>
                </c:pt>
                <c:pt idx="2649">
                  <c:v>2490.760060999979</c:v>
                </c:pt>
                <c:pt idx="2650">
                  <c:v>2491.6999919999798</c:v>
                </c:pt>
                <c:pt idx="2651">
                  <c:v>2492.6398069999996</c:v>
                </c:pt>
                <c:pt idx="2652">
                  <c:v>2493.5796229999978</c:v>
                </c:pt>
                <c:pt idx="2653">
                  <c:v>2494.5193869999785</c:v>
                </c:pt>
                <c:pt idx="2654">
                  <c:v>2495.459199999983</c:v>
                </c:pt>
                <c:pt idx="2655">
                  <c:v>2496.3990419999755</c:v>
                </c:pt>
                <c:pt idx="2656">
                  <c:v>2497.3387969999749</c:v>
                </c:pt>
                <c:pt idx="2657">
                  <c:v>2498.2784739999915</c:v>
                </c:pt>
                <c:pt idx="2658">
                  <c:v>2499.2182649999741</c:v>
                </c:pt>
                <c:pt idx="2659">
                  <c:v>2500.1580779999786</c:v>
                </c:pt>
                <c:pt idx="2660">
                  <c:v>2501.0978429999959</c:v>
                </c:pt>
                <c:pt idx="2661">
                  <c:v>2502.0376889999898</c:v>
                </c:pt>
                <c:pt idx="2662">
                  <c:v>2502.9775959999824</c:v>
                </c:pt>
                <c:pt idx="2663">
                  <c:v>2503.9173919999739</c:v>
                </c:pt>
                <c:pt idx="2664">
                  <c:v>2504.8572789999889</c:v>
                </c:pt>
                <c:pt idx="2665">
                  <c:v>2505.7971079999988</c:v>
                </c:pt>
                <c:pt idx="2666">
                  <c:v>2506.7369489999837</c:v>
                </c:pt>
                <c:pt idx="2667">
                  <c:v>2507.6767699999909</c:v>
                </c:pt>
                <c:pt idx="2668">
                  <c:v>2508.6166399999929</c:v>
                </c:pt>
                <c:pt idx="2669">
                  <c:v>2509.556511999981</c:v>
                </c:pt>
                <c:pt idx="2670">
                  <c:v>2510.4963229999994</c:v>
                </c:pt>
                <c:pt idx="2671">
                  <c:v>2511.4360889999953</c:v>
                </c:pt>
                <c:pt idx="2672">
                  <c:v>2512.375876999984</c:v>
                </c:pt>
                <c:pt idx="2673">
                  <c:v>2513.3157030000002</c:v>
                </c:pt>
                <c:pt idx="2674">
                  <c:v>2514.2555479999864</c:v>
                </c:pt>
                <c:pt idx="2675">
                  <c:v>2515.19548699999</c:v>
                </c:pt>
                <c:pt idx="2676">
                  <c:v>2516.1352959999931</c:v>
                </c:pt>
                <c:pt idx="2677">
                  <c:v>2517.0752119999961</c:v>
                </c:pt>
                <c:pt idx="2678">
                  <c:v>2518.0152019999805</c:v>
                </c:pt>
                <c:pt idx="2679">
                  <c:v>2518.9550419999869</c:v>
                </c:pt>
                <c:pt idx="2680">
                  <c:v>2519.8948939999973</c:v>
                </c:pt>
                <c:pt idx="2681">
                  <c:v>2520.8347359999898</c:v>
                </c:pt>
                <c:pt idx="2682">
                  <c:v>2521.7746539999789</c:v>
                </c:pt>
                <c:pt idx="2683">
                  <c:v>2522.7145179999934</c:v>
                </c:pt>
                <c:pt idx="2684">
                  <c:v>2523.6544109999959</c:v>
                </c:pt>
                <c:pt idx="2685">
                  <c:v>2524.5942509999732</c:v>
                </c:pt>
                <c:pt idx="2686">
                  <c:v>2525.5341859999753</c:v>
                </c:pt>
                <c:pt idx="2687">
                  <c:v>2526.4740889999957</c:v>
                </c:pt>
                <c:pt idx="2688">
                  <c:v>2527.4139499999874</c:v>
                </c:pt>
                <c:pt idx="2689">
                  <c:v>2528.3537879999785</c:v>
                </c:pt>
                <c:pt idx="2690">
                  <c:v>2529.2936300000001</c:v>
                </c:pt>
                <c:pt idx="2691">
                  <c:v>2530.2334479999845</c:v>
                </c:pt>
                <c:pt idx="2692">
                  <c:v>2531.1732689999917</c:v>
                </c:pt>
                <c:pt idx="2693">
                  <c:v>2532.1131249999744</c:v>
                </c:pt>
                <c:pt idx="2694">
                  <c:v>2533.052932999999</c:v>
                </c:pt>
                <c:pt idx="2695">
                  <c:v>2533.9926979999873</c:v>
                </c:pt>
                <c:pt idx="2696">
                  <c:v>2534.9324409999826</c:v>
                </c:pt>
                <c:pt idx="2697">
                  <c:v>2535.8721879999794</c:v>
                </c:pt>
                <c:pt idx="2698">
                  <c:v>2536.8120689999778</c:v>
                </c:pt>
                <c:pt idx="2699">
                  <c:v>2537.7519269999757</c:v>
                </c:pt>
                <c:pt idx="2700">
                  <c:v>2538.6917539999995</c:v>
                </c:pt>
                <c:pt idx="2701">
                  <c:v>2539.6316459999944</c:v>
                </c:pt>
                <c:pt idx="2702">
                  <c:v>2540.5714679999801</c:v>
                </c:pt>
                <c:pt idx="2703">
                  <c:v>2541.5114079999912</c:v>
                </c:pt>
                <c:pt idx="2704">
                  <c:v>2542.4512099999993</c:v>
                </c:pt>
                <c:pt idx="2705">
                  <c:v>2543.3909939999867</c:v>
                </c:pt>
                <c:pt idx="2706">
                  <c:v>2544.3307019999775</c:v>
                </c:pt>
                <c:pt idx="2707">
                  <c:v>2545.2704749999975</c:v>
                </c:pt>
                <c:pt idx="2708">
                  <c:v>2546.210190999991</c:v>
                </c:pt>
                <c:pt idx="2709">
                  <c:v>2547.1499189999886</c:v>
                </c:pt>
                <c:pt idx="2710">
                  <c:v>2548.0896089999878</c:v>
                </c:pt>
                <c:pt idx="2711">
                  <c:v>2549.0293109999911</c:v>
                </c:pt>
                <c:pt idx="2712">
                  <c:v>2549.9690089999931</c:v>
                </c:pt>
                <c:pt idx="2713">
                  <c:v>2550.9087650000001</c:v>
                </c:pt>
                <c:pt idx="2714">
                  <c:v>2551.8486599999887</c:v>
                </c:pt>
                <c:pt idx="2715">
                  <c:v>2552.7883569999831</c:v>
                </c:pt>
                <c:pt idx="2716">
                  <c:v>2553.7280859999883</c:v>
                </c:pt>
                <c:pt idx="2717">
                  <c:v>2554.6678399999801</c:v>
                </c:pt>
                <c:pt idx="2718">
                  <c:v>2555.607571999979</c:v>
                </c:pt>
                <c:pt idx="2719">
                  <c:v>2556.5473099999945</c:v>
                </c:pt>
                <c:pt idx="2720">
                  <c:v>2557.4871559999883</c:v>
                </c:pt>
                <c:pt idx="2721">
                  <c:v>2558.4269199999981</c:v>
                </c:pt>
                <c:pt idx="2722">
                  <c:v>2559.3668399999733</c:v>
                </c:pt>
                <c:pt idx="2723">
                  <c:v>2560.3067629999714</c:v>
                </c:pt>
                <c:pt idx="2724">
                  <c:v>2561.2467219999817</c:v>
                </c:pt>
                <c:pt idx="2725">
                  <c:v>2562.1866849999933</c:v>
                </c:pt>
                <c:pt idx="2726">
                  <c:v>2563.1265149999817</c:v>
                </c:pt>
                <c:pt idx="2727">
                  <c:v>2564.0663599999971</c:v>
                </c:pt>
                <c:pt idx="2728">
                  <c:v>2565.0061089999799</c:v>
                </c:pt>
                <c:pt idx="2729">
                  <c:v>2565.9457729999849</c:v>
                </c:pt>
                <c:pt idx="2730">
                  <c:v>2566.885494999995</c:v>
                </c:pt>
                <c:pt idx="2731">
                  <c:v>2567.8253029999905</c:v>
                </c:pt>
                <c:pt idx="2732">
                  <c:v>2568.7651069999847</c:v>
                </c:pt>
                <c:pt idx="2733">
                  <c:v>2569.7047999999777</c:v>
                </c:pt>
                <c:pt idx="2734">
                  <c:v>2570.6445719999901</c:v>
                </c:pt>
                <c:pt idx="2735">
                  <c:v>2571.5841909999726</c:v>
                </c:pt>
                <c:pt idx="2736">
                  <c:v>2572.5239529999963</c:v>
                </c:pt>
                <c:pt idx="2737">
                  <c:v>2573.463660999987</c:v>
                </c:pt>
                <c:pt idx="2738">
                  <c:v>2574.4034259999753</c:v>
                </c:pt>
                <c:pt idx="2739">
                  <c:v>2575.3432969999849</c:v>
                </c:pt>
                <c:pt idx="2740">
                  <c:v>2576.2831879999721</c:v>
                </c:pt>
                <c:pt idx="2741">
                  <c:v>2577.2231519999914</c:v>
                </c:pt>
                <c:pt idx="2742">
                  <c:v>2578.1631619999825</c:v>
                </c:pt>
                <c:pt idx="2743">
                  <c:v>2579.1030829999945</c:v>
                </c:pt>
                <c:pt idx="2744">
                  <c:v>2580.0430269999779</c:v>
                </c:pt>
                <c:pt idx="2745">
                  <c:v>2580.9830209999927</c:v>
                </c:pt>
                <c:pt idx="2746">
                  <c:v>2581.9228719999956</c:v>
                </c:pt>
                <c:pt idx="2747">
                  <c:v>2582.862798999995</c:v>
                </c:pt>
                <c:pt idx="2748">
                  <c:v>2583.8027259999944</c:v>
                </c:pt>
                <c:pt idx="2749">
                  <c:v>2584.7426829999895</c:v>
                </c:pt>
                <c:pt idx="2750">
                  <c:v>2585.68260499998</c:v>
                </c:pt>
                <c:pt idx="2751">
                  <c:v>2586.6224759999895</c:v>
                </c:pt>
                <c:pt idx="2752">
                  <c:v>2587.5622779999976</c:v>
                </c:pt>
                <c:pt idx="2753">
                  <c:v>2588.5019839999732</c:v>
                </c:pt>
                <c:pt idx="2754">
                  <c:v>2589.4416319999727</c:v>
                </c:pt>
                <c:pt idx="2755">
                  <c:v>2590.3812479999906</c:v>
                </c:pt>
                <c:pt idx="2756">
                  <c:v>2591.3209549999738</c:v>
                </c:pt>
                <c:pt idx="2757">
                  <c:v>2592.2606979999982</c:v>
                </c:pt>
                <c:pt idx="2758">
                  <c:v>2593.2005069999723</c:v>
                </c:pt>
                <c:pt idx="2759">
                  <c:v>2594.1403539999737</c:v>
                </c:pt>
                <c:pt idx="2760">
                  <c:v>2595.0801259999862</c:v>
                </c:pt>
                <c:pt idx="2761">
                  <c:v>2596.0198319999909</c:v>
                </c:pt>
                <c:pt idx="2762">
                  <c:v>2596.9595679999911</c:v>
                </c:pt>
                <c:pt idx="2763">
                  <c:v>2597.8993239999982</c:v>
                </c:pt>
                <c:pt idx="2764">
                  <c:v>2598.839118999982</c:v>
                </c:pt>
                <c:pt idx="2765">
                  <c:v>2599.7789159999811</c:v>
                </c:pt>
                <c:pt idx="2766">
                  <c:v>2600.7186879999936</c:v>
                </c:pt>
                <c:pt idx="2767">
                  <c:v>2601.6584479999729</c:v>
                </c:pt>
                <c:pt idx="2768">
                  <c:v>2602.5982829999994</c:v>
                </c:pt>
                <c:pt idx="2769">
                  <c:v>2603.5380369999912</c:v>
                </c:pt>
                <c:pt idx="2770">
                  <c:v>2604.4777229999891</c:v>
                </c:pt>
                <c:pt idx="2771">
                  <c:v>2605.4174109999731</c:v>
                </c:pt>
                <c:pt idx="2772">
                  <c:v>2606.3570779999718</c:v>
                </c:pt>
                <c:pt idx="2773">
                  <c:v>2607.2968330000003</c:v>
                </c:pt>
                <c:pt idx="2774">
                  <c:v>2608.2365849999769</c:v>
                </c:pt>
                <c:pt idx="2775">
                  <c:v>2609.1763839999912</c:v>
                </c:pt>
                <c:pt idx="2776">
                  <c:v>2610.1162109999859</c:v>
                </c:pt>
                <c:pt idx="2777">
                  <c:v>2611.0561209999723</c:v>
                </c:pt>
                <c:pt idx="2778">
                  <c:v>2611.9960529999807</c:v>
                </c:pt>
                <c:pt idx="2779">
                  <c:v>2612.9358499999798</c:v>
                </c:pt>
                <c:pt idx="2780">
                  <c:v>2613.8756469999789</c:v>
                </c:pt>
                <c:pt idx="2781">
                  <c:v>2614.815448999987</c:v>
                </c:pt>
                <c:pt idx="2782">
                  <c:v>2615.755267999979</c:v>
                </c:pt>
                <c:pt idx="2783">
                  <c:v>2616.6951589999953</c:v>
                </c:pt>
                <c:pt idx="2784">
                  <c:v>2617.6350389999861</c:v>
                </c:pt>
                <c:pt idx="2785">
                  <c:v>2618.5747579999734</c:v>
                </c:pt>
                <c:pt idx="2786">
                  <c:v>2619.5145969999721</c:v>
                </c:pt>
                <c:pt idx="2787">
                  <c:v>2620.4544529999839</c:v>
                </c:pt>
                <c:pt idx="2788">
                  <c:v>2621.3942299999762</c:v>
                </c:pt>
                <c:pt idx="2789">
                  <c:v>2622.333959999989</c:v>
                </c:pt>
                <c:pt idx="2790">
                  <c:v>2623.2736199999927</c:v>
                </c:pt>
                <c:pt idx="2791">
                  <c:v>2624.2132749999873</c:v>
                </c:pt>
                <c:pt idx="2792">
                  <c:v>2625.1529729999893</c:v>
                </c:pt>
                <c:pt idx="2793">
                  <c:v>2626.0926769999787</c:v>
                </c:pt>
                <c:pt idx="2794">
                  <c:v>2627.0324669999827</c:v>
                </c:pt>
                <c:pt idx="2795">
                  <c:v>2627.9721759999811</c:v>
                </c:pt>
                <c:pt idx="2796">
                  <c:v>2628.9118309999758</c:v>
                </c:pt>
                <c:pt idx="2797">
                  <c:v>2629.8514609999838</c:v>
                </c:pt>
                <c:pt idx="2798">
                  <c:v>2630.7910819999815</c:v>
                </c:pt>
                <c:pt idx="2799">
                  <c:v>2631.7307219999784</c:v>
                </c:pt>
                <c:pt idx="2800">
                  <c:v>2632.6703649999981</c:v>
                </c:pt>
                <c:pt idx="2801">
                  <c:v>2633.6100229999865</c:v>
                </c:pt>
                <c:pt idx="2802">
                  <c:v>2634.5496099999873</c:v>
                </c:pt>
                <c:pt idx="2803">
                  <c:v>2635.489247999998</c:v>
                </c:pt>
                <c:pt idx="2804">
                  <c:v>2636.4289129999815</c:v>
                </c:pt>
                <c:pt idx="2805">
                  <c:v>2637.3686669999734</c:v>
                </c:pt>
                <c:pt idx="2806">
                  <c:v>2638.3085569999821</c:v>
                </c:pt>
                <c:pt idx="2807">
                  <c:v>2639.248470999999</c:v>
                </c:pt>
                <c:pt idx="2808">
                  <c:v>2640.1882979999937</c:v>
                </c:pt>
                <c:pt idx="2809">
                  <c:v>2641.1281589999853</c:v>
                </c:pt>
                <c:pt idx="2810">
                  <c:v>2642.0680229999998</c:v>
                </c:pt>
                <c:pt idx="2811">
                  <c:v>2643.0078999999969</c:v>
                </c:pt>
                <c:pt idx="2812">
                  <c:v>2643.9477919999918</c:v>
                </c:pt>
                <c:pt idx="2813">
                  <c:v>2644.887653999991</c:v>
                </c:pt>
                <c:pt idx="2814">
                  <c:v>2645.8275119999889</c:v>
                </c:pt>
                <c:pt idx="2815">
                  <c:v>2646.7674039999838</c:v>
                </c:pt>
                <c:pt idx="2816">
                  <c:v>2647.707309999998</c:v>
                </c:pt>
                <c:pt idx="2817">
                  <c:v>2648.6472439999925</c:v>
                </c:pt>
                <c:pt idx="2818">
                  <c:v>2649.5871819999884</c:v>
                </c:pt>
                <c:pt idx="2819">
                  <c:v>2650.5270319999836</c:v>
                </c:pt>
                <c:pt idx="2820">
                  <c:v>2651.4668219999876</c:v>
                </c:pt>
                <c:pt idx="2821">
                  <c:v>2652.4066609999863</c:v>
                </c:pt>
                <c:pt idx="2822">
                  <c:v>2653.3465519999736</c:v>
                </c:pt>
                <c:pt idx="2823">
                  <c:v>2654.2863779999898</c:v>
                </c:pt>
                <c:pt idx="2824">
                  <c:v>2655.226198999997</c:v>
                </c:pt>
                <c:pt idx="2825">
                  <c:v>2656.1660659999761</c:v>
                </c:pt>
                <c:pt idx="2826">
                  <c:v>2657.1058609999891</c:v>
                </c:pt>
                <c:pt idx="2827">
                  <c:v>2658.0456649999833</c:v>
                </c:pt>
                <c:pt idx="2828">
                  <c:v>2658.9854269999778</c:v>
                </c:pt>
                <c:pt idx="2829">
                  <c:v>2659.9251850000001</c:v>
                </c:pt>
                <c:pt idx="2830">
                  <c:v>2660.864945999987</c:v>
                </c:pt>
                <c:pt idx="2831">
                  <c:v>2661.8047529999749</c:v>
                </c:pt>
                <c:pt idx="2832">
                  <c:v>2662.7444629999809</c:v>
                </c:pt>
                <c:pt idx="2833">
                  <c:v>2663.6842779999715</c:v>
                </c:pt>
                <c:pt idx="2834">
                  <c:v>2664.624146999995</c:v>
                </c:pt>
                <c:pt idx="2835">
                  <c:v>2665.5640439999988</c:v>
                </c:pt>
                <c:pt idx="2836">
                  <c:v>2666.5038329999952</c:v>
                </c:pt>
                <c:pt idx="2837">
                  <c:v>2667.443574999983</c:v>
                </c:pt>
                <c:pt idx="2838">
                  <c:v>2668.3833729999897</c:v>
                </c:pt>
                <c:pt idx="2839">
                  <c:v>2669.3231429999869</c:v>
                </c:pt>
                <c:pt idx="2840">
                  <c:v>2670.2628629999817</c:v>
                </c:pt>
                <c:pt idx="2841">
                  <c:v>2671.202569999994</c:v>
                </c:pt>
                <c:pt idx="2842">
                  <c:v>2672.1424369999731</c:v>
                </c:pt>
                <c:pt idx="2843">
                  <c:v>2673.0822289999924</c:v>
                </c:pt>
                <c:pt idx="2844">
                  <c:v>2674.0219919999945</c:v>
                </c:pt>
                <c:pt idx="2845">
                  <c:v>2674.9618299999856</c:v>
                </c:pt>
                <c:pt idx="2846">
                  <c:v>2675.9016709999996</c:v>
                </c:pt>
                <c:pt idx="2847">
                  <c:v>2676.8415389999864</c:v>
                </c:pt>
                <c:pt idx="2848">
                  <c:v>2677.7814029999718</c:v>
                </c:pt>
                <c:pt idx="2849">
                  <c:v>2678.7212509999808</c:v>
                </c:pt>
                <c:pt idx="2850">
                  <c:v>2679.6611099999864</c:v>
                </c:pt>
                <c:pt idx="2851">
                  <c:v>2680.6009679999843</c:v>
                </c:pt>
                <c:pt idx="2852">
                  <c:v>2681.540731999994</c:v>
                </c:pt>
                <c:pt idx="2853">
                  <c:v>2682.480407999974</c:v>
                </c:pt>
                <c:pt idx="2854">
                  <c:v>2683.4201509999984</c:v>
                </c:pt>
                <c:pt idx="2855">
                  <c:v>2684.3599899999972</c:v>
                </c:pt>
                <c:pt idx="2856">
                  <c:v>2685.2998599999992</c:v>
                </c:pt>
                <c:pt idx="2857">
                  <c:v>2686.2397159999819</c:v>
                </c:pt>
                <c:pt idx="2858">
                  <c:v>2687.179524999985</c:v>
                </c:pt>
                <c:pt idx="2859">
                  <c:v>2688.1193739999726</c:v>
                </c:pt>
                <c:pt idx="2860">
                  <c:v>2689.0592189999879</c:v>
                </c:pt>
                <c:pt idx="2861">
                  <c:v>2689.998998999974</c:v>
                </c:pt>
                <c:pt idx="2862">
                  <c:v>2690.9388749999925</c:v>
                </c:pt>
                <c:pt idx="2863">
                  <c:v>2691.8786149999942</c:v>
                </c:pt>
                <c:pt idx="2864">
                  <c:v>2692.8183799999824</c:v>
                </c:pt>
                <c:pt idx="2865">
                  <c:v>2693.758044999995</c:v>
                </c:pt>
                <c:pt idx="2866">
                  <c:v>2694.6976939999731</c:v>
                </c:pt>
                <c:pt idx="2867">
                  <c:v>2695.6374059999944</c:v>
                </c:pt>
                <c:pt idx="2868">
                  <c:v>2696.5771249999816</c:v>
                </c:pt>
                <c:pt idx="2869">
                  <c:v>2697.5168069999781</c:v>
                </c:pt>
                <c:pt idx="2870">
                  <c:v>2698.4565459999721</c:v>
                </c:pt>
                <c:pt idx="2871">
                  <c:v>2699.3962909999827</c:v>
                </c:pt>
                <c:pt idx="2872">
                  <c:v>2700.3359819999896</c:v>
                </c:pt>
                <c:pt idx="2873">
                  <c:v>2701.2757349999738</c:v>
                </c:pt>
                <c:pt idx="2874">
                  <c:v>2702.2154719999817</c:v>
                </c:pt>
                <c:pt idx="2875">
                  <c:v>2703.1552830000001</c:v>
                </c:pt>
                <c:pt idx="2876">
                  <c:v>2704.0950369999919</c:v>
                </c:pt>
                <c:pt idx="2877">
                  <c:v>2705.0344419999747</c:v>
                </c:pt>
                <c:pt idx="2878">
                  <c:v>2705.973736999993</c:v>
                </c:pt>
                <c:pt idx="2879">
                  <c:v>2706.9130019999866</c:v>
                </c:pt>
                <c:pt idx="2880">
                  <c:v>2707.85237399998</c:v>
                </c:pt>
                <c:pt idx="2881">
                  <c:v>2708.7918049999862</c:v>
                </c:pt>
                <c:pt idx="2882">
                  <c:v>2709.7312589999929</c:v>
                </c:pt>
                <c:pt idx="2883">
                  <c:v>2710.6706649999833</c:v>
                </c:pt>
                <c:pt idx="2884">
                  <c:v>2711.6100699999952</c:v>
                </c:pt>
                <c:pt idx="2885">
                  <c:v>2712.549520999979</c:v>
                </c:pt>
                <c:pt idx="2886">
                  <c:v>2713.4889469999762</c:v>
                </c:pt>
                <c:pt idx="2887">
                  <c:v>2714.4283499999729</c:v>
                </c:pt>
                <c:pt idx="2888">
                  <c:v>2715.3677839999727</c:v>
                </c:pt>
                <c:pt idx="2889">
                  <c:v>2716.3072639999737</c:v>
                </c:pt>
                <c:pt idx="2890">
                  <c:v>2717.2466189999832</c:v>
                </c:pt>
                <c:pt idx="2891">
                  <c:v>2718.1858819999907</c:v>
                </c:pt>
                <c:pt idx="2892">
                  <c:v>2719.1251509999856</c:v>
                </c:pt>
                <c:pt idx="2893">
                  <c:v>2720.0644339999999</c:v>
                </c:pt>
                <c:pt idx="2894">
                  <c:v>2721.003721999994</c:v>
                </c:pt>
                <c:pt idx="2895">
                  <c:v>2721.9430489999941</c:v>
                </c:pt>
                <c:pt idx="2896">
                  <c:v>2722.8823129999801</c:v>
                </c:pt>
                <c:pt idx="2897">
                  <c:v>2723.8216479999828</c:v>
                </c:pt>
                <c:pt idx="2898">
                  <c:v>2724.7609849999717</c:v>
                </c:pt>
                <c:pt idx="2899">
                  <c:v>2725.7003689999983</c:v>
                </c:pt>
                <c:pt idx="2900">
                  <c:v>2726.6397419999994</c:v>
                </c:pt>
                <c:pt idx="2901">
                  <c:v>2727.5791299999983</c:v>
                </c:pt>
                <c:pt idx="2902">
                  <c:v>2728.5184409999929</c:v>
                </c:pt>
                <c:pt idx="2903">
                  <c:v>2729.4577089999802</c:v>
                </c:pt>
                <c:pt idx="2904">
                  <c:v>2730.396922999993</c:v>
                </c:pt>
                <c:pt idx="2905">
                  <c:v>2731.3361839999852</c:v>
                </c:pt>
                <c:pt idx="2906">
                  <c:v>2732.2755079999915</c:v>
                </c:pt>
                <c:pt idx="2907">
                  <c:v>2733.214845999988</c:v>
                </c:pt>
                <c:pt idx="2908">
                  <c:v>2734.154063999973</c:v>
                </c:pt>
                <c:pt idx="2909">
                  <c:v>2735.0932199999806</c:v>
                </c:pt>
                <c:pt idx="2910">
                  <c:v>2736.0324899999832</c:v>
                </c:pt>
                <c:pt idx="2911">
                  <c:v>2736.9718049999792</c:v>
                </c:pt>
                <c:pt idx="2912">
                  <c:v>2737.9111199999752</c:v>
                </c:pt>
                <c:pt idx="2913">
                  <c:v>2738.8503729999939</c:v>
                </c:pt>
                <c:pt idx="2914">
                  <c:v>2739.7897239999729</c:v>
                </c:pt>
                <c:pt idx="2915">
                  <c:v>2740.7291329999862</c:v>
                </c:pt>
                <c:pt idx="2916">
                  <c:v>2741.6686799999734</c:v>
                </c:pt>
                <c:pt idx="2917">
                  <c:v>2742.608121999976</c:v>
                </c:pt>
                <c:pt idx="2918">
                  <c:v>2743.5475569999835</c:v>
                </c:pt>
                <c:pt idx="2919">
                  <c:v>2744.486860999983</c:v>
                </c:pt>
                <c:pt idx="2920">
                  <c:v>2745.4261819999956</c:v>
                </c:pt>
                <c:pt idx="2921">
                  <c:v>2746.3653839999752</c:v>
                </c:pt>
                <c:pt idx="2922">
                  <c:v>2747.304747999995</c:v>
                </c:pt>
                <c:pt idx="2923">
                  <c:v>2748.2442099999753</c:v>
                </c:pt>
                <c:pt idx="2924">
                  <c:v>2749.1835609999835</c:v>
                </c:pt>
                <c:pt idx="2925">
                  <c:v>2750.122910999984</c:v>
                </c:pt>
                <c:pt idx="2926">
                  <c:v>2751.062305999978</c:v>
                </c:pt>
                <c:pt idx="2927">
                  <c:v>2752.0016319999995</c:v>
                </c:pt>
                <c:pt idx="2928">
                  <c:v>2752.9409799999848</c:v>
                </c:pt>
                <c:pt idx="2929">
                  <c:v>2753.8803489999846</c:v>
                </c:pt>
                <c:pt idx="2930">
                  <c:v>2754.8196819999721</c:v>
                </c:pt>
                <c:pt idx="2931">
                  <c:v>2755.7590139999811</c:v>
                </c:pt>
                <c:pt idx="2932">
                  <c:v>2756.6983599999803</c:v>
                </c:pt>
                <c:pt idx="2933">
                  <c:v>2757.6377249999787</c:v>
                </c:pt>
                <c:pt idx="2934">
                  <c:v>2758.5769879999862</c:v>
                </c:pt>
                <c:pt idx="2935">
                  <c:v>2759.5163369999791</c:v>
                </c:pt>
                <c:pt idx="2936">
                  <c:v>2760.4556769999908</c:v>
                </c:pt>
                <c:pt idx="2937">
                  <c:v>2761.3950249999762</c:v>
                </c:pt>
                <c:pt idx="2938">
                  <c:v>2762.3344329999818</c:v>
                </c:pt>
                <c:pt idx="2939">
                  <c:v>2763.2738559999852</c:v>
                </c:pt>
                <c:pt idx="2940">
                  <c:v>2764.21328299999</c:v>
                </c:pt>
                <c:pt idx="2941">
                  <c:v>2765.1526719999965</c:v>
                </c:pt>
                <c:pt idx="2942">
                  <c:v>2766.0921139999991</c:v>
                </c:pt>
                <c:pt idx="2943">
                  <c:v>2767.0316219999804</c:v>
                </c:pt>
                <c:pt idx="2944">
                  <c:v>2767.9710169999744</c:v>
                </c:pt>
                <c:pt idx="2945">
                  <c:v>2768.910355</c:v>
                </c:pt>
                <c:pt idx="2946">
                  <c:v>2769.8497839999909</c:v>
                </c:pt>
                <c:pt idx="2947">
                  <c:v>2770.7891929999751</c:v>
                </c:pt>
                <c:pt idx="2948">
                  <c:v>2771.7285569999949</c:v>
                </c:pt>
                <c:pt idx="2949">
                  <c:v>2772.6679159999767</c:v>
                </c:pt>
                <c:pt idx="2950">
                  <c:v>2773.6072069999937</c:v>
                </c:pt>
                <c:pt idx="2951">
                  <c:v>2774.5465249999834</c:v>
                </c:pt>
                <c:pt idx="2952">
                  <c:v>2775.4859349999751</c:v>
                </c:pt>
                <c:pt idx="2953">
                  <c:v>2776.4252969999798</c:v>
                </c:pt>
                <c:pt idx="2954">
                  <c:v>2777.3645839999954</c:v>
                </c:pt>
                <c:pt idx="2955">
                  <c:v>2778.3038829999859</c:v>
                </c:pt>
                <c:pt idx="2956">
                  <c:v>2779.2432089999784</c:v>
                </c:pt>
                <c:pt idx="2957">
                  <c:v>2780.1824539999943</c:v>
                </c:pt>
                <c:pt idx="2958">
                  <c:v>2781.1216309999872</c:v>
                </c:pt>
                <c:pt idx="2959">
                  <c:v>2782.0607069999969</c:v>
                </c:pt>
                <c:pt idx="2960">
                  <c:v>2782.9999179999868</c:v>
                </c:pt>
                <c:pt idx="2961">
                  <c:v>2783.9391979999782</c:v>
                </c:pt>
                <c:pt idx="2962">
                  <c:v>2784.8785059999791</c:v>
                </c:pt>
                <c:pt idx="2963">
                  <c:v>2785.8178859999753</c:v>
                </c:pt>
                <c:pt idx="2964">
                  <c:v>2786.7572539999965</c:v>
                </c:pt>
                <c:pt idx="2965">
                  <c:v>2787.6966009999742</c:v>
                </c:pt>
                <c:pt idx="2966">
                  <c:v>2788.6359089999751</c:v>
                </c:pt>
                <c:pt idx="2967">
                  <c:v>2789.5751789999777</c:v>
                </c:pt>
                <c:pt idx="2968">
                  <c:v>2790.514577999973</c:v>
                </c:pt>
                <c:pt idx="2969">
                  <c:v>2791.4537749999727</c:v>
                </c:pt>
                <c:pt idx="2970">
                  <c:v>2792.3930719999771</c:v>
                </c:pt>
                <c:pt idx="2971">
                  <c:v>2793.3323359999922</c:v>
                </c:pt>
                <c:pt idx="2972">
                  <c:v>2794.2716419999779</c:v>
                </c:pt>
                <c:pt idx="2973">
                  <c:v>2795.2110249999969</c:v>
                </c:pt>
                <c:pt idx="2974">
                  <c:v>2796.1503659999871</c:v>
                </c:pt>
                <c:pt idx="2975">
                  <c:v>2797.0897849999892</c:v>
                </c:pt>
                <c:pt idx="2976">
                  <c:v>2798.0292239999981</c:v>
                </c:pt>
                <c:pt idx="2977">
                  <c:v>2798.9686129999754</c:v>
                </c:pt>
                <c:pt idx="2978">
                  <c:v>2799.9079409999831</c:v>
                </c:pt>
                <c:pt idx="2979">
                  <c:v>2800.8472389999952</c:v>
                </c:pt>
                <c:pt idx="2980">
                  <c:v>2801.7865069999825</c:v>
                </c:pt>
                <c:pt idx="2981">
                  <c:v>2802.7257939999981</c:v>
                </c:pt>
                <c:pt idx="2982">
                  <c:v>2803.6651179999753</c:v>
                </c:pt>
                <c:pt idx="2983">
                  <c:v>2804.6044359999942</c:v>
                </c:pt>
                <c:pt idx="2984">
                  <c:v>2805.5436509999854</c:v>
                </c:pt>
                <c:pt idx="2985">
                  <c:v>2806.4828589999815</c:v>
                </c:pt>
                <c:pt idx="2986">
                  <c:v>2807.4220309999946</c:v>
                </c:pt>
                <c:pt idx="2987">
                  <c:v>2808.361092999985</c:v>
                </c:pt>
                <c:pt idx="2988">
                  <c:v>2809.3003419999732</c:v>
                </c:pt>
                <c:pt idx="2989">
                  <c:v>2810.2395499999984</c:v>
                </c:pt>
                <c:pt idx="2990">
                  <c:v>2811.1788979999837</c:v>
                </c:pt>
                <c:pt idx="2991">
                  <c:v>2812.1182259999914</c:v>
                </c:pt>
                <c:pt idx="2992">
                  <c:v>2813.0575379999937</c:v>
                </c:pt>
                <c:pt idx="2993">
                  <c:v>2813.9968579999986</c:v>
                </c:pt>
                <c:pt idx="2994">
                  <c:v>2814.9361009999993</c:v>
                </c:pt>
                <c:pt idx="2995">
                  <c:v>2815.8754269999918</c:v>
                </c:pt>
                <c:pt idx="2996">
                  <c:v>2816.814762999973</c:v>
                </c:pt>
                <c:pt idx="2997">
                  <c:v>2817.7541199999978</c:v>
                </c:pt>
                <c:pt idx="2998">
                  <c:v>2818.6934599999804</c:v>
                </c:pt>
                <c:pt idx="2999">
                  <c:v>2819.6327499999898</c:v>
                </c:pt>
                <c:pt idx="3000">
                  <c:v>2820.5720009999932</c:v>
                </c:pt>
                <c:pt idx="3001">
                  <c:v>2821.511348</c:v>
                </c:pt>
                <c:pt idx="3002">
                  <c:v>2822.4506609999808</c:v>
                </c:pt>
                <c:pt idx="3003">
                  <c:v>2823.3899309999833</c:v>
                </c:pt>
                <c:pt idx="3004">
                  <c:v>2824.3291949999984</c:v>
                </c:pt>
                <c:pt idx="3005">
                  <c:v>2825.268498999998</c:v>
                </c:pt>
                <c:pt idx="3006">
                  <c:v>2826.2078359999869</c:v>
                </c:pt>
                <c:pt idx="3007">
                  <c:v>2827.1471169999859</c:v>
                </c:pt>
                <c:pt idx="3008">
                  <c:v>2828.0864109999966</c:v>
                </c:pt>
                <c:pt idx="3009">
                  <c:v>2829.0256879999943</c:v>
                </c:pt>
                <c:pt idx="3010">
                  <c:v>2829.9649299999874</c:v>
                </c:pt>
                <c:pt idx="3011">
                  <c:v>2830.9041069999803</c:v>
                </c:pt>
                <c:pt idx="3012">
                  <c:v>2831.8434619999898</c:v>
                </c:pt>
                <c:pt idx="3013">
                  <c:v>2832.782756999979</c:v>
                </c:pt>
                <c:pt idx="3014">
                  <c:v>2833.7220179999713</c:v>
                </c:pt>
                <c:pt idx="3015">
                  <c:v>2834.6611949999933</c:v>
                </c:pt>
                <c:pt idx="3016">
                  <c:v>2835.6003539999947</c:v>
                </c:pt>
                <c:pt idx="3017">
                  <c:v>2836.5395319999952</c:v>
                </c:pt>
                <c:pt idx="3018">
                  <c:v>2837.4787829999987</c:v>
                </c:pt>
                <c:pt idx="3019">
                  <c:v>2838.418033999973</c:v>
                </c:pt>
                <c:pt idx="3020">
                  <c:v>2839.3572149999964</c:v>
                </c:pt>
                <c:pt idx="3021">
                  <c:v>2840.2964589999756</c:v>
                </c:pt>
                <c:pt idx="3022">
                  <c:v>2841.2357919999922</c:v>
                </c:pt>
                <c:pt idx="3023">
                  <c:v>2842.1751569999906</c:v>
                </c:pt>
                <c:pt idx="3024">
                  <c:v>2843.1144299999869</c:v>
                </c:pt>
                <c:pt idx="3025">
                  <c:v>2844.0537989999866</c:v>
                </c:pt>
                <c:pt idx="3026">
                  <c:v>2844.9933049999818</c:v>
                </c:pt>
                <c:pt idx="3027">
                  <c:v>2845.9326429999783</c:v>
                </c:pt>
                <c:pt idx="3028">
                  <c:v>2846.8719709999859</c:v>
                </c:pt>
                <c:pt idx="3029">
                  <c:v>2847.8114139999961</c:v>
                </c:pt>
                <c:pt idx="3030">
                  <c:v>2848.7508399999933</c:v>
                </c:pt>
                <c:pt idx="3031">
                  <c:v>2849.6903619999939</c:v>
                </c:pt>
                <c:pt idx="3032">
                  <c:v>2850.629860999994</c:v>
                </c:pt>
                <c:pt idx="3033">
                  <c:v>2851.5694369999983</c:v>
                </c:pt>
                <c:pt idx="3034">
                  <c:v>2852.5089489999809</c:v>
                </c:pt>
                <c:pt idx="3035">
                  <c:v>2853.4485119999736</c:v>
                </c:pt>
                <c:pt idx="3036">
                  <c:v>2854.3880859999917</c:v>
                </c:pt>
                <c:pt idx="3037">
                  <c:v>2855.3276999999944</c:v>
                </c:pt>
                <c:pt idx="3038">
                  <c:v>2856.2672719999973</c:v>
                </c:pt>
                <c:pt idx="3039">
                  <c:v>2857.20678399998</c:v>
                </c:pt>
                <c:pt idx="3040">
                  <c:v>2858.1462209999736</c:v>
                </c:pt>
                <c:pt idx="3041">
                  <c:v>2859.0856449999847</c:v>
                </c:pt>
                <c:pt idx="3042">
                  <c:v>2860.0252239999827</c:v>
                </c:pt>
                <c:pt idx="3043">
                  <c:v>2860.9647169999953</c:v>
                </c:pt>
                <c:pt idx="3044">
                  <c:v>2861.9041249999718</c:v>
                </c:pt>
                <c:pt idx="3045">
                  <c:v>2862.8435189999873</c:v>
                </c:pt>
                <c:pt idx="3046">
                  <c:v>2863.7830399999802</c:v>
                </c:pt>
                <c:pt idx="3047">
                  <c:v>2864.7225139999937</c:v>
                </c:pt>
                <c:pt idx="3048">
                  <c:v>2865.6619969999883</c:v>
                </c:pt>
                <c:pt idx="3049">
                  <c:v>2866.6015129999723</c:v>
                </c:pt>
                <c:pt idx="3050">
                  <c:v>2867.5409639999853</c:v>
                </c:pt>
                <c:pt idx="3051">
                  <c:v>2868.4803819999797</c:v>
                </c:pt>
                <c:pt idx="3052">
                  <c:v>2869.4199179999996</c:v>
                </c:pt>
                <c:pt idx="3053">
                  <c:v>2870.3593859999964</c:v>
                </c:pt>
                <c:pt idx="3054">
                  <c:v>2871.2988779999723</c:v>
                </c:pt>
                <c:pt idx="3055">
                  <c:v>2872.2385119999817</c:v>
                </c:pt>
                <c:pt idx="3056">
                  <c:v>2873.1780319999962</c:v>
                </c:pt>
                <c:pt idx="3057">
                  <c:v>2874.1175559999829</c:v>
                </c:pt>
                <c:pt idx="3058">
                  <c:v>2875.0570559999906</c:v>
                </c:pt>
                <c:pt idx="3059">
                  <c:v>2875.9964889999828</c:v>
                </c:pt>
                <c:pt idx="3060">
                  <c:v>2876.9358329999959</c:v>
                </c:pt>
                <c:pt idx="3061">
                  <c:v>2877.8752309999836</c:v>
                </c:pt>
                <c:pt idx="3062">
                  <c:v>2878.8145699999877</c:v>
                </c:pt>
                <c:pt idx="3063">
                  <c:v>2879.7539179999731</c:v>
                </c:pt>
                <c:pt idx="3064">
                  <c:v>2880.693271999975</c:v>
                </c:pt>
                <c:pt idx="3065">
                  <c:v>2881.632603999984</c:v>
                </c:pt>
                <c:pt idx="3066">
                  <c:v>2882.5720439999714</c:v>
                </c:pt>
                <c:pt idx="3067">
                  <c:v>2883.5115519999817</c:v>
                </c:pt>
                <c:pt idx="3068">
                  <c:v>2884.4511059999932</c:v>
                </c:pt>
                <c:pt idx="3069">
                  <c:v>2885.390532999998</c:v>
                </c:pt>
                <c:pt idx="3070">
                  <c:v>2886.3300459999882</c:v>
                </c:pt>
                <c:pt idx="3071">
                  <c:v>2887.2695049999747</c:v>
                </c:pt>
                <c:pt idx="3072">
                  <c:v>2888.2089719999931</c:v>
                </c:pt>
                <c:pt idx="3073">
                  <c:v>2889.1484399999899</c:v>
                </c:pt>
                <c:pt idx="3074">
                  <c:v>2890.0879489999788</c:v>
                </c:pt>
                <c:pt idx="3075">
                  <c:v>2891.0274289999797</c:v>
                </c:pt>
                <c:pt idx="3076">
                  <c:v>2891.9669329999888</c:v>
                </c:pt>
                <c:pt idx="3077">
                  <c:v>2892.9064349999826</c:v>
                </c:pt>
                <c:pt idx="3078">
                  <c:v>2893.8458659999887</c:v>
                </c:pt>
                <c:pt idx="3079">
                  <c:v>2894.7853389999946</c:v>
                </c:pt>
                <c:pt idx="3080">
                  <c:v>2895.7249539999757</c:v>
                </c:pt>
                <c:pt idx="3081">
                  <c:v>2896.6646539999929</c:v>
                </c:pt>
                <c:pt idx="3082">
                  <c:v>2897.6043579999823</c:v>
                </c:pt>
                <c:pt idx="3083">
                  <c:v>2898.5440139999846</c:v>
                </c:pt>
                <c:pt idx="3084">
                  <c:v>2899.483516999986</c:v>
                </c:pt>
                <c:pt idx="3085">
                  <c:v>2900.4230519999983</c:v>
                </c:pt>
                <c:pt idx="3086">
                  <c:v>2901.3626899999799</c:v>
                </c:pt>
                <c:pt idx="3087">
                  <c:v>2902.3024129999976</c:v>
                </c:pt>
                <c:pt idx="3088">
                  <c:v>2903.241857999994</c:v>
                </c:pt>
                <c:pt idx="3089">
                  <c:v>2904.1812629999768</c:v>
                </c:pt>
                <c:pt idx="3090">
                  <c:v>2905.1206789999851</c:v>
                </c:pt>
                <c:pt idx="3091">
                  <c:v>2906.0600869999907</c:v>
                </c:pt>
                <c:pt idx="3092">
                  <c:v>2906.9993959999993</c:v>
                </c:pt>
                <c:pt idx="3093">
                  <c:v>2907.9386079999967</c:v>
                </c:pt>
                <c:pt idx="3094">
                  <c:v>2908.8779419999919</c:v>
                </c:pt>
                <c:pt idx="3095">
                  <c:v>2909.8173109999916</c:v>
                </c:pt>
                <c:pt idx="3096">
                  <c:v>2910.7566149999911</c:v>
                </c:pt>
                <c:pt idx="3097">
                  <c:v>2911.6959719999868</c:v>
                </c:pt>
                <c:pt idx="3098">
                  <c:v>2912.635351999983</c:v>
                </c:pt>
                <c:pt idx="3099">
                  <c:v>2913.5747349999729</c:v>
                </c:pt>
                <c:pt idx="3100">
                  <c:v>2914.5140209999809</c:v>
                </c:pt>
                <c:pt idx="3101">
                  <c:v>2915.4533189999929</c:v>
                </c:pt>
                <c:pt idx="3102">
                  <c:v>2916.3926890000002</c:v>
                </c:pt>
                <c:pt idx="3103">
                  <c:v>2917.3320759999915</c:v>
                </c:pt>
                <c:pt idx="3104">
                  <c:v>2918.2713819999772</c:v>
                </c:pt>
                <c:pt idx="3105">
                  <c:v>2919.2107199999737</c:v>
                </c:pt>
                <c:pt idx="3106">
                  <c:v>2920.150152999995</c:v>
                </c:pt>
                <c:pt idx="3107">
                  <c:v>2921.0894239999761</c:v>
                </c:pt>
                <c:pt idx="3108">
                  <c:v>2922.0286509999714</c:v>
                </c:pt>
                <c:pt idx="3109">
                  <c:v>2922.9678739999945</c:v>
                </c:pt>
                <c:pt idx="3110">
                  <c:v>2923.9070469999861</c:v>
                </c:pt>
                <c:pt idx="3111">
                  <c:v>2924.8461269999971</c:v>
                </c:pt>
                <c:pt idx="3112">
                  <c:v>2925.7852649999841</c:v>
                </c:pt>
                <c:pt idx="3113">
                  <c:v>2926.7242639999895</c:v>
                </c:pt>
                <c:pt idx="3114">
                  <c:v>2927.6632559999998</c:v>
                </c:pt>
                <c:pt idx="3115">
                  <c:v>2928.6022519999824</c:v>
                </c:pt>
                <c:pt idx="3116">
                  <c:v>2929.5412749999959</c:v>
                </c:pt>
                <c:pt idx="3117">
                  <c:v>2930.4804909999948</c:v>
                </c:pt>
                <c:pt idx="3118">
                  <c:v>2931.4198059999908</c:v>
                </c:pt>
                <c:pt idx="3119">
                  <c:v>2932.3589909999864</c:v>
                </c:pt>
                <c:pt idx="3120">
                  <c:v>2933.2982039999915</c:v>
                </c:pt>
                <c:pt idx="3121">
                  <c:v>2934.2374769999878</c:v>
                </c:pt>
                <c:pt idx="3122">
                  <c:v>2935.1766869999992</c:v>
                </c:pt>
                <c:pt idx="3123">
                  <c:v>2936.115965999983</c:v>
                </c:pt>
                <c:pt idx="3124">
                  <c:v>2937.0552179999941</c:v>
                </c:pt>
                <c:pt idx="3125">
                  <c:v>2937.9944049999758</c:v>
                </c:pt>
                <c:pt idx="3126">
                  <c:v>2938.9335069999797</c:v>
                </c:pt>
                <c:pt idx="3127">
                  <c:v>2939.8726839999727</c:v>
                </c:pt>
                <c:pt idx="3128">
                  <c:v>2940.8118589999794</c:v>
                </c:pt>
                <c:pt idx="3129">
                  <c:v>2941.7510989999864</c:v>
                </c:pt>
                <c:pt idx="3130">
                  <c:v>2942.6904039999936</c:v>
                </c:pt>
                <c:pt idx="3131">
                  <c:v>2943.6298989999923</c:v>
                </c:pt>
                <c:pt idx="3132">
                  <c:v>2944.5692819999822</c:v>
                </c:pt>
                <c:pt idx="3133">
                  <c:v>2945.5086789999914</c:v>
                </c:pt>
                <c:pt idx="3134">
                  <c:v>2946.4480469999835</c:v>
                </c:pt>
                <c:pt idx="3135">
                  <c:v>2947.3874129999895</c:v>
                </c:pt>
                <c:pt idx="3136">
                  <c:v>2948.3267599999963</c:v>
                </c:pt>
                <c:pt idx="3137">
                  <c:v>2949.2661009999865</c:v>
                </c:pt>
                <c:pt idx="3138">
                  <c:v>2950.2055089999922</c:v>
                </c:pt>
                <c:pt idx="3139">
                  <c:v>2951.144845999981</c:v>
                </c:pt>
                <c:pt idx="3140">
                  <c:v>2952.0841299999738</c:v>
                </c:pt>
                <c:pt idx="3141">
                  <c:v>2953.0235229999817</c:v>
                </c:pt>
                <c:pt idx="3142">
                  <c:v>2953.9629599999753</c:v>
                </c:pt>
                <c:pt idx="3143">
                  <c:v>2954.9022749999713</c:v>
                </c:pt>
                <c:pt idx="3144">
                  <c:v>2955.8416479999723</c:v>
                </c:pt>
                <c:pt idx="3145">
                  <c:v>2956.7809099999722</c:v>
                </c:pt>
                <c:pt idx="3146">
                  <c:v>2957.7202129999932</c:v>
                </c:pt>
                <c:pt idx="3147">
                  <c:v>2958.6595279999892</c:v>
                </c:pt>
                <c:pt idx="3148">
                  <c:v>2959.5987939999904</c:v>
                </c:pt>
                <c:pt idx="3149">
                  <c:v>2960.538102999999</c:v>
                </c:pt>
                <c:pt idx="3150">
                  <c:v>2961.4775699999882</c:v>
                </c:pt>
                <c:pt idx="3151">
                  <c:v>2962.4169379999803</c:v>
                </c:pt>
                <c:pt idx="3152">
                  <c:v>2963.3563289999729</c:v>
                </c:pt>
                <c:pt idx="3153">
                  <c:v>2964.2957169999718</c:v>
                </c:pt>
                <c:pt idx="3154">
                  <c:v>2965.2351589999744</c:v>
                </c:pt>
                <c:pt idx="3155">
                  <c:v>2966.1745539999974</c:v>
                </c:pt>
                <c:pt idx="3156">
                  <c:v>2967.1139909999911</c:v>
                </c:pt>
                <c:pt idx="3157">
                  <c:v>2968.0533459999715</c:v>
                </c:pt>
                <c:pt idx="3158">
                  <c:v>2968.9928009999858</c:v>
                </c:pt>
                <c:pt idx="3159">
                  <c:v>2969.9323849999928</c:v>
                </c:pt>
                <c:pt idx="3160">
                  <c:v>2970.8720209999883</c:v>
                </c:pt>
                <c:pt idx="3161">
                  <c:v>2971.8115969999926</c:v>
                </c:pt>
                <c:pt idx="3162">
                  <c:v>2972.7510099999781</c:v>
                </c:pt>
                <c:pt idx="3163">
                  <c:v>2973.6904459999932</c:v>
                </c:pt>
                <c:pt idx="3164">
                  <c:v>2974.6298779999779</c:v>
                </c:pt>
                <c:pt idx="3165">
                  <c:v>2975.5693079999764</c:v>
                </c:pt>
                <c:pt idx="3166">
                  <c:v>2976.5088279999909</c:v>
                </c:pt>
                <c:pt idx="3167">
                  <c:v>2977.4483449999825</c:v>
                </c:pt>
                <c:pt idx="3168">
                  <c:v>2978.3878539999714</c:v>
                </c:pt>
                <c:pt idx="3169">
                  <c:v>2979.3274119999842</c:v>
                </c:pt>
                <c:pt idx="3170">
                  <c:v>2980.2668759999797</c:v>
                </c:pt>
                <c:pt idx="3171">
                  <c:v>2981.2064459999965</c:v>
                </c:pt>
                <c:pt idx="3172">
                  <c:v>2982.1459699999832</c:v>
                </c:pt>
                <c:pt idx="3173">
                  <c:v>2983.0854589999944</c:v>
                </c:pt>
                <c:pt idx="3174">
                  <c:v>2984.0249609999883</c:v>
                </c:pt>
                <c:pt idx="3175">
                  <c:v>2984.9644199999748</c:v>
                </c:pt>
                <c:pt idx="3176">
                  <c:v>2985.9039109999721</c:v>
                </c:pt>
                <c:pt idx="3177">
                  <c:v>2986.8434209999978</c:v>
                </c:pt>
                <c:pt idx="3178">
                  <c:v>2987.7828959999897</c:v>
                </c:pt>
                <c:pt idx="3179">
                  <c:v>2988.7223949999898</c:v>
                </c:pt>
                <c:pt idx="3180">
                  <c:v>2989.6618279999821</c:v>
                </c:pt>
                <c:pt idx="3181">
                  <c:v>2990.6013479999965</c:v>
                </c:pt>
                <c:pt idx="3182">
                  <c:v>2991.5409109999891</c:v>
                </c:pt>
                <c:pt idx="3183">
                  <c:v>2992.4805109999725</c:v>
                </c:pt>
                <c:pt idx="3184">
                  <c:v>2993.4201569999859</c:v>
                </c:pt>
                <c:pt idx="3185">
                  <c:v>2994.359621999989</c:v>
                </c:pt>
                <c:pt idx="3186">
                  <c:v>2995.2990319999808</c:v>
                </c:pt>
                <c:pt idx="3187">
                  <c:v>2996.2385579999827</c:v>
                </c:pt>
                <c:pt idx="3188">
                  <c:v>2997.1780029999791</c:v>
                </c:pt>
                <c:pt idx="3189">
                  <c:v>2998.1174529999844</c:v>
                </c:pt>
                <c:pt idx="3190">
                  <c:v>2999.0569839999953</c:v>
                </c:pt>
                <c:pt idx="3191">
                  <c:v>2999.9964239999827</c:v>
                </c:pt>
                <c:pt idx="3192">
                  <c:v>3000.9359389999881</c:v>
                </c:pt>
                <c:pt idx="3193">
                  <c:v>3001.8755179999862</c:v>
                </c:pt>
                <c:pt idx="3194">
                  <c:v>3002.8151809999836</c:v>
                </c:pt>
                <c:pt idx="3195">
                  <c:v>3003.7548179999867</c:v>
                </c:pt>
                <c:pt idx="3196">
                  <c:v>3004.6944489999732</c:v>
                </c:pt>
                <c:pt idx="3197">
                  <c:v>3005.6339939999743</c:v>
                </c:pt>
                <c:pt idx="3198">
                  <c:v>3006.5735469999781</c:v>
                </c:pt>
                <c:pt idx="3199">
                  <c:v>3007.5130629999912</c:v>
                </c:pt>
                <c:pt idx="3200">
                  <c:v>3008.4526219999825</c:v>
                </c:pt>
                <c:pt idx="3201">
                  <c:v>3009.3922369999927</c:v>
                </c:pt>
                <c:pt idx="3202">
                  <c:v>3010.331824999972</c:v>
                </c:pt>
                <c:pt idx="3203">
                  <c:v>3011.2714869999909</c:v>
                </c:pt>
                <c:pt idx="3204">
                  <c:v>3012.2111059999734</c:v>
                </c:pt>
                <c:pt idx="3205">
                  <c:v>3013.1506529999897</c:v>
                </c:pt>
                <c:pt idx="3206">
                  <c:v>3014.090262999991</c:v>
                </c:pt>
                <c:pt idx="3207">
                  <c:v>3015.0299589999777</c:v>
                </c:pt>
                <c:pt idx="3208">
                  <c:v>3015.9695959999808</c:v>
                </c:pt>
                <c:pt idx="3209">
                  <c:v>3016.9092309999978</c:v>
                </c:pt>
                <c:pt idx="3210">
                  <c:v>3017.848932999972</c:v>
                </c:pt>
                <c:pt idx="3211">
                  <c:v>3018.7885919999972</c:v>
                </c:pt>
                <c:pt idx="3212">
                  <c:v>3019.7281889999867</c:v>
                </c:pt>
                <c:pt idx="3213">
                  <c:v>3020.6678669999819</c:v>
                </c:pt>
                <c:pt idx="3214">
                  <c:v>3021.607406999974</c:v>
                </c:pt>
                <c:pt idx="3215">
                  <c:v>3022.5469559999765</c:v>
                </c:pt>
                <c:pt idx="3216">
                  <c:v>3023.4864469999739</c:v>
                </c:pt>
                <c:pt idx="3217">
                  <c:v>3024.4261529999785</c:v>
                </c:pt>
                <c:pt idx="3218">
                  <c:v>3025.3660999999847</c:v>
                </c:pt>
                <c:pt idx="3219">
                  <c:v>3026.305927999987</c:v>
                </c:pt>
                <c:pt idx="3220">
                  <c:v>3027.2457989999966</c:v>
                </c:pt>
                <c:pt idx="3221">
                  <c:v>3028.1856519999856</c:v>
                </c:pt>
                <c:pt idx="3222">
                  <c:v>3029.1256389999762</c:v>
                </c:pt>
                <c:pt idx="3223">
                  <c:v>3030.0655609999958</c:v>
                </c:pt>
                <c:pt idx="3224">
                  <c:v>3031.0055479999864</c:v>
                </c:pt>
                <c:pt idx="3225">
                  <c:v>3031.9454099999857</c:v>
                </c:pt>
                <c:pt idx="3226">
                  <c:v>3032.8853209999797</c:v>
                </c:pt>
                <c:pt idx="3227">
                  <c:v>3033.825233999989</c:v>
                </c:pt>
                <c:pt idx="3228">
                  <c:v>3034.7651089999999</c:v>
                </c:pt>
                <c:pt idx="3229">
                  <c:v>3035.7049779999943</c:v>
                </c:pt>
                <c:pt idx="3230">
                  <c:v>3036.6449519999733</c:v>
                </c:pt>
                <c:pt idx="3231">
                  <c:v>3037.5849689999886</c:v>
                </c:pt>
                <c:pt idx="3232">
                  <c:v>3038.5249779999722</c:v>
                </c:pt>
                <c:pt idx="3233">
                  <c:v>3039.4648739999975</c:v>
                </c:pt>
                <c:pt idx="3234">
                  <c:v>3040.4048769999936</c:v>
                </c:pt>
                <c:pt idx="3235">
                  <c:v>3041.3448519999802</c:v>
                </c:pt>
                <c:pt idx="3236">
                  <c:v>3042.2847819999733</c:v>
                </c:pt>
                <c:pt idx="3237">
                  <c:v>3043.2247009999992</c:v>
                </c:pt>
                <c:pt idx="3238">
                  <c:v>3044.1645839999837</c:v>
                </c:pt>
                <c:pt idx="3239">
                  <c:v>3045.1045029999805</c:v>
                </c:pt>
                <c:pt idx="3240">
                  <c:v>3046.0444479999715</c:v>
                </c:pt>
                <c:pt idx="3241">
                  <c:v>3046.9844299999822</c:v>
                </c:pt>
                <c:pt idx="3242">
                  <c:v>3047.9243959999876</c:v>
                </c:pt>
                <c:pt idx="3243">
                  <c:v>3048.8643589999992</c:v>
                </c:pt>
                <c:pt idx="3244">
                  <c:v>3049.8044099999825</c:v>
                </c:pt>
                <c:pt idx="3245">
                  <c:v>3050.7444779999787</c:v>
                </c:pt>
                <c:pt idx="3246">
                  <c:v>3051.6844759999949</c:v>
                </c:pt>
                <c:pt idx="3247">
                  <c:v>3052.6244319999823</c:v>
                </c:pt>
                <c:pt idx="3248">
                  <c:v>3053.5643859999836</c:v>
                </c:pt>
                <c:pt idx="3249">
                  <c:v>3054.504356999998</c:v>
                </c:pt>
                <c:pt idx="3250">
                  <c:v>3055.4443039999751</c:v>
                </c:pt>
                <c:pt idx="3251">
                  <c:v>3056.3842819999845</c:v>
                </c:pt>
                <c:pt idx="3252">
                  <c:v>3057.3242389999796</c:v>
                </c:pt>
                <c:pt idx="3253">
                  <c:v>3058.2642359999882</c:v>
                </c:pt>
                <c:pt idx="3254">
                  <c:v>3059.2041039999749</c:v>
                </c:pt>
                <c:pt idx="3255">
                  <c:v>3060.1441269999777</c:v>
                </c:pt>
                <c:pt idx="3256">
                  <c:v>3061.0840539999772</c:v>
                </c:pt>
                <c:pt idx="3257">
                  <c:v>3062.0239909999946</c:v>
                </c:pt>
                <c:pt idx="3258">
                  <c:v>3062.9640809999837</c:v>
                </c:pt>
                <c:pt idx="3259">
                  <c:v>3063.9040559999994</c:v>
                </c:pt>
                <c:pt idx="3260">
                  <c:v>3064.8439909999724</c:v>
                </c:pt>
                <c:pt idx="3261">
                  <c:v>3065.7838919999776</c:v>
                </c:pt>
                <c:pt idx="3262">
                  <c:v>3066.7238369999977</c:v>
                </c:pt>
                <c:pt idx="3263">
                  <c:v>3067.6638219999732</c:v>
                </c:pt>
                <c:pt idx="3264">
                  <c:v>3068.6038520000002</c:v>
                </c:pt>
                <c:pt idx="3265">
                  <c:v>3069.5438569999824</c:v>
                </c:pt>
                <c:pt idx="3266">
                  <c:v>3070.4838499999896</c:v>
                </c:pt>
                <c:pt idx="3267">
                  <c:v>3071.4238089999999</c:v>
                </c:pt>
                <c:pt idx="3268">
                  <c:v>3072.3637499999895</c:v>
                </c:pt>
                <c:pt idx="3269">
                  <c:v>3073.3037909999839</c:v>
                </c:pt>
                <c:pt idx="3270">
                  <c:v>3074.2437529999879</c:v>
                </c:pt>
                <c:pt idx="3271">
                  <c:v>3075.1837279999745</c:v>
                </c:pt>
                <c:pt idx="3272">
                  <c:v>3076.1236829999834</c:v>
                </c:pt>
                <c:pt idx="3273">
                  <c:v>3077.0635939999775</c:v>
                </c:pt>
                <c:pt idx="3274">
                  <c:v>3078.0035889999999</c:v>
                </c:pt>
                <c:pt idx="3275">
                  <c:v>3078.9436179999902</c:v>
                </c:pt>
                <c:pt idx="3276">
                  <c:v>3079.8837119999807</c:v>
                </c:pt>
                <c:pt idx="3277">
                  <c:v>3080.8237229999795</c:v>
                </c:pt>
                <c:pt idx="3278">
                  <c:v>3081.7637219999742</c:v>
                </c:pt>
                <c:pt idx="3279">
                  <c:v>3082.7037129999953</c:v>
                </c:pt>
                <c:pt idx="3280">
                  <c:v>3083.6436069999763</c:v>
                </c:pt>
                <c:pt idx="3281">
                  <c:v>3084.5833979999879</c:v>
                </c:pt>
                <c:pt idx="3282">
                  <c:v>3085.5233249999874</c:v>
                </c:pt>
                <c:pt idx="3283">
                  <c:v>3086.4633419999736</c:v>
                </c:pt>
                <c:pt idx="3284">
                  <c:v>3087.4033139999956</c:v>
                </c:pt>
                <c:pt idx="3285">
                  <c:v>3088.3432809999795</c:v>
                </c:pt>
                <c:pt idx="3286">
                  <c:v>3089.283236999996</c:v>
                </c:pt>
                <c:pt idx="3287">
                  <c:v>3090.2231809999794</c:v>
                </c:pt>
                <c:pt idx="3288">
                  <c:v>3091.1631469999847</c:v>
                </c:pt>
                <c:pt idx="3289">
                  <c:v>3092.1030509999837</c:v>
                </c:pt>
                <c:pt idx="3290">
                  <c:v>3093.0430209999904</c:v>
                </c:pt>
                <c:pt idx="3291">
                  <c:v>3093.9829819999868</c:v>
                </c:pt>
                <c:pt idx="3292">
                  <c:v>3094.9229819999891</c:v>
                </c:pt>
                <c:pt idx="3293">
                  <c:v>3095.8630199999898</c:v>
                </c:pt>
                <c:pt idx="3294">
                  <c:v>3096.8030049999943</c:v>
                </c:pt>
                <c:pt idx="3295">
                  <c:v>3097.742872999981</c:v>
                </c:pt>
                <c:pt idx="3296">
                  <c:v>3098.6828629999945</c:v>
                </c:pt>
                <c:pt idx="3297">
                  <c:v>3099.6228399999964</c:v>
                </c:pt>
                <c:pt idx="3298">
                  <c:v>3100.5628459999862</c:v>
                </c:pt>
                <c:pt idx="3299">
                  <c:v>3101.5028849999944</c:v>
                </c:pt>
                <c:pt idx="3300">
                  <c:v>3102.4429099999834</c:v>
                </c:pt>
                <c:pt idx="3301">
                  <c:v>3103.3829399999813</c:v>
                </c:pt>
                <c:pt idx="3302">
                  <c:v>3104.3229259999935</c:v>
                </c:pt>
                <c:pt idx="3303">
                  <c:v>3105.2629079999751</c:v>
                </c:pt>
                <c:pt idx="3304">
                  <c:v>3106.2028839999984</c:v>
                </c:pt>
                <c:pt idx="3305">
                  <c:v>3107.1427649999969</c:v>
                </c:pt>
                <c:pt idx="3306">
                  <c:v>3108.0827349999745</c:v>
                </c:pt>
                <c:pt idx="3307">
                  <c:v>3109.0227879999729</c:v>
                </c:pt>
                <c:pt idx="3308">
                  <c:v>3109.9627699999837</c:v>
                </c:pt>
                <c:pt idx="3309">
                  <c:v>3110.9027509999869</c:v>
                </c:pt>
                <c:pt idx="3310">
                  <c:v>3111.842799999984</c:v>
                </c:pt>
                <c:pt idx="3311">
                  <c:v>3112.7828719999816</c:v>
                </c:pt>
                <c:pt idx="3312">
                  <c:v>3113.7229959999968</c:v>
                </c:pt>
                <c:pt idx="3313">
                  <c:v>3114.6630829999922</c:v>
                </c:pt>
                <c:pt idx="3314">
                  <c:v>3115.6030879999744</c:v>
                </c:pt>
                <c:pt idx="3315">
                  <c:v>3116.5431039999821</c:v>
                </c:pt>
                <c:pt idx="3316">
                  <c:v>3117.4830479999946</c:v>
                </c:pt>
                <c:pt idx="3317">
                  <c:v>3118.4229899999918</c:v>
                </c:pt>
                <c:pt idx="3318">
                  <c:v>3119.3630059999996</c:v>
                </c:pt>
                <c:pt idx="3319">
                  <c:v>3120.3029879999813</c:v>
                </c:pt>
                <c:pt idx="3320">
                  <c:v>3121.2429669999983</c:v>
                </c:pt>
                <c:pt idx="3321">
                  <c:v>3122.1830099999788</c:v>
                </c:pt>
                <c:pt idx="3322">
                  <c:v>3123.1230389999982</c:v>
                </c:pt>
                <c:pt idx="3323">
                  <c:v>3124.0629729999928</c:v>
                </c:pt>
                <c:pt idx="3324">
                  <c:v>3125.0029189999914</c:v>
                </c:pt>
                <c:pt idx="3325">
                  <c:v>3125.9429029999883</c:v>
                </c:pt>
                <c:pt idx="3326">
                  <c:v>3126.8828649999923</c:v>
                </c:pt>
                <c:pt idx="3327">
                  <c:v>3127.8227569999872</c:v>
                </c:pt>
                <c:pt idx="3328">
                  <c:v>3128.7626689999888</c:v>
                </c:pt>
                <c:pt idx="3329">
                  <c:v>3129.7027109999908</c:v>
                </c:pt>
                <c:pt idx="3330">
                  <c:v>3130.6427629999816</c:v>
                </c:pt>
                <c:pt idx="3331">
                  <c:v>3131.5827709999867</c:v>
                </c:pt>
                <c:pt idx="3332">
                  <c:v>3132.5227219999942</c:v>
                </c:pt>
                <c:pt idx="3333">
                  <c:v>3133.4626769999741</c:v>
                </c:pt>
                <c:pt idx="3334">
                  <c:v>3134.4026799999992</c:v>
                </c:pt>
                <c:pt idx="3335">
                  <c:v>3135.3426379999728</c:v>
                </c:pt>
                <c:pt idx="3336">
                  <c:v>3136.2826429999841</c:v>
                </c:pt>
                <c:pt idx="3337">
                  <c:v>3137.2226869999722</c:v>
                </c:pt>
                <c:pt idx="3338">
                  <c:v>3138.1628299999866</c:v>
                </c:pt>
                <c:pt idx="3339">
                  <c:v>3139.1029189999972</c:v>
                </c:pt>
                <c:pt idx="3340">
                  <c:v>3140.0430719999713</c:v>
                </c:pt>
                <c:pt idx="3341">
                  <c:v>3140.983041999978</c:v>
                </c:pt>
                <c:pt idx="3342">
                  <c:v>3141.9229939999932</c:v>
                </c:pt>
                <c:pt idx="3343">
                  <c:v>3142.8629179999989</c:v>
                </c:pt>
                <c:pt idx="3344">
                  <c:v>3143.8029089999909</c:v>
                </c:pt>
                <c:pt idx="3345">
                  <c:v>3144.7428759999748</c:v>
                </c:pt>
                <c:pt idx="3346">
                  <c:v>3145.6827909999993</c:v>
                </c:pt>
                <c:pt idx="3347">
                  <c:v>3146.6227449999715</c:v>
                </c:pt>
                <c:pt idx="3348">
                  <c:v>3147.5626289999927</c:v>
                </c:pt>
                <c:pt idx="3349">
                  <c:v>3148.5024869999907</c:v>
                </c:pt>
                <c:pt idx="3350">
                  <c:v>3149.442263999983</c:v>
                </c:pt>
                <c:pt idx="3351">
                  <c:v>3150.3821979999775</c:v>
                </c:pt>
                <c:pt idx="3352">
                  <c:v>3151.3220849999925</c:v>
                </c:pt>
                <c:pt idx="3353">
                  <c:v>3152.2619649999833</c:v>
                </c:pt>
                <c:pt idx="3354">
                  <c:v>3153.2018790000002</c:v>
                </c:pt>
                <c:pt idx="3355">
                  <c:v>3154.1417849999852</c:v>
                </c:pt>
                <c:pt idx="3356">
                  <c:v>3155.0816879999766</c:v>
                </c:pt>
                <c:pt idx="3357">
                  <c:v>3156.0215989999997</c:v>
                </c:pt>
                <c:pt idx="3358">
                  <c:v>3156.961622999981</c:v>
                </c:pt>
                <c:pt idx="3359">
                  <c:v>3157.9016879999836</c:v>
                </c:pt>
                <c:pt idx="3360">
                  <c:v>3158.8417299999855</c:v>
                </c:pt>
                <c:pt idx="3361">
                  <c:v>3159.7818009999755</c:v>
                </c:pt>
                <c:pt idx="3362">
                  <c:v>3160.7218289999873</c:v>
                </c:pt>
                <c:pt idx="3363">
                  <c:v>3161.6617939999851</c:v>
                </c:pt>
                <c:pt idx="3364">
                  <c:v>3162.6018679999979</c:v>
                </c:pt>
                <c:pt idx="3365">
                  <c:v>3163.5418319999881</c:v>
                </c:pt>
                <c:pt idx="3366">
                  <c:v>3164.4817999999796</c:v>
                </c:pt>
                <c:pt idx="3367">
                  <c:v>3165.4217279999866</c:v>
                </c:pt>
                <c:pt idx="3368">
                  <c:v>3166.3616669999901</c:v>
                </c:pt>
                <c:pt idx="3369">
                  <c:v>3167.3016499999794</c:v>
                </c:pt>
                <c:pt idx="3370">
                  <c:v>3168.2416409999714</c:v>
                </c:pt>
                <c:pt idx="3371">
                  <c:v>3169.1814499999746</c:v>
                </c:pt>
                <c:pt idx="3372">
                  <c:v>3170.121272999997</c:v>
                </c:pt>
                <c:pt idx="3373">
                  <c:v>3171.0612209999817</c:v>
                </c:pt>
                <c:pt idx="3374">
                  <c:v>3172.0011229999945</c:v>
                </c:pt>
                <c:pt idx="3375">
                  <c:v>3172.9411189999955</c:v>
                </c:pt>
                <c:pt idx="3376">
                  <c:v>3173.8809869999823</c:v>
                </c:pt>
                <c:pt idx="3377">
                  <c:v>3174.8208079999895</c:v>
                </c:pt>
                <c:pt idx="3378">
                  <c:v>3175.7606749999977</c:v>
                </c:pt>
                <c:pt idx="3379">
                  <c:v>3176.7006029999757</c:v>
                </c:pt>
                <c:pt idx="3380">
                  <c:v>3177.6404749999929</c:v>
                </c:pt>
                <c:pt idx="3381">
                  <c:v>3178.5803679999954</c:v>
                </c:pt>
                <c:pt idx="3382">
                  <c:v>3179.5203159999801</c:v>
                </c:pt>
                <c:pt idx="3383">
                  <c:v>3180.4602809999778</c:v>
                </c:pt>
                <c:pt idx="3384">
                  <c:v>3181.4002319999854</c:v>
                </c:pt>
                <c:pt idx="3385">
                  <c:v>3182.3401699999813</c:v>
                </c:pt>
                <c:pt idx="3386">
                  <c:v>3183.2802059999958</c:v>
                </c:pt>
                <c:pt idx="3387">
                  <c:v>3184.2201109999733</c:v>
                </c:pt>
                <c:pt idx="3388">
                  <c:v>3185.160017999995</c:v>
                </c:pt>
                <c:pt idx="3389">
                  <c:v>3186.0999739999825</c:v>
                </c:pt>
                <c:pt idx="3390">
                  <c:v>3187.0399159999797</c:v>
                </c:pt>
                <c:pt idx="3391">
                  <c:v>3187.9797809999727</c:v>
                </c:pt>
                <c:pt idx="3392">
                  <c:v>3188.9196919999958</c:v>
                </c:pt>
                <c:pt idx="3393">
                  <c:v>3189.8594999999914</c:v>
                </c:pt>
                <c:pt idx="3394">
                  <c:v>3190.7993699999934</c:v>
                </c:pt>
                <c:pt idx="3395">
                  <c:v>3191.7393509999965</c:v>
                </c:pt>
                <c:pt idx="3396">
                  <c:v>3192.6793349999934</c:v>
                </c:pt>
                <c:pt idx="3397">
                  <c:v>3193.6193769999954</c:v>
                </c:pt>
                <c:pt idx="3398">
                  <c:v>3194.5593769999978</c:v>
                </c:pt>
                <c:pt idx="3399">
                  <c:v>3195.4993869999889</c:v>
                </c:pt>
                <c:pt idx="3400">
                  <c:v>3196.4393179999897</c:v>
                </c:pt>
                <c:pt idx="3401">
                  <c:v>3197.3792829999875</c:v>
                </c:pt>
                <c:pt idx="3402">
                  <c:v>3198.3192189999972</c:v>
                </c:pt>
                <c:pt idx="3403">
                  <c:v>3199.2591749999847</c:v>
                </c:pt>
                <c:pt idx="3404">
                  <c:v>3200.1991419999977</c:v>
                </c:pt>
                <c:pt idx="3405">
                  <c:v>3201.139010999992</c:v>
                </c:pt>
                <c:pt idx="3406">
                  <c:v>3202.0790149999957</c:v>
                </c:pt>
                <c:pt idx="3407">
                  <c:v>3203.0189749999845</c:v>
                </c:pt>
                <c:pt idx="3408">
                  <c:v>3203.9589819999819</c:v>
                </c:pt>
                <c:pt idx="3409">
                  <c:v>3204.8989889999793</c:v>
                </c:pt>
                <c:pt idx="3410">
                  <c:v>3205.8389759999991</c:v>
                </c:pt>
                <c:pt idx="3411">
                  <c:v>3206.7789859999903</c:v>
                </c:pt>
                <c:pt idx="3412">
                  <c:v>3207.7189659999858</c:v>
                </c:pt>
                <c:pt idx="3413">
                  <c:v>3208.658958999993</c:v>
                </c:pt>
                <c:pt idx="3414">
                  <c:v>3209.5990389999934</c:v>
                </c:pt>
                <c:pt idx="3415">
                  <c:v>3210.5391619999718</c:v>
                </c:pt>
                <c:pt idx="3416">
                  <c:v>3211.479273999983</c:v>
                </c:pt>
                <c:pt idx="3417">
                  <c:v>3212.4193049999885</c:v>
                </c:pt>
                <c:pt idx="3418">
                  <c:v>3213.3593089999922</c:v>
                </c:pt>
                <c:pt idx="3419">
                  <c:v>3214.2993269999861</c:v>
                </c:pt>
                <c:pt idx="3420">
                  <c:v>3215.2393499999889</c:v>
                </c:pt>
                <c:pt idx="3421">
                  <c:v>3216.1793659999967</c:v>
                </c:pt>
                <c:pt idx="3422">
                  <c:v>3217.1193259999854</c:v>
                </c:pt>
                <c:pt idx="3423">
                  <c:v>3218.0592899999756</c:v>
                </c:pt>
                <c:pt idx="3424">
                  <c:v>3218.9993059999833</c:v>
                </c:pt>
                <c:pt idx="3425">
                  <c:v>3219.9394209999882</c:v>
                </c:pt>
                <c:pt idx="3426">
                  <c:v>3220.8794889999845</c:v>
                </c:pt>
                <c:pt idx="3427">
                  <c:v>3221.8196299999836</c:v>
                </c:pt>
                <c:pt idx="3428">
                  <c:v>3222.7597609999939</c:v>
                </c:pt>
                <c:pt idx="3429">
                  <c:v>3223.6998639999947</c:v>
                </c:pt>
                <c:pt idx="3430">
                  <c:v>3224.6398539999791</c:v>
                </c:pt>
                <c:pt idx="3431">
                  <c:v>3225.5798909999721</c:v>
                </c:pt>
                <c:pt idx="3432">
                  <c:v>3226.5198839999794</c:v>
                </c:pt>
                <c:pt idx="3433">
                  <c:v>3227.4598819999956</c:v>
                </c:pt>
                <c:pt idx="3434">
                  <c:v>3228.3998319999955</c:v>
                </c:pt>
                <c:pt idx="3435">
                  <c:v>3229.3397719999775</c:v>
                </c:pt>
                <c:pt idx="3436">
                  <c:v>3230.2797259999788</c:v>
                </c:pt>
                <c:pt idx="3437">
                  <c:v>3231.2197109999834</c:v>
                </c:pt>
                <c:pt idx="3438">
                  <c:v>3232.1596969999955</c:v>
                </c:pt>
                <c:pt idx="3439">
                  <c:v>3233.0996839999862</c:v>
                </c:pt>
                <c:pt idx="3440">
                  <c:v>3234.0395719999797</c:v>
                </c:pt>
                <c:pt idx="3441">
                  <c:v>3234.9795499999891</c:v>
                </c:pt>
                <c:pt idx="3442">
                  <c:v>3235.9196529999899</c:v>
                </c:pt>
                <c:pt idx="3443">
                  <c:v>3236.8596789999865</c:v>
                </c:pt>
                <c:pt idx="3444">
                  <c:v>3237.799646999978</c:v>
                </c:pt>
                <c:pt idx="3445">
                  <c:v>3238.7395139999862</c:v>
                </c:pt>
                <c:pt idx="3446">
                  <c:v>3239.6794599999848</c:v>
                </c:pt>
                <c:pt idx="3447">
                  <c:v>3240.6193509999721</c:v>
                </c:pt>
                <c:pt idx="3448">
                  <c:v>3241.5593249999802</c:v>
                </c:pt>
                <c:pt idx="3449">
                  <c:v>3242.4992099999799</c:v>
                </c:pt>
                <c:pt idx="3450">
                  <c:v>3243.4391519999772</c:v>
                </c:pt>
                <c:pt idx="3451">
                  <c:v>3244.3791709999787</c:v>
                </c:pt>
                <c:pt idx="3452">
                  <c:v>3245.3191200000001</c:v>
                </c:pt>
                <c:pt idx="3453">
                  <c:v>3246.2591009999742</c:v>
                </c:pt>
                <c:pt idx="3454">
                  <c:v>3247.199053999997</c:v>
                </c:pt>
                <c:pt idx="3455">
                  <c:v>3248.1390819999797</c:v>
                </c:pt>
                <c:pt idx="3456">
                  <c:v>3249.0790919999999</c:v>
                </c:pt>
                <c:pt idx="3457">
                  <c:v>3250.0191129999876</c:v>
                </c:pt>
                <c:pt idx="3458">
                  <c:v>3250.9591539999819</c:v>
                </c:pt>
                <c:pt idx="3459">
                  <c:v>3251.8991639999731</c:v>
                </c:pt>
                <c:pt idx="3460">
                  <c:v>3252.8391809999885</c:v>
                </c:pt>
                <c:pt idx="3461">
                  <c:v>3253.779114999983</c:v>
                </c:pt>
                <c:pt idx="3462">
                  <c:v>3254.7190909999772</c:v>
                </c:pt>
                <c:pt idx="3463">
                  <c:v>3255.6590589999978</c:v>
                </c:pt>
                <c:pt idx="3464">
                  <c:v>3256.5990569999849</c:v>
                </c:pt>
                <c:pt idx="3465">
                  <c:v>3257.5390909999842</c:v>
                </c:pt>
                <c:pt idx="3466">
                  <c:v>3258.4792209999869</c:v>
                </c:pt>
                <c:pt idx="3467">
                  <c:v>3259.4192539999785</c:v>
                </c:pt>
                <c:pt idx="3468">
                  <c:v>3260.3592529999733</c:v>
                </c:pt>
                <c:pt idx="3469">
                  <c:v>3261.2993799999822</c:v>
                </c:pt>
                <c:pt idx="3470">
                  <c:v>3262.2394979999808</c:v>
                </c:pt>
                <c:pt idx="3471">
                  <c:v>3263.1794999999984</c:v>
                </c:pt>
                <c:pt idx="3472">
                  <c:v>3264.1194249999826</c:v>
                </c:pt>
                <c:pt idx="3473">
                  <c:v>3265.0593959999969</c:v>
                </c:pt>
                <c:pt idx="3474">
                  <c:v>3265.9993679999898</c:v>
                </c:pt>
                <c:pt idx="3475">
                  <c:v>3266.9394229999743</c:v>
                </c:pt>
                <c:pt idx="3476">
                  <c:v>3267.879482999997</c:v>
                </c:pt>
                <c:pt idx="3477">
                  <c:v>3268.8195339999802</c:v>
                </c:pt>
                <c:pt idx="3478">
                  <c:v>3269.7596029999841</c:v>
                </c:pt>
                <c:pt idx="3479">
                  <c:v>3270.6995919999899</c:v>
                </c:pt>
                <c:pt idx="3480">
                  <c:v>3271.6395429999975</c:v>
                </c:pt>
                <c:pt idx="3481">
                  <c:v>3272.5795359999756</c:v>
                </c:pt>
                <c:pt idx="3482">
                  <c:v>3273.5196939999878</c:v>
                </c:pt>
                <c:pt idx="3483">
                  <c:v>3274.4599289999751</c:v>
                </c:pt>
                <c:pt idx="3484">
                  <c:v>3275.3999769999937</c:v>
                </c:pt>
                <c:pt idx="3485">
                  <c:v>3276.3400019999826</c:v>
                </c:pt>
                <c:pt idx="3486">
                  <c:v>3277.2800779999816</c:v>
                </c:pt>
                <c:pt idx="3487">
                  <c:v>3278.2200769999763</c:v>
                </c:pt>
                <c:pt idx="3488">
                  <c:v>3279.1600459999754</c:v>
                </c:pt>
                <c:pt idx="3489">
                  <c:v>3280.100093999994</c:v>
                </c:pt>
                <c:pt idx="3490">
                  <c:v>3281.0400689999806</c:v>
                </c:pt>
                <c:pt idx="3491">
                  <c:v>3281.9800049999903</c:v>
                </c:pt>
                <c:pt idx="3492">
                  <c:v>3282.9198799999722</c:v>
                </c:pt>
                <c:pt idx="3493">
                  <c:v>3283.8599319999921</c:v>
                </c:pt>
                <c:pt idx="3494">
                  <c:v>3284.7999169999966</c:v>
                </c:pt>
                <c:pt idx="3495">
                  <c:v>3285.7398919999832</c:v>
                </c:pt>
                <c:pt idx="3496">
                  <c:v>3286.6799269999901</c:v>
                </c:pt>
                <c:pt idx="3497">
                  <c:v>3287.6198499999882</c:v>
                </c:pt>
                <c:pt idx="3498">
                  <c:v>3288.5596919999807</c:v>
                </c:pt>
                <c:pt idx="3499">
                  <c:v>3289.4995689999778</c:v>
                </c:pt>
                <c:pt idx="3500">
                  <c:v>3290.4395049999875</c:v>
                </c:pt>
                <c:pt idx="3501">
                  <c:v>3291.379385999986</c:v>
                </c:pt>
                <c:pt idx="3502">
                  <c:v>3292.3192929999786</c:v>
                </c:pt>
                <c:pt idx="3503">
                  <c:v>3293.2592449999938</c:v>
                </c:pt>
                <c:pt idx="3504">
                  <c:v>3294.199305999995</c:v>
                </c:pt>
                <c:pt idx="3505">
                  <c:v>3295.1393069999758</c:v>
                </c:pt>
                <c:pt idx="3506">
                  <c:v>3296.0793489999778</c:v>
                </c:pt>
                <c:pt idx="3507">
                  <c:v>3297.0193169999984</c:v>
                </c:pt>
                <c:pt idx="3508">
                  <c:v>3297.9593659999955</c:v>
                </c:pt>
                <c:pt idx="3509">
                  <c:v>3298.8994459999958</c:v>
                </c:pt>
                <c:pt idx="3510">
                  <c:v>3299.8394619999744</c:v>
                </c:pt>
                <c:pt idx="3511">
                  <c:v>3300.7794839999988</c:v>
                </c:pt>
                <c:pt idx="3512">
                  <c:v>3301.7195749999955</c:v>
                </c:pt>
                <c:pt idx="3513">
                  <c:v>3302.6598089999752</c:v>
                </c:pt>
                <c:pt idx="3514">
                  <c:v>3303.5999579999771</c:v>
                </c:pt>
                <c:pt idx="3515">
                  <c:v>3304.540033999976</c:v>
                </c:pt>
                <c:pt idx="3516">
                  <c:v>3305.4800959999848</c:v>
                </c:pt>
                <c:pt idx="3517">
                  <c:v>3306.4202389999991</c:v>
                </c:pt>
                <c:pt idx="3518">
                  <c:v>3307.3603249999869</c:v>
                </c:pt>
                <c:pt idx="3519">
                  <c:v>3308.3004879999789</c:v>
                </c:pt>
                <c:pt idx="3520">
                  <c:v>3309.2405819999985</c:v>
                </c:pt>
                <c:pt idx="3521">
                  <c:v>3310.1806419999921</c:v>
                </c:pt>
                <c:pt idx="3522">
                  <c:v>3311.1208279999846</c:v>
                </c:pt>
                <c:pt idx="3523">
                  <c:v>3312.0609469999908</c:v>
                </c:pt>
                <c:pt idx="3524">
                  <c:v>3313.0010339999862</c:v>
                </c:pt>
                <c:pt idx="3525">
                  <c:v>3313.940957999992</c:v>
                </c:pt>
                <c:pt idx="3526">
                  <c:v>3314.8809569999867</c:v>
                </c:pt>
                <c:pt idx="3527">
                  <c:v>3315.8209629999765</c:v>
                </c:pt>
                <c:pt idx="3528">
                  <c:v>3316.761044999992</c:v>
                </c:pt>
                <c:pt idx="3529">
                  <c:v>3317.7012119999854</c:v>
                </c:pt>
                <c:pt idx="3530">
                  <c:v>3318.6412659999914</c:v>
                </c:pt>
                <c:pt idx="3531">
                  <c:v>3319.5813639999833</c:v>
                </c:pt>
                <c:pt idx="3532">
                  <c:v>3320.5214249999844</c:v>
                </c:pt>
                <c:pt idx="3533">
                  <c:v>3321.4613809999719</c:v>
                </c:pt>
                <c:pt idx="3534">
                  <c:v>3322.401366999984</c:v>
                </c:pt>
                <c:pt idx="3535">
                  <c:v>3323.3413839999994</c:v>
                </c:pt>
                <c:pt idx="3536">
                  <c:v>3324.281375999999</c:v>
                </c:pt>
                <c:pt idx="3537">
                  <c:v>3325.2213949999714</c:v>
                </c:pt>
                <c:pt idx="3538">
                  <c:v>3326.16144299999</c:v>
                </c:pt>
                <c:pt idx="3539">
                  <c:v>3327.1014489999798</c:v>
                </c:pt>
                <c:pt idx="3540">
                  <c:v>3328.0413639999751</c:v>
                </c:pt>
                <c:pt idx="3541">
                  <c:v>3328.9812869999732</c:v>
                </c:pt>
                <c:pt idx="3542">
                  <c:v>3329.9211839999771</c:v>
                </c:pt>
                <c:pt idx="3543">
                  <c:v>3330.8611509999901</c:v>
                </c:pt>
                <c:pt idx="3544">
                  <c:v>3331.8011789999728</c:v>
                </c:pt>
                <c:pt idx="3545">
                  <c:v>3332.7411959999881</c:v>
                </c:pt>
                <c:pt idx="3546">
                  <c:v>3333.6813649999967</c:v>
                </c:pt>
                <c:pt idx="3547">
                  <c:v>3334.6214769999788</c:v>
                </c:pt>
                <c:pt idx="3548">
                  <c:v>3335.5616229999869</c:v>
                </c:pt>
                <c:pt idx="3549">
                  <c:v>3336.501671999984</c:v>
                </c:pt>
                <c:pt idx="3550">
                  <c:v>3337.4417879999964</c:v>
                </c:pt>
                <c:pt idx="3551">
                  <c:v>3338.3818079999764</c:v>
                </c:pt>
                <c:pt idx="3552">
                  <c:v>3339.3219869999739</c:v>
                </c:pt>
                <c:pt idx="3553">
                  <c:v>3340.26226399999</c:v>
                </c:pt>
                <c:pt idx="3554">
                  <c:v>3341.2023629999894</c:v>
                </c:pt>
                <c:pt idx="3555">
                  <c:v>3342.142509999976</c:v>
                </c:pt>
                <c:pt idx="3556">
                  <c:v>3343.0825789999799</c:v>
                </c:pt>
                <c:pt idx="3557">
                  <c:v>3344.0226569999941</c:v>
                </c:pt>
                <c:pt idx="3558">
                  <c:v>3344.962807999982</c:v>
                </c:pt>
                <c:pt idx="3559">
                  <c:v>3345.9029569999839</c:v>
                </c:pt>
                <c:pt idx="3560">
                  <c:v>3346.8431299999938</c:v>
                </c:pt>
                <c:pt idx="3561">
                  <c:v>3347.7832359999884</c:v>
                </c:pt>
                <c:pt idx="3562">
                  <c:v>3348.7233499999857</c:v>
                </c:pt>
                <c:pt idx="3563">
                  <c:v>3349.6634459999914</c:v>
                </c:pt>
                <c:pt idx="3564">
                  <c:v>3350.6035369999881</c:v>
                </c:pt>
                <c:pt idx="3565">
                  <c:v>3351.5436379999737</c:v>
                </c:pt>
                <c:pt idx="3566">
                  <c:v>3352.4836759999744</c:v>
                </c:pt>
                <c:pt idx="3567">
                  <c:v>3353.423805999977</c:v>
                </c:pt>
                <c:pt idx="3568">
                  <c:v>3354.3638669999782</c:v>
                </c:pt>
                <c:pt idx="3569">
                  <c:v>3355.3038939999824</c:v>
                </c:pt>
                <c:pt idx="3570">
                  <c:v>3356.2439629999863</c:v>
                </c:pt>
                <c:pt idx="3571">
                  <c:v>3357.1839149999723</c:v>
                </c:pt>
                <c:pt idx="3572">
                  <c:v>3358.1238879999728</c:v>
                </c:pt>
                <c:pt idx="3573">
                  <c:v>3359.0638989999716</c:v>
                </c:pt>
                <c:pt idx="3574">
                  <c:v>3360.0039549999929</c:v>
                </c:pt>
                <c:pt idx="3575">
                  <c:v>3360.9441279999737</c:v>
                </c:pt>
                <c:pt idx="3576">
                  <c:v>3361.8841639999882</c:v>
                </c:pt>
                <c:pt idx="3577">
                  <c:v>3362.8242629999877</c:v>
                </c:pt>
                <c:pt idx="3578">
                  <c:v>3363.7643409999728</c:v>
                </c:pt>
                <c:pt idx="3579">
                  <c:v>3364.7044509999978</c:v>
                </c:pt>
                <c:pt idx="3580">
                  <c:v>3365.6445609999937</c:v>
                </c:pt>
                <c:pt idx="3581">
                  <c:v>3366.5846289999899</c:v>
                </c:pt>
                <c:pt idx="3582">
                  <c:v>3367.5247719999752</c:v>
                </c:pt>
                <c:pt idx="3583">
                  <c:v>3368.4648319999978</c:v>
                </c:pt>
                <c:pt idx="3584">
                  <c:v>3369.4048839999887</c:v>
                </c:pt>
                <c:pt idx="3585">
                  <c:v>3370.3449549999787</c:v>
                </c:pt>
                <c:pt idx="3586">
                  <c:v>3371.2850399999879</c:v>
                </c:pt>
                <c:pt idx="3587">
                  <c:v>3372.225071999972</c:v>
                </c:pt>
                <c:pt idx="3588">
                  <c:v>3373.1652149999863</c:v>
                </c:pt>
                <c:pt idx="3589">
                  <c:v>3374.1053069999907</c:v>
                </c:pt>
                <c:pt idx="3590">
                  <c:v>3375.0454029999964</c:v>
                </c:pt>
                <c:pt idx="3591">
                  <c:v>3375.9856049999944</c:v>
                </c:pt>
                <c:pt idx="3592">
                  <c:v>3376.925797999982</c:v>
                </c:pt>
                <c:pt idx="3593">
                  <c:v>3377.8658679999935</c:v>
                </c:pt>
                <c:pt idx="3594">
                  <c:v>3378.8059339999745</c:v>
                </c:pt>
                <c:pt idx="3595">
                  <c:v>3379.7460269999865</c:v>
                </c:pt>
                <c:pt idx="3596">
                  <c:v>3380.6862559999863</c:v>
                </c:pt>
                <c:pt idx="3597">
                  <c:v>3381.6264349999838</c:v>
                </c:pt>
                <c:pt idx="3598">
                  <c:v>3382.5665899999731</c:v>
                </c:pt>
                <c:pt idx="3599">
                  <c:v>3383.5066749999824</c:v>
                </c:pt>
                <c:pt idx="3600">
                  <c:v>3384.4467659999791</c:v>
                </c:pt>
                <c:pt idx="3601">
                  <c:v>3385.3868559999974</c:v>
                </c:pt>
                <c:pt idx="3602">
                  <c:v>3386.3269299999811</c:v>
                </c:pt>
                <c:pt idx="3603">
                  <c:v>3387.2670079999953</c:v>
                </c:pt>
                <c:pt idx="3604">
                  <c:v>3388.2070179999864</c:v>
                </c:pt>
                <c:pt idx="3605">
                  <c:v>3389.1469769999967</c:v>
                </c:pt>
                <c:pt idx="3606">
                  <c:v>3390.0869949999906</c:v>
                </c:pt>
                <c:pt idx="3607">
                  <c:v>3391.0270299999975</c:v>
                </c:pt>
                <c:pt idx="3608">
                  <c:v>3391.9670599999954</c:v>
                </c:pt>
                <c:pt idx="3609">
                  <c:v>3392.9070659999852</c:v>
                </c:pt>
                <c:pt idx="3610">
                  <c:v>3393.8471339999815</c:v>
                </c:pt>
                <c:pt idx="3611">
                  <c:v>3394.7871979999763</c:v>
                </c:pt>
                <c:pt idx="3612">
                  <c:v>3395.7272889999731</c:v>
                </c:pt>
                <c:pt idx="3613">
                  <c:v>3396.6673449999944</c:v>
                </c:pt>
                <c:pt idx="3614">
                  <c:v>3397.6074569999764</c:v>
                </c:pt>
                <c:pt idx="3615">
                  <c:v>3398.5475599999772</c:v>
                </c:pt>
                <c:pt idx="3616">
                  <c:v>3399.4877109999943</c:v>
                </c:pt>
                <c:pt idx="3617">
                  <c:v>3400.4279359999928</c:v>
                </c:pt>
                <c:pt idx="3618">
                  <c:v>3401.3680709999753</c:v>
                </c:pt>
                <c:pt idx="3619">
                  <c:v>3402.3081629999797</c:v>
                </c:pt>
                <c:pt idx="3620">
                  <c:v>3403.2482399999863</c:v>
                </c:pt>
                <c:pt idx="3621">
                  <c:v>3404.1882179999957</c:v>
                </c:pt>
                <c:pt idx="3622">
                  <c:v>3405.1281829999934</c:v>
                </c:pt>
                <c:pt idx="3623">
                  <c:v>3406.0680869999924</c:v>
                </c:pt>
                <c:pt idx="3624">
                  <c:v>3407.0081989999744</c:v>
                </c:pt>
                <c:pt idx="3625">
                  <c:v>3407.9483619999955</c:v>
                </c:pt>
                <c:pt idx="3626">
                  <c:v>3408.8885749999899</c:v>
                </c:pt>
                <c:pt idx="3627">
                  <c:v>3409.8286269999808</c:v>
                </c:pt>
                <c:pt idx="3628">
                  <c:v>3410.7687569999835</c:v>
                </c:pt>
                <c:pt idx="3629">
                  <c:v>3411.7089609999966</c:v>
                </c:pt>
                <c:pt idx="3630">
                  <c:v>3412.6489729999739</c:v>
                </c:pt>
                <c:pt idx="3631">
                  <c:v>3413.5890089999884</c:v>
                </c:pt>
                <c:pt idx="3632">
                  <c:v>3414.5291239999933</c:v>
                </c:pt>
                <c:pt idx="3633">
                  <c:v>3415.4689829999988</c:v>
                </c:pt>
                <c:pt idx="3634">
                  <c:v>3416.4088679999986</c:v>
                </c:pt>
                <c:pt idx="3635">
                  <c:v>3417.3487019999884</c:v>
                </c:pt>
                <c:pt idx="3636">
                  <c:v>3418.2886199999775</c:v>
                </c:pt>
                <c:pt idx="3637">
                  <c:v>3419.2284919999947</c:v>
                </c:pt>
                <c:pt idx="3638">
                  <c:v>3420.1683259999845</c:v>
                </c:pt>
                <c:pt idx="3639">
                  <c:v>3421.1081889999914</c:v>
                </c:pt>
                <c:pt idx="3640">
                  <c:v>3422.048014</c:v>
                </c:pt>
                <c:pt idx="3641">
                  <c:v>3422.9877389999747</c:v>
                </c:pt>
                <c:pt idx="3642">
                  <c:v>3423.9274679999799</c:v>
                </c:pt>
                <c:pt idx="3643">
                  <c:v>3424.8671879999747</c:v>
                </c:pt>
                <c:pt idx="3644">
                  <c:v>3425.8070069999958</c:v>
                </c:pt>
                <c:pt idx="3645">
                  <c:v>3426.7467819999729</c:v>
                </c:pt>
                <c:pt idx="3646">
                  <c:v>3427.6863119999762</c:v>
                </c:pt>
                <c:pt idx="3647">
                  <c:v>3428.6257199999818</c:v>
                </c:pt>
                <c:pt idx="3648">
                  <c:v>3429.5651709999947</c:v>
                </c:pt>
                <c:pt idx="3649">
                  <c:v>3430.5045459999819</c:v>
                </c:pt>
                <c:pt idx="3650">
                  <c:v>3431.4439799999818</c:v>
                </c:pt>
                <c:pt idx="3651">
                  <c:v>3432.383376999991</c:v>
                </c:pt>
                <c:pt idx="3652">
                  <c:v>3433.3227349999943</c:v>
                </c:pt>
                <c:pt idx="3653">
                  <c:v>3434.262132999982</c:v>
                </c:pt>
                <c:pt idx="3654">
                  <c:v>3435.2015379999939</c:v>
                </c:pt>
                <c:pt idx="3655">
                  <c:v>3436.1407579999941</c:v>
                </c:pt>
                <c:pt idx="3656">
                  <c:v>3437.0800179999787</c:v>
                </c:pt>
                <c:pt idx="3657">
                  <c:v>3438.0193829999771</c:v>
                </c:pt>
                <c:pt idx="3658">
                  <c:v>3438.9587449999817</c:v>
                </c:pt>
                <c:pt idx="3659">
                  <c:v>3439.8981899999781</c:v>
                </c:pt>
                <c:pt idx="3660">
                  <c:v>3440.8375519999827</c:v>
                </c:pt>
                <c:pt idx="3661">
                  <c:v>3441.776841999992</c:v>
                </c:pt>
                <c:pt idx="3662">
                  <c:v>3442.7160729999887</c:v>
                </c:pt>
                <c:pt idx="3663">
                  <c:v>3443.6554009999963</c:v>
                </c:pt>
                <c:pt idx="3664">
                  <c:v>3444.5947179999785</c:v>
                </c:pt>
                <c:pt idx="3665">
                  <c:v>3445.5340089999954</c:v>
                </c:pt>
                <c:pt idx="3666">
                  <c:v>3446.4733189999824</c:v>
                </c:pt>
                <c:pt idx="3667">
                  <c:v>3447.4126209999959</c:v>
                </c:pt>
                <c:pt idx="3668">
                  <c:v>3448.3518779999868</c:v>
                </c:pt>
                <c:pt idx="3669">
                  <c:v>3449.2911309999763</c:v>
                </c:pt>
                <c:pt idx="3670">
                  <c:v>3450.2304019999865</c:v>
                </c:pt>
                <c:pt idx="3671">
                  <c:v>3451.1696029999875</c:v>
                </c:pt>
                <c:pt idx="3672">
                  <c:v>3452.108843999973</c:v>
                </c:pt>
                <c:pt idx="3673">
                  <c:v>3453.048100999993</c:v>
                </c:pt>
                <c:pt idx="3674">
                  <c:v>3453.9874089999939</c:v>
                </c:pt>
                <c:pt idx="3675">
                  <c:v>3454.9267659999896</c:v>
                </c:pt>
                <c:pt idx="3676">
                  <c:v>3455.8660539999837</c:v>
                </c:pt>
                <c:pt idx="3677">
                  <c:v>3456.8052659999812</c:v>
                </c:pt>
                <c:pt idx="3678">
                  <c:v>3457.7446279999858</c:v>
                </c:pt>
                <c:pt idx="3679">
                  <c:v>3458.6839139999938</c:v>
                </c:pt>
                <c:pt idx="3680">
                  <c:v>3459.6232759999984</c:v>
                </c:pt>
                <c:pt idx="3681">
                  <c:v>3460.5626139999949</c:v>
                </c:pt>
                <c:pt idx="3682">
                  <c:v>3461.5019639999955</c:v>
                </c:pt>
                <c:pt idx="3683">
                  <c:v>3462.4413319999876</c:v>
                </c:pt>
                <c:pt idx="3684">
                  <c:v>3463.3807799999777</c:v>
                </c:pt>
                <c:pt idx="3685">
                  <c:v>3464.3202149999852</c:v>
                </c:pt>
                <c:pt idx="3686">
                  <c:v>3465.2595349999901</c:v>
                </c:pt>
                <c:pt idx="3687">
                  <c:v>3466.1988669999992</c:v>
                </c:pt>
                <c:pt idx="3688">
                  <c:v>3467.1382389999926</c:v>
                </c:pt>
                <c:pt idx="3689">
                  <c:v>3468.0775259999791</c:v>
                </c:pt>
                <c:pt idx="3690">
                  <c:v>3469.0168929999927</c:v>
                </c:pt>
                <c:pt idx="3691">
                  <c:v>3469.9562059999735</c:v>
                </c:pt>
                <c:pt idx="3692">
                  <c:v>3470.8955529999803</c:v>
                </c:pt>
                <c:pt idx="3693">
                  <c:v>3471.8348719999776</c:v>
                </c:pt>
                <c:pt idx="3694">
                  <c:v>3472.7742469999939</c:v>
                </c:pt>
                <c:pt idx="3695">
                  <c:v>3473.7135619999899</c:v>
                </c:pt>
                <c:pt idx="3696">
                  <c:v>3474.6529189999856</c:v>
                </c:pt>
                <c:pt idx="3697">
                  <c:v>3475.5922729999875</c:v>
                </c:pt>
                <c:pt idx="3698">
                  <c:v>3476.5316489999823</c:v>
                </c:pt>
                <c:pt idx="3699">
                  <c:v>3477.4709759999823</c:v>
                </c:pt>
                <c:pt idx="3700">
                  <c:v>3478.4102959999873</c:v>
                </c:pt>
                <c:pt idx="3701">
                  <c:v>3479.3495919999841</c:v>
                </c:pt>
                <c:pt idx="3702">
                  <c:v>3480.2888359999924</c:v>
                </c:pt>
                <c:pt idx="3703">
                  <c:v>3481.2281439999933</c:v>
                </c:pt>
                <c:pt idx="3704">
                  <c:v>3482.1674539999804</c:v>
                </c:pt>
                <c:pt idx="3705">
                  <c:v>3483.1067009999824</c:v>
                </c:pt>
                <c:pt idx="3706">
                  <c:v>3484.0460699999821</c:v>
                </c:pt>
                <c:pt idx="3707">
                  <c:v>3484.9853719999956</c:v>
                </c:pt>
                <c:pt idx="3708">
                  <c:v>3485.9246739999799</c:v>
                </c:pt>
                <c:pt idx="3709">
                  <c:v>3486.864075999998</c:v>
                </c:pt>
                <c:pt idx="3710">
                  <c:v>3487.803516999993</c:v>
                </c:pt>
                <c:pt idx="3711">
                  <c:v>3488.7429639999755</c:v>
                </c:pt>
                <c:pt idx="3712">
                  <c:v>3489.6823719999811</c:v>
                </c:pt>
                <c:pt idx="3713">
                  <c:v>3490.6218219999864</c:v>
                </c:pt>
                <c:pt idx="3714">
                  <c:v>3491.5613009999797</c:v>
                </c:pt>
                <c:pt idx="3715">
                  <c:v>3492.5007789999945</c:v>
                </c:pt>
                <c:pt idx="3716">
                  <c:v>3493.4403939999756</c:v>
                </c:pt>
                <c:pt idx="3717">
                  <c:v>3494.379930999974</c:v>
                </c:pt>
                <c:pt idx="3718">
                  <c:v>3495.3193459999748</c:v>
                </c:pt>
                <c:pt idx="3719">
                  <c:v>3496.2587689999782</c:v>
                </c:pt>
                <c:pt idx="3720">
                  <c:v>3497.1981869999727</c:v>
                </c:pt>
                <c:pt idx="3721">
                  <c:v>3498.1375249999983</c:v>
                </c:pt>
                <c:pt idx="3722">
                  <c:v>3499.0768229999812</c:v>
                </c:pt>
                <c:pt idx="3723">
                  <c:v>3500.0161779999908</c:v>
                </c:pt>
                <c:pt idx="3724">
                  <c:v>3500.9555779999937</c:v>
                </c:pt>
                <c:pt idx="3725">
                  <c:v>3501.8950029999833</c:v>
                </c:pt>
                <c:pt idx="3726">
                  <c:v>3502.8343819999718</c:v>
                </c:pt>
                <c:pt idx="3727">
                  <c:v>3503.7738509999763</c:v>
                </c:pt>
                <c:pt idx="3728">
                  <c:v>3504.7133299999987</c:v>
                </c:pt>
                <c:pt idx="3729">
                  <c:v>3505.6527739999874</c:v>
                </c:pt>
                <c:pt idx="3730">
                  <c:v>3506.5921919999819</c:v>
                </c:pt>
                <c:pt idx="3731">
                  <c:v>3507.531610999984</c:v>
                </c:pt>
                <c:pt idx="3732">
                  <c:v>3508.4709309999889</c:v>
                </c:pt>
                <c:pt idx="3733">
                  <c:v>3509.4107249999943</c:v>
                </c:pt>
                <c:pt idx="3734">
                  <c:v>3510.3505259999947</c:v>
                </c:pt>
                <c:pt idx="3735">
                  <c:v>3511.2902799999865</c:v>
                </c:pt>
                <c:pt idx="3736">
                  <c:v>3512.2300489999761</c:v>
                </c:pt>
                <c:pt idx="3737">
                  <c:v>3513.1698979999928</c:v>
                </c:pt>
                <c:pt idx="3738">
                  <c:v>3514.1096349999716</c:v>
                </c:pt>
                <c:pt idx="3739">
                  <c:v>3515.0493979999737</c:v>
                </c:pt>
                <c:pt idx="3740">
                  <c:v>3515.9890369999921</c:v>
                </c:pt>
                <c:pt idx="3741">
                  <c:v>3516.9288679999881</c:v>
                </c:pt>
                <c:pt idx="3742">
                  <c:v>3517.868759999983</c:v>
                </c:pt>
                <c:pt idx="3743">
                  <c:v>3518.8085819999978</c:v>
                </c:pt>
                <c:pt idx="3744">
                  <c:v>3519.7483819999907</c:v>
                </c:pt>
                <c:pt idx="3745">
                  <c:v>3520.6881029999931</c:v>
                </c:pt>
                <c:pt idx="3746">
                  <c:v>3521.6277549999941</c:v>
                </c:pt>
                <c:pt idx="3747">
                  <c:v>3522.567440999992</c:v>
                </c:pt>
                <c:pt idx="3748">
                  <c:v>3523.5072529999889</c:v>
                </c:pt>
                <c:pt idx="3749">
                  <c:v>3524.4471209999756</c:v>
                </c:pt>
                <c:pt idx="3750">
                  <c:v>3525.3868640000001</c:v>
                </c:pt>
                <c:pt idx="3751">
                  <c:v>3526.3266529999964</c:v>
                </c:pt>
                <c:pt idx="3752">
                  <c:v>3527.2665029999916</c:v>
                </c:pt>
                <c:pt idx="3753">
                  <c:v>3528.2063789999811</c:v>
                </c:pt>
                <c:pt idx="3754">
                  <c:v>3529.1463089999743</c:v>
                </c:pt>
                <c:pt idx="3755">
                  <c:v>3530.0861769999901</c:v>
                </c:pt>
                <c:pt idx="3756">
                  <c:v>3531.0260479999997</c:v>
                </c:pt>
                <c:pt idx="3757">
                  <c:v>3531.9657779999834</c:v>
                </c:pt>
                <c:pt idx="3758">
                  <c:v>3532.9055829999852</c:v>
                </c:pt>
                <c:pt idx="3759">
                  <c:v>3533.8453429999936</c:v>
                </c:pt>
                <c:pt idx="3760">
                  <c:v>3534.7851579999842</c:v>
                </c:pt>
                <c:pt idx="3761">
                  <c:v>3535.7249609999999</c:v>
                </c:pt>
                <c:pt idx="3762">
                  <c:v>3536.664747999981</c:v>
                </c:pt>
                <c:pt idx="3763">
                  <c:v>3537.6045659999945</c:v>
                </c:pt>
                <c:pt idx="3764">
                  <c:v>3538.5443729999824</c:v>
                </c:pt>
                <c:pt idx="3765">
                  <c:v>3539.484226999979</c:v>
                </c:pt>
                <c:pt idx="3766">
                  <c:v>3540.4241289999918</c:v>
                </c:pt>
                <c:pt idx="3767">
                  <c:v>3541.3641029999999</c:v>
                </c:pt>
                <c:pt idx="3768">
                  <c:v>3542.3041859999939</c:v>
                </c:pt>
                <c:pt idx="3769">
                  <c:v>3543.2441969999927</c:v>
                </c:pt>
                <c:pt idx="3770">
                  <c:v>3544.1842559999786</c:v>
                </c:pt>
                <c:pt idx="3771">
                  <c:v>3545.1242979999806</c:v>
                </c:pt>
                <c:pt idx="3772">
                  <c:v>3546.064338999975</c:v>
                </c:pt>
                <c:pt idx="3773">
                  <c:v>3547.004305999988</c:v>
                </c:pt>
                <c:pt idx="3774">
                  <c:v>3547.9441939999815</c:v>
                </c:pt>
                <c:pt idx="3775">
                  <c:v>3548.8842809999769</c:v>
                </c:pt>
                <c:pt idx="3776">
                  <c:v>3549.8243119999825</c:v>
                </c:pt>
                <c:pt idx="3777">
                  <c:v>3550.7643589999934</c:v>
                </c:pt>
                <c:pt idx="3778">
                  <c:v>3551.704476999992</c:v>
                </c:pt>
                <c:pt idx="3779">
                  <c:v>3552.6445899999817</c:v>
                </c:pt>
                <c:pt idx="3780">
                  <c:v>3553.5847939999949</c:v>
                </c:pt>
                <c:pt idx="3781">
                  <c:v>3554.5249719999847</c:v>
                </c:pt>
                <c:pt idx="3782">
                  <c:v>3555.4650359999796</c:v>
                </c:pt>
                <c:pt idx="3783">
                  <c:v>3556.4051329999929</c:v>
                </c:pt>
                <c:pt idx="3784">
                  <c:v>3557.3452749999997</c:v>
                </c:pt>
                <c:pt idx="3785">
                  <c:v>3558.285429999989</c:v>
                </c:pt>
                <c:pt idx="3786">
                  <c:v>3559.2256479999924</c:v>
                </c:pt>
                <c:pt idx="3787">
                  <c:v>3560.1658769999922</c:v>
                </c:pt>
                <c:pt idx="3788">
                  <c:v>3561.1061179999961</c:v>
                </c:pt>
                <c:pt idx="3789">
                  <c:v>3562.0462769999867</c:v>
                </c:pt>
                <c:pt idx="3790">
                  <c:v>3562.9864379999926</c:v>
                </c:pt>
                <c:pt idx="3791">
                  <c:v>3563.9265969999833</c:v>
                </c:pt>
                <c:pt idx="3792">
                  <c:v>3564.8668199999956</c:v>
                </c:pt>
                <c:pt idx="3793">
                  <c:v>3565.8070059999882</c:v>
                </c:pt>
                <c:pt idx="3794">
                  <c:v>3566.7471169999917</c:v>
                </c:pt>
                <c:pt idx="3795">
                  <c:v>3567.6872369999764</c:v>
                </c:pt>
                <c:pt idx="3796">
                  <c:v>3568.6272989999852</c:v>
                </c:pt>
                <c:pt idx="3797">
                  <c:v>3569.5673379999935</c:v>
                </c:pt>
                <c:pt idx="3798">
                  <c:v>3570.50736399999</c:v>
                </c:pt>
                <c:pt idx="3799">
                  <c:v>3571.4475059999968</c:v>
                </c:pt>
                <c:pt idx="3800">
                  <c:v>3572.3876439999731</c:v>
                </c:pt>
                <c:pt idx="3801">
                  <c:v>3573.3278259999934</c:v>
                </c:pt>
                <c:pt idx="3802">
                  <c:v>3574.2679769999813</c:v>
                </c:pt>
                <c:pt idx="3803">
                  <c:v>3575.2082119999977</c:v>
                </c:pt>
                <c:pt idx="3804">
                  <c:v>3576.1483799999987</c:v>
                </c:pt>
                <c:pt idx="3805">
                  <c:v>3577.0884959999821</c:v>
                </c:pt>
                <c:pt idx="3806">
                  <c:v>3578.028644999984</c:v>
                </c:pt>
                <c:pt idx="3807">
                  <c:v>3578.9687169999816</c:v>
                </c:pt>
                <c:pt idx="3808">
                  <c:v>3579.9088129999873</c:v>
                </c:pt>
                <c:pt idx="3809">
                  <c:v>3580.8489769999869</c:v>
                </c:pt>
                <c:pt idx="3810">
                  <c:v>3581.7891889999737</c:v>
                </c:pt>
                <c:pt idx="3811">
                  <c:v>3582.7293809999828</c:v>
                </c:pt>
                <c:pt idx="3812">
                  <c:v>3583.669584999996</c:v>
                </c:pt>
                <c:pt idx="3813">
                  <c:v>3584.6097789999912</c:v>
                </c:pt>
                <c:pt idx="3814">
                  <c:v>3585.5500219999813</c:v>
                </c:pt>
                <c:pt idx="3815">
                  <c:v>3586.4901379999937</c:v>
                </c:pt>
                <c:pt idx="3816">
                  <c:v>3587.4302609999722</c:v>
                </c:pt>
                <c:pt idx="3817">
                  <c:v>3588.3704129999969</c:v>
                </c:pt>
                <c:pt idx="3818">
                  <c:v>3589.3104139999778</c:v>
                </c:pt>
                <c:pt idx="3819">
                  <c:v>3590.2503159999906</c:v>
                </c:pt>
                <c:pt idx="3820">
                  <c:v>3591.1902929999924</c:v>
                </c:pt>
                <c:pt idx="3821">
                  <c:v>3592.1301959999837</c:v>
                </c:pt>
                <c:pt idx="3822">
                  <c:v>3593.0701219999755</c:v>
                </c:pt>
                <c:pt idx="3823">
                  <c:v>3594.0101339999819</c:v>
                </c:pt>
                <c:pt idx="3824">
                  <c:v>3594.9502409999841</c:v>
                </c:pt>
                <c:pt idx="3825">
                  <c:v>3595.8903279999795</c:v>
                </c:pt>
                <c:pt idx="3826">
                  <c:v>3596.8304109999735</c:v>
                </c:pt>
                <c:pt idx="3827">
                  <c:v>3597.770526999986</c:v>
                </c:pt>
                <c:pt idx="3828">
                  <c:v>3598.7107189999952</c:v>
                </c:pt>
                <c:pt idx="3829">
                  <c:v>3599.6508859999885</c:v>
                </c:pt>
                <c:pt idx="3830">
                  <c:v>3600.5909839999804</c:v>
                </c:pt>
                <c:pt idx="3831">
                  <c:v>3601.5310459999891</c:v>
                </c:pt>
                <c:pt idx="3832">
                  <c:v>3602.4711569999927</c:v>
                </c:pt>
                <c:pt idx="3833">
                  <c:v>3603.4112979999918</c:v>
                </c:pt>
                <c:pt idx="3834">
                  <c:v>3604.3515149999876</c:v>
                </c:pt>
                <c:pt idx="3835">
                  <c:v>3605.2917089999828</c:v>
                </c:pt>
                <c:pt idx="3836">
                  <c:v>3606.231902999978</c:v>
                </c:pt>
                <c:pt idx="3837">
                  <c:v>3607.1719999999914</c:v>
                </c:pt>
                <c:pt idx="3838">
                  <c:v>3608.112083999993</c:v>
                </c:pt>
                <c:pt idx="3839">
                  <c:v>3609.0521789999912</c:v>
                </c:pt>
                <c:pt idx="3840">
                  <c:v>3609.9923589999962</c:v>
                </c:pt>
                <c:pt idx="3841">
                  <c:v>3610.9325159999717</c:v>
                </c:pt>
                <c:pt idx="3842">
                  <c:v>3611.8726629999874</c:v>
                </c:pt>
                <c:pt idx="3843">
                  <c:v>3612.8127959999838</c:v>
                </c:pt>
                <c:pt idx="3844">
                  <c:v>3613.7529509999731</c:v>
                </c:pt>
                <c:pt idx="3845">
                  <c:v>3614.693065999978</c:v>
                </c:pt>
                <c:pt idx="3846">
                  <c:v>3615.6330519999901</c:v>
                </c:pt>
                <c:pt idx="3847">
                  <c:v>3616.5730729999777</c:v>
                </c:pt>
                <c:pt idx="3848">
                  <c:v>3617.5129939999897</c:v>
                </c:pt>
                <c:pt idx="3849">
                  <c:v>3618.4531049999932</c:v>
                </c:pt>
                <c:pt idx="3850">
                  <c:v>3619.3932909999858</c:v>
                </c:pt>
                <c:pt idx="3851">
                  <c:v>3620.3334839999734</c:v>
                </c:pt>
                <c:pt idx="3852">
                  <c:v>3621.2735879999818</c:v>
                </c:pt>
                <c:pt idx="3853">
                  <c:v>3622.2137039999943</c:v>
                </c:pt>
                <c:pt idx="3854">
                  <c:v>3623.1538049999799</c:v>
                </c:pt>
                <c:pt idx="3855">
                  <c:v>3624.0938389999792</c:v>
                </c:pt>
                <c:pt idx="3856">
                  <c:v>3625.0339809999859</c:v>
                </c:pt>
                <c:pt idx="3857">
                  <c:v>3625.9741379999905</c:v>
                </c:pt>
                <c:pt idx="3858">
                  <c:v>3626.9144079999824</c:v>
                </c:pt>
                <c:pt idx="3859">
                  <c:v>3627.8546729999944</c:v>
                </c:pt>
                <c:pt idx="3860">
                  <c:v>3628.7949229999795</c:v>
                </c:pt>
                <c:pt idx="3861">
                  <c:v>3629.7353119999752</c:v>
                </c:pt>
                <c:pt idx="3862">
                  <c:v>3630.6755839999823</c:v>
                </c:pt>
                <c:pt idx="3863">
                  <c:v>3631.615764999995</c:v>
                </c:pt>
                <c:pt idx="3864">
                  <c:v>3632.5559859999921</c:v>
                </c:pt>
                <c:pt idx="3865">
                  <c:v>3633.4960979999742</c:v>
                </c:pt>
                <c:pt idx="3866">
                  <c:v>3634.4361129999743</c:v>
                </c:pt>
                <c:pt idx="3867">
                  <c:v>3635.3760269999912</c:v>
                </c:pt>
                <c:pt idx="3868">
                  <c:v>3636.3160209999769</c:v>
                </c:pt>
                <c:pt idx="3869">
                  <c:v>3637.256086999987</c:v>
                </c:pt>
                <c:pt idx="3870">
                  <c:v>3638.1960949999921</c:v>
                </c:pt>
                <c:pt idx="3871">
                  <c:v>3639.1360379999969</c:v>
                </c:pt>
                <c:pt idx="3872">
                  <c:v>3640.0756359999941</c:v>
                </c:pt>
                <c:pt idx="3873">
                  <c:v>3641.0150949999806</c:v>
                </c:pt>
                <c:pt idx="3874">
                  <c:v>3641.9546009999758</c:v>
                </c:pt>
                <c:pt idx="3875">
                  <c:v>3642.8941449999984</c:v>
                </c:pt>
                <c:pt idx="3876">
                  <c:v>3643.8337179999799</c:v>
                </c:pt>
                <c:pt idx="3877">
                  <c:v>3644.7732559999858</c:v>
                </c:pt>
                <c:pt idx="3878">
                  <c:v>3645.7127519999922</c:v>
                </c:pt>
                <c:pt idx="3879">
                  <c:v>3646.6522279999917</c:v>
                </c:pt>
                <c:pt idx="3880">
                  <c:v>3647.5918489999895</c:v>
                </c:pt>
                <c:pt idx="3881">
                  <c:v>3648.531748999987</c:v>
                </c:pt>
                <c:pt idx="3882">
                  <c:v>3649.4716619999963</c:v>
                </c:pt>
                <c:pt idx="3883">
                  <c:v>3650.4116249999788</c:v>
                </c:pt>
                <c:pt idx="3884">
                  <c:v>3651.3515269999916</c:v>
                </c:pt>
                <c:pt idx="3885">
                  <c:v>3652.2914959999907</c:v>
                </c:pt>
                <c:pt idx="3886">
                  <c:v>3653.2314189999888</c:v>
                </c:pt>
                <c:pt idx="3887">
                  <c:v>3654.1714249999786</c:v>
                </c:pt>
                <c:pt idx="3888">
                  <c:v>3655.1113609999884</c:v>
                </c:pt>
                <c:pt idx="3889">
                  <c:v>3656.0514589999802</c:v>
                </c:pt>
                <c:pt idx="3890">
                  <c:v>3656.9915289999917</c:v>
                </c:pt>
                <c:pt idx="3891">
                  <c:v>3657.9316499999841</c:v>
                </c:pt>
                <c:pt idx="3892">
                  <c:v>3658.8718379999918</c:v>
                </c:pt>
                <c:pt idx="3893">
                  <c:v>3659.8120049999852</c:v>
                </c:pt>
                <c:pt idx="3894">
                  <c:v>3660.7520369999984</c:v>
                </c:pt>
                <c:pt idx="3895">
                  <c:v>3661.6920279999904</c:v>
                </c:pt>
                <c:pt idx="3896">
                  <c:v>3662.6320579999883</c:v>
                </c:pt>
                <c:pt idx="3897">
                  <c:v>3663.5719739999913</c:v>
                </c:pt>
                <c:pt idx="3898">
                  <c:v>3664.5118189999775</c:v>
                </c:pt>
                <c:pt idx="3899">
                  <c:v>3665.4517349999805</c:v>
                </c:pt>
                <c:pt idx="3900">
                  <c:v>3666.3915609999967</c:v>
                </c:pt>
                <c:pt idx="3901">
                  <c:v>3667.3314379999938</c:v>
                </c:pt>
                <c:pt idx="3902">
                  <c:v>3668.2713669999794</c:v>
                </c:pt>
                <c:pt idx="3903">
                  <c:v>3669.2112469999993</c:v>
                </c:pt>
                <c:pt idx="3904">
                  <c:v>3670.1511259999825</c:v>
                </c:pt>
                <c:pt idx="3905">
                  <c:v>3671.0909999999858</c:v>
                </c:pt>
                <c:pt idx="3906">
                  <c:v>3672.0309289999714</c:v>
                </c:pt>
                <c:pt idx="3907">
                  <c:v>3672.9707899999921</c:v>
                </c:pt>
                <c:pt idx="3908">
                  <c:v>3673.9106919999758</c:v>
                </c:pt>
                <c:pt idx="3909">
                  <c:v>3674.8504929999763</c:v>
                </c:pt>
                <c:pt idx="3910">
                  <c:v>3675.7902729999914</c:v>
                </c:pt>
                <c:pt idx="3911">
                  <c:v>3676.7300609999802</c:v>
                </c:pt>
                <c:pt idx="3912">
                  <c:v>3677.6697959999728</c:v>
                </c:pt>
                <c:pt idx="3913">
                  <c:v>3678.6095499999938</c:v>
                </c:pt>
                <c:pt idx="3914">
                  <c:v>3679.549309999973</c:v>
                </c:pt>
                <c:pt idx="3915">
                  <c:v>3680.4891079999798</c:v>
                </c:pt>
                <c:pt idx="3916">
                  <c:v>3681.4289549999812</c:v>
                </c:pt>
                <c:pt idx="3917">
                  <c:v>3682.3687349999964</c:v>
                </c:pt>
                <c:pt idx="3918">
                  <c:v>3683.3084249999956</c:v>
                </c:pt>
                <c:pt idx="3919">
                  <c:v>3684.2481149999949</c:v>
                </c:pt>
                <c:pt idx="3920">
                  <c:v>3685.1879099999787</c:v>
                </c:pt>
                <c:pt idx="3921">
                  <c:v>3686.1277159999881</c:v>
                </c:pt>
                <c:pt idx="3922">
                  <c:v>3687.0673459999962</c:v>
                </c:pt>
                <c:pt idx="3923">
                  <c:v>3688.0069269999804</c:v>
                </c:pt>
                <c:pt idx="3924">
                  <c:v>3688.9466819999798</c:v>
                </c:pt>
                <c:pt idx="3925">
                  <c:v>3689.8864639999811</c:v>
                </c:pt>
                <c:pt idx="3926">
                  <c:v>3690.8262599999725</c:v>
                </c:pt>
                <c:pt idx="3927">
                  <c:v>3691.7660229999747</c:v>
                </c:pt>
                <c:pt idx="3928">
                  <c:v>3692.7057359999744</c:v>
                </c:pt>
                <c:pt idx="3929">
                  <c:v>3693.6454139999987</c:v>
                </c:pt>
                <c:pt idx="3930">
                  <c:v>3694.5851929999772</c:v>
                </c:pt>
                <c:pt idx="3931">
                  <c:v>3695.5250839999935</c:v>
                </c:pt>
                <c:pt idx="3932">
                  <c:v>3696.4650329999859</c:v>
                </c:pt>
                <c:pt idx="3933">
                  <c:v>3697.4050629999838</c:v>
                </c:pt>
                <c:pt idx="3934">
                  <c:v>3698.3450619999785</c:v>
                </c:pt>
                <c:pt idx="3935">
                  <c:v>3699.285017999995</c:v>
                </c:pt>
                <c:pt idx="3936">
                  <c:v>3700.2250260000001</c:v>
                </c:pt>
                <c:pt idx="3937">
                  <c:v>3701.1650739999895</c:v>
                </c:pt>
                <c:pt idx="3938">
                  <c:v>3702.1050509999914</c:v>
                </c:pt>
                <c:pt idx="3939">
                  <c:v>3703.0450539999874</c:v>
                </c:pt>
                <c:pt idx="3940">
                  <c:v>3703.9851709999784</c:v>
                </c:pt>
                <c:pt idx="3941">
                  <c:v>3704.9251999999979</c:v>
                </c:pt>
                <c:pt idx="3942">
                  <c:v>3705.8652209999855</c:v>
                </c:pt>
                <c:pt idx="3943">
                  <c:v>3706.8052279999829</c:v>
                </c:pt>
                <c:pt idx="3944">
                  <c:v>3707.7451789999905</c:v>
                </c:pt>
                <c:pt idx="3945">
                  <c:v>3708.684986999986</c:v>
                </c:pt>
                <c:pt idx="3946">
                  <c:v>3709.6248819999746</c:v>
                </c:pt>
                <c:pt idx="3947">
                  <c:v>3710.5647609999869</c:v>
                </c:pt>
                <c:pt idx="3948">
                  <c:v>3711.5045779999928</c:v>
                </c:pt>
                <c:pt idx="3949">
                  <c:v>3712.4444769999827</c:v>
                </c:pt>
                <c:pt idx="3950">
                  <c:v>3713.3843989999732</c:v>
                </c:pt>
                <c:pt idx="3951">
                  <c:v>3714.3242529999989</c:v>
                </c:pt>
                <c:pt idx="3952">
                  <c:v>3715.2641429999785</c:v>
                </c:pt>
                <c:pt idx="3953">
                  <c:v>3716.2040649999981</c:v>
                </c:pt>
                <c:pt idx="3954">
                  <c:v>3717.143956999993</c:v>
                </c:pt>
                <c:pt idx="3955">
                  <c:v>3718.0838809999987</c:v>
                </c:pt>
                <c:pt idx="3956">
                  <c:v>3719.023773999972</c:v>
                </c:pt>
                <c:pt idx="3957">
                  <c:v>3719.9636269999901</c:v>
                </c:pt>
                <c:pt idx="3958">
                  <c:v>3720.9033779999882</c:v>
                </c:pt>
                <c:pt idx="3959">
                  <c:v>3721.8432439999888</c:v>
                </c:pt>
                <c:pt idx="3960">
                  <c:v>3722.7830819999799</c:v>
                </c:pt>
                <c:pt idx="3961">
                  <c:v>3723.7229559999832</c:v>
                </c:pt>
                <c:pt idx="3962">
                  <c:v>3724.662915999972</c:v>
                </c:pt>
                <c:pt idx="3963">
                  <c:v>3725.6028929999738</c:v>
                </c:pt>
                <c:pt idx="3964">
                  <c:v>3726.5428559999855</c:v>
                </c:pt>
                <c:pt idx="3965">
                  <c:v>3727.48272</c:v>
                </c:pt>
                <c:pt idx="3966">
                  <c:v>3728.4226189999899</c:v>
                </c:pt>
                <c:pt idx="3967">
                  <c:v>3729.3625499999907</c:v>
                </c:pt>
                <c:pt idx="3968">
                  <c:v>3730.3025559999805</c:v>
                </c:pt>
                <c:pt idx="3969">
                  <c:v>3731.2425909999874</c:v>
                </c:pt>
                <c:pt idx="3970">
                  <c:v>3732.1826889999793</c:v>
                </c:pt>
                <c:pt idx="3971">
                  <c:v>3733.122755999997</c:v>
                </c:pt>
                <c:pt idx="3972">
                  <c:v>3734.0628709999728</c:v>
                </c:pt>
                <c:pt idx="3973">
                  <c:v>3735.0029549999745</c:v>
                </c:pt>
                <c:pt idx="3974">
                  <c:v>3735.9429619999719</c:v>
                </c:pt>
                <c:pt idx="3975">
                  <c:v>3736.8829579999729</c:v>
                </c:pt>
                <c:pt idx="3976">
                  <c:v>3737.8229839999985</c:v>
                </c:pt>
                <c:pt idx="3977">
                  <c:v>3738.7629979999911</c:v>
                </c:pt>
                <c:pt idx="3978">
                  <c:v>3739.7029899999907</c:v>
                </c:pt>
                <c:pt idx="3979">
                  <c:v>3740.6430289999989</c:v>
                </c:pt>
                <c:pt idx="3980">
                  <c:v>3741.5829919999815</c:v>
                </c:pt>
                <c:pt idx="3981">
                  <c:v>3742.5229249999975</c:v>
                </c:pt>
                <c:pt idx="3982">
                  <c:v>3743.4628629999934</c:v>
                </c:pt>
                <c:pt idx="3983">
                  <c:v>3744.4027789999964</c:v>
                </c:pt>
                <c:pt idx="3984">
                  <c:v>3745.3427359999914</c:v>
                </c:pt>
                <c:pt idx="3985">
                  <c:v>3746.2826479999931</c:v>
                </c:pt>
                <c:pt idx="3986">
                  <c:v>3747.2225999999791</c:v>
                </c:pt>
                <c:pt idx="3987">
                  <c:v>3748.1625679999997</c:v>
                </c:pt>
                <c:pt idx="3988">
                  <c:v>3749.102550999989</c:v>
                </c:pt>
                <c:pt idx="3989">
                  <c:v>3750.0424379999749</c:v>
                </c:pt>
                <c:pt idx="3990">
                  <c:v>3750.9823289999913</c:v>
                </c:pt>
                <c:pt idx="3991">
                  <c:v>3751.922184999974</c:v>
                </c:pt>
                <c:pt idx="3992">
                  <c:v>3752.8620239999727</c:v>
                </c:pt>
                <c:pt idx="3993">
                  <c:v>3753.8018239999947</c:v>
                </c:pt>
                <c:pt idx="3994">
                  <c:v>3754.741600999987</c:v>
                </c:pt>
                <c:pt idx="3995">
                  <c:v>3755.681506999972</c:v>
                </c:pt>
                <c:pt idx="3996">
                  <c:v>3756.6213949999947</c:v>
                </c:pt>
                <c:pt idx="3997">
                  <c:v>3757.5611829999834</c:v>
                </c:pt>
                <c:pt idx="3998">
                  <c:v>3758.5009449999779</c:v>
                </c:pt>
                <c:pt idx="3999">
                  <c:v>3759.4407339999743</c:v>
                </c:pt>
                <c:pt idx="4000">
                  <c:v>3760.3805339999963</c:v>
                </c:pt>
                <c:pt idx="4001">
                  <c:v>3761.3204049999767</c:v>
                </c:pt>
                <c:pt idx="4002">
                  <c:v>3762.2601539999887</c:v>
                </c:pt>
                <c:pt idx="4003">
                  <c:v>3763.1999099999957</c:v>
                </c:pt>
                <c:pt idx="4004">
                  <c:v>3764.1396669999813</c:v>
                </c:pt>
                <c:pt idx="4005">
                  <c:v>3765.0794849999947</c:v>
                </c:pt>
                <c:pt idx="4006">
                  <c:v>3766.0192739999911</c:v>
                </c:pt>
                <c:pt idx="4007">
                  <c:v>3766.9592089999933</c:v>
                </c:pt>
                <c:pt idx="4008">
                  <c:v>3767.8991649999807</c:v>
                </c:pt>
                <c:pt idx="4009">
                  <c:v>3768.8390919999802</c:v>
                </c:pt>
                <c:pt idx="4010">
                  <c:v>3769.778891999973</c:v>
                </c:pt>
                <c:pt idx="4011">
                  <c:v>3770.7187429999758</c:v>
                </c:pt>
                <c:pt idx="4012">
                  <c:v>3771.6585029999842</c:v>
                </c:pt>
                <c:pt idx="4013">
                  <c:v>3772.5982759999752</c:v>
                </c:pt>
                <c:pt idx="4014">
                  <c:v>3773.5380509999814</c:v>
                </c:pt>
                <c:pt idx="4015">
                  <c:v>3774.4778059999808</c:v>
                </c:pt>
                <c:pt idx="4016">
                  <c:v>3775.4175909999758</c:v>
                </c:pt>
                <c:pt idx="4017">
                  <c:v>3776.3574589999916</c:v>
                </c:pt>
                <c:pt idx="4018">
                  <c:v>3777.2972619999782</c:v>
                </c:pt>
                <c:pt idx="4019">
                  <c:v>3778.2369879999897</c:v>
                </c:pt>
                <c:pt idx="4020">
                  <c:v>3779.1768819999998</c:v>
                </c:pt>
                <c:pt idx="4021">
                  <c:v>3780.11679</c:v>
                </c:pt>
                <c:pt idx="4022">
                  <c:v>3781.0565979999956</c:v>
                </c:pt>
                <c:pt idx="4023">
                  <c:v>3781.996260999993</c:v>
                </c:pt>
                <c:pt idx="4024">
                  <c:v>3782.9360229999875</c:v>
                </c:pt>
                <c:pt idx="4025">
                  <c:v>3783.8756869999925</c:v>
                </c:pt>
                <c:pt idx="4026">
                  <c:v>3784.8154009999998</c:v>
                </c:pt>
                <c:pt idx="4027">
                  <c:v>3785.7552199999918</c:v>
                </c:pt>
                <c:pt idx="4028">
                  <c:v>3786.6949959999765</c:v>
                </c:pt>
                <c:pt idx="4029">
                  <c:v>3787.6348169999837</c:v>
                </c:pt>
                <c:pt idx="4030">
                  <c:v>3788.5746479999798</c:v>
                </c:pt>
                <c:pt idx="4031">
                  <c:v>3789.5144299999811</c:v>
                </c:pt>
                <c:pt idx="4032">
                  <c:v>3790.4541179999942</c:v>
                </c:pt>
                <c:pt idx="4033">
                  <c:v>3791.3938269999926</c:v>
                </c:pt>
                <c:pt idx="4034">
                  <c:v>3792.333530999982</c:v>
                </c:pt>
                <c:pt idx="4035">
                  <c:v>3793.2732299999916</c:v>
                </c:pt>
                <c:pt idx="4036">
                  <c:v>3794.2130219999817</c:v>
                </c:pt>
                <c:pt idx="4037">
                  <c:v>3795.1528429999889</c:v>
                </c:pt>
                <c:pt idx="4038">
                  <c:v>3796.0925899999856</c:v>
                </c:pt>
                <c:pt idx="4039">
                  <c:v>3797.0322879999876</c:v>
                </c:pt>
                <c:pt idx="4040">
                  <c:v>3797.9719269999769</c:v>
                </c:pt>
                <c:pt idx="4041">
                  <c:v>3798.911604999972</c:v>
                </c:pt>
                <c:pt idx="4042">
                  <c:v>3799.8513419999799</c:v>
                </c:pt>
                <c:pt idx="4043">
                  <c:v>3800.7910080000001</c:v>
                </c:pt>
                <c:pt idx="4044">
                  <c:v>3801.7307359999977</c:v>
                </c:pt>
                <c:pt idx="4045">
                  <c:v>3802.6704279999831</c:v>
                </c:pt>
                <c:pt idx="4046">
                  <c:v>3803.6101479999779</c:v>
                </c:pt>
                <c:pt idx="4047">
                  <c:v>3804.549944999977</c:v>
                </c:pt>
                <c:pt idx="4048">
                  <c:v>3805.4898009999888</c:v>
                </c:pt>
                <c:pt idx="4049">
                  <c:v>3806.4295569999958</c:v>
                </c:pt>
                <c:pt idx="4050">
                  <c:v>3807.3693139999814</c:v>
                </c:pt>
                <c:pt idx="4051">
                  <c:v>3808.3090919999813</c:v>
                </c:pt>
                <c:pt idx="4052">
                  <c:v>3809.2487339999934</c:v>
                </c:pt>
                <c:pt idx="4053">
                  <c:v>3810.18841599999</c:v>
                </c:pt>
                <c:pt idx="4054">
                  <c:v>3811.1281559999916</c:v>
                </c:pt>
                <c:pt idx="4055">
                  <c:v>3812.0679469999741</c:v>
                </c:pt>
                <c:pt idx="4056">
                  <c:v>3813.0076229999831</c:v>
                </c:pt>
                <c:pt idx="4057">
                  <c:v>3813.9472639999876</c:v>
                </c:pt>
                <c:pt idx="4058">
                  <c:v>3814.886960999982</c:v>
                </c:pt>
                <c:pt idx="4059">
                  <c:v>3815.82659099999</c:v>
                </c:pt>
                <c:pt idx="4060">
                  <c:v>3816.7662829999754</c:v>
                </c:pt>
                <c:pt idx="4061">
                  <c:v>3817.7060069999716</c:v>
                </c:pt>
                <c:pt idx="4062">
                  <c:v>3818.6457729999966</c:v>
                </c:pt>
                <c:pt idx="4063">
                  <c:v>3819.5856019999774</c:v>
                </c:pt>
                <c:pt idx="4064">
                  <c:v>3820.5253109999758</c:v>
                </c:pt>
                <c:pt idx="4065">
                  <c:v>3821.465051999985</c:v>
                </c:pt>
                <c:pt idx="4066">
                  <c:v>3822.4047469999932</c:v>
                </c:pt>
                <c:pt idx="4067">
                  <c:v>3823.3445199999842</c:v>
                </c:pt>
                <c:pt idx="4068">
                  <c:v>3824.2842709999823</c:v>
                </c:pt>
                <c:pt idx="4069">
                  <c:v>3825.2239399999962</c:v>
                </c:pt>
                <c:pt idx="4070">
                  <c:v>3826.1637999999803</c:v>
                </c:pt>
                <c:pt idx="4071">
                  <c:v>3827.1036379999714</c:v>
                </c:pt>
                <c:pt idx="4072">
                  <c:v>3828.0435279999801</c:v>
                </c:pt>
                <c:pt idx="4073">
                  <c:v>3828.9833029999863</c:v>
                </c:pt>
                <c:pt idx="4074">
                  <c:v>3829.9230999999854</c:v>
                </c:pt>
                <c:pt idx="4075">
                  <c:v>3830.8628899999894</c:v>
                </c:pt>
                <c:pt idx="4076">
                  <c:v>3831.8026879999961</c:v>
                </c:pt>
                <c:pt idx="4077">
                  <c:v>3832.7424639999808</c:v>
                </c:pt>
                <c:pt idx="4078">
                  <c:v>3833.6821839999757</c:v>
                </c:pt>
                <c:pt idx="4079">
                  <c:v>3834.6220059999905</c:v>
                </c:pt>
                <c:pt idx="4080">
                  <c:v>3835.5619589999842</c:v>
                </c:pt>
                <c:pt idx="4081">
                  <c:v>3836.5019209999882</c:v>
                </c:pt>
                <c:pt idx="4082">
                  <c:v>3837.4419189999753</c:v>
                </c:pt>
                <c:pt idx="4083">
                  <c:v>3838.3819749999966</c:v>
                </c:pt>
                <c:pt idx="4084">
                  <c:v>3839.3219419999805</c:v>
                </c:pt>
                <c:pt idx="4085">
                  <c:v>3840.2619679999771</c:v>
                </c:pt>
                <c:pt idx="4086">
                  <c:v>3841.2019039999868</c:v>
                </c:pt>
                <c:pt idx="4087">
                  <c:v>3842.1418290000001</c:v>
                </c:pt>
                <c:pt idx="4088">
                  <c:v>3843.0817629999947</c:v>
                </c:pt>
                <c:pt idx="4089">
                  <c:v>3844.0217209999973</c:v>
                </c:pt>
                <c:pt idx="4090">
                  <c:v>3844.9617189999844</c:v>
                </c:pt>
                <c:pt idx="4091">
                  <c:v>3845.9016369999736</c:v>
                </c:pt>
                <c:pt idx="4092">
                  <c:v>3846.8415279999899</c:v>
                </c:pt>
                <c:pt idx="4093">
                  <c:v>3847.7814909999724</c:v>
                </c:pt>
                <c:pt idx="4094">
                  <c:v>3848.7213739999861</c:v>
                </c:pt>
                <c:pt idx="4095">
                  <c:v>3849.661316999991</c:v>
                </c:pt>
                <c:pt idx="4096">
                  <c:v>3850.6012819999887</c:v>
                </c:pt>
                <c:pt idx="4097">
                  <c:v>3851.5413539999863</c:v>
                </c:pt>
                <c:pt idx="4098">
                  <c:v>3852.4813389999908</c:v>
                </c:pt>
                <c:pt idx="4099">
                  <c:v>3853.4212629999965</c:v>
                </c:pt>
                <c:pt idx="4100">
                  <c:v>3854.3612409999769</c:v>
                </c:pt>
                <c:pt idx="4101">
                  <c:v>3855.3012359999993</c:v>
                </c:pt>
                <c:pt idx="4102">
                  <c:v>3856.2411909999792</c:v>
                </c:pt>
                <c:pt idx="4103">
                  <c:v>3857.1810759999789</c:v>
                </c:pt>
                <c:pt idx="4104">
                  <c:v>3858.1210049999936</c:v>
                </c:pt>
                <c:pt idx="4105">
                  <c:v>3859.0609869999753</c:v>
                </c:pt>
                <c:pt idx="4106">
                  <c:v>3860.0010399999737</c:v>
                </c:pt>
                <c:pt idx="4107">
                  <c:v>3860.9410689999931</c:v>
                </c:pt>
                <c:pt idx="4108">
                  <c:v>3861.8811319999804</c:v>
                </c:pt>
                <c:pt idx="4109">
                  <c:v>3862.8211249999877</c:v>
                </c:pt>
                <c:pt idx="4110">
                  <c:v>3863.7611459999753</c:v>
                </c:pt>
                <c:pt idx="4111">
                  <c:v>3864.7012719999766</c:v>
                </c:pt>
                <c:pt idx="4112">
                  <c:v>3865.6413609999872</c:v>
                </c:pt>
                <c:pt idx="4113">
                  <c:v>3866.5814129999781</c:v>
                </c:pt>
                <c:pt idx="4114">
                  <c:v>3867.5214899999846</c:v>
                </c:pt>
                <c:pt idx="4115">
                  <c:v>3868.4615519999934</c:v>
                </c:pt>
                <c:pt idx="4116">
                  <c:v>3869.4015289999952</c:v>
                </c:pt>
                <c:pt idx="4117">
                  <c:v>3870.3415449999738</c:v>
                </c:pt>
                <c:pt idx="4118">
                  <c:v>3871.2815949999786</c:v>
                </c:pt>
                <c:pt idx="4119">
                  <c:v>3872.22166499999</c:v>
                </c:pt>
                <c:pt idx="4120">
                  <c:v>3873.1617719999922</c:v>
                </c:pt>
                <c:pt idx="4121">
                  <c:v>3874.1018799999729</c:v>
                </c:pt>
                <c:pt idx="4122">
                  <c:v>3875.0418849999842</c:v>
                </c:pt>
                <c:pt idx="4123">
                  <c:v>3875.9818599999999</c:v>
                </c:pt>
                <c:pt idx="4124">
                  <c:v>3876.9218269999838</c:v>
                </c:pt>
                <c:pt idx="4125">
                  <c:v>3877.8618429999915</c:v>
                </c:pt>
                <c:pt idx="4126">
                  <c:v>3878.8019109999877</c:v>
                </c:pt>
                <c:pt idx="4127">
                  <c:v>3879.7419469999732</c:v>
                </c:pt>
                <c:pt idx="4128">
                  <c:v>3880.6818829999829</c:v>
                </c:pt>
                <c:pt idx="4129">
                  <c:v>3881.6218589999771</c:v>
                </c:pt>
                <c:pt idx="4130">
                  <c:v>3882.5617329999804</c:v>
                </c:pt>
                <c:pt idx="4131">
                  <c:v>3883.5016729999916</c:v>
                </c:pt>
                <c:pt idx="4132">
                  <c:v>3884.441548999981</c:v>
                </c:pt>
                <c:pt idx="4133">
                  <c:v>3885.3814089999942</c:v>
                </c:pt>
                <c:pt idx="4134">
                  <c:v>3886.3213939999987</c:v>
                </c:pt>
                <c:pt idx="4135">
                  <c:v>3887.261301999999</c:v>
                </c:pt>
                <c:pt idx="4136">
                  <c:v>3888.2012149999791</c:v>
                </c:pt>
                <c:pt idx="4137">
                  <c:v>3889.1411909999733</c:v>
                </c:pt>
                <c:pt idx="4138">
                  <c:v>3890.0811819999944</c:v>
                </c:pt>
                <c:pt idx="4139">
                  <c:v>3891.0211869999766</c:v>
                </c:pt>
                <c:pt idx="4140">
                  <c:v>3891.961152999982</c:v>
                </c:pt>
                <c:pt idx="4141">
                  <c:v>3892.9012609999918</c:v>
                </c:pt>
                <c:pt idx="4142">
                  <c:v>3893.841277999978</c:v>
                </c:pt>
                <c:pt idx="4143">
                  <c:v>3894.7812509999785</c:v>
                </c:pt>
                <c:pt idx="4144">
                  <c:v>3895.7212909999944</c:v>
                </c:pt>
                <c:pt idx="4145">
                  <c:v>3896.6615129999991</c:v>
                </c:pt>
                <c:pt idx="4146">
                  <c:v>3897.6016639999871</c:v>
                </c:pt>
                <c:pt idx="4147">
                  <c:v>3898.5417719999969</c:v>
                </c:pt>
                <c:pt idx="4148">
                  <c:v>3899.4819459999853</c:v>
                </c:pt>
                <c:pt idx="4149">
                  <c:v>3900.4220359999745</c:v>
                </c:pt>
                <c:pt idx="4150">
                  <c:v>3901.3621589999821</c:v>
                </c:pt>
                <c:pt idx="4151">
                  <c:v>3902.3022339999734</c:v>
                </c:pt>
                <c:pt idx="4152">
                  <c:v>3903.242322999984</c:v>
                </c:pt>
                <c:pt idx="4153">
                  <c:v>3904.1824269999925</c:v>
                </c:pt>
                <c:pt idx="4154">
                  <c:v>3905.122491999995</c:v>
                </c:pt>
                <c:pt idx="4155">
                  <c:v>3906.0624509999761</c:v>
                </c:pt>
                <c:pt idx="4156">
                  <c:v>3907.0025009999808</c:v>
                </c:pt>
                <c:pt idx="4157">
                  <c:v>3907.9425439999904</c:v>
                </c:pt>
                <c:pt idx="4158">
                  <c:v>3908.8825709999946</c:v>
                </c:pt>
                <c:pt idx="4159">
                  <c:v>3909.8226649999851</c:v>
                </c:pt>
                <c:pt idx="4160">
                  <c:v>3910.7627819999761</c:v>
                </c:pt>
                <c:pt idx="4161">
                  <c:v>3911.7029439999897</c:v>
                </c:pt>
                <c:pt idx="4162">
                  <c:v>3912.6430949999776</c:v>
                </c:pt>
                <c:pt idx="4163">
                  <c:v>3913.5833549999807</c:v>
                </c:pt>
                <c:pt idx="4164">
                  <c:v>3914.5235239999893</c:v>
                </c:pt>
                <c:pt idx="4165">
                  <c:v>3915.4635949999793</c:v>
                </c:pt>
                <c:pt idx="4166">
                  <c:v>3916.4037469999748</c:v>
                </c:pt>
                <c:pt idx="4167">
                  <c:v>3917.3438629999873</c:v>
                </c:pt>
                <c:pt idx="4168">
                  <c:v>3918.2839939999976</c:v>
                </c:pt>
                <c:pt idx="4169">
                  <c:v>3919.2241349999967</c:v>
                </c:pt>
                <c:pt idx="4170">
                  <c:v>3920.1642569999967</c:v>
                </c:pt>
                <c:pt idx="4171">
                  <c:v>3921.1043419999769</c:v>
                </c:pt>
                <c:pt idx="4172">
                  <c:v>3922.0444229999848</c:v>
                </c:pt>
                <c:pt idx="4173">
                  <c:v>3922.9845549999736</c:v>
                </c:pt>
                <c:pt idx="4174">
                  <c:v>3923.9247079999768</c:v>
                </c:pt>
                <c:pt idx="4175">
                  <c:v>3924.8648539999849</c:v>
                </c:pt>
                <c:pt idx="4176">
                  <c:v>3925.8050079999957</c:v>
                </c:pt>
                <c:pt idx="4177">
                  <c:v>3926.7451650000003</c:v>
                </c:pt>
                <c:pt idx="4178">
                  <c:v>3927.6852949999738</c:v>
                </c:pt>
                <c:pt idx="4179">
                  <c:v>3928.6253419999848</c:v>
                </c:pt>
                <c:pt idx="4180">
                  <c:v>3929.56541499999</c:v>
                </c:pt>
                <c:pt idx="4181">
                  <c:v>3930.5056099999929</c:v>
                </c:pt>
                <c:pt idx="4182">
                  <c:v>3931.4458609999856</c:v>
                </c:pt>
                <c:pt idx="4183">
                  <c:v>3932.386153999978</c:v>
                </c:pt>
                <c:pt idx="4184">
                  <c:v>3933.3264079999935</c:v>
                </c:pt>
                <c:pt idx="4185">
                  <c:v>3934.2666599999939</c:v>
                </c:pt>
                <c:pt idx="4186">
                  <c:v>3935.2069169999741</c:v>
                </c:pt>
                <c:pt idx="4187">
                  <c:v>3936.147220999992</c:v>
                </c:pt>
                <c:pt idx="4188">
                  <c:v>3937.0875229999947</c:v>
                </c:pt>
                <c:pt idx="4189">
                  <c:v>3938.0277889999852</c:v>
                </c:pt>
                <c:pt idx="4190">
                  <c:v>3938.9678259999782</c:v>
                </c:pt>
                <c:pt idx="4191">
                  <c:v>3939.9079889999994</c:v>
                </c:pt>
                <c:pt idx="4192">
                  <c:v>3940.8481139999931</c:v>
                </c:pt>
                <c:pt idx="4193">
                  <c:v>3941.7882309999841</c:v>
                </c:pt>
                <c:pt idx="4194">
                  <c:v>3942.7283619999944</c:v>
                </c:pt>
                <c:pt idx="4195">
                  <c:v>3943.6684229999955</c:v>
                </c:pt>
                <c:pt idx="4196">
                  <c:v>3944.6085959999764</c:v>
                </c:pt>
                <c:pt idx="4197">
                  <c:v>3945.548643999995</c:v>
                </c:pt>
                <c:pt idx="4198">
                  <c:v>3946.4888029999856</c:v>
                </c:pt>
                <c:pt idx="4199">
                  <c:v>3947.4288369999849</c:v>
                </c:pt>
                <c:pt idx="4200">
                  <c:v>3948.3688299999922</c:v>
                </c:pt>
                <c:pt idx="4201">
                  <c:v>3949.3088439999847</c:v>
                </c:pt>
                <c:pt idx="4202">
                  <c:v>3950.2489079999796</c:v>
                </c:pt>
                <c:pt idx="4203">
                  <c:v>3951.1889599999995</c:v>
                </c:pt>
                <c:pt idx="4204">
                  <c:v>3952.129048999981</c:v>
                </c:pt>
                <c:pt idx="4205">
                  <c:v>3953.069085999974</c:v>
                </c:pt>
                <c:pt idx="4206">
                  <c:v>3954.0091529999918</c:v>
                </c:pt>
                <c:pt idx="4207">
                  <c:v>3954.9492529999989</c:v>
                </c:pt>
                <c:pt idx="4208">
                  <c:v>3955.8894419999851</c:v>
                </c:pt>
                <c:pt idx="4209">
                  <c:v>3956.8296229999978</c:v>
                </c:pt>
                <c:pt idx="4210">
                  <c:v>3957.7698669999954</c:v>
                </c:pt>
                <c:pt idx="4211">
                  <c:v>3958.7100339999888</c:v>
                </c:pt>
                <c:pt idx="4212">
                  <c:v>3959.6502110000001</c:v>
                </c:pt>
                <c:pt idx="4213">
                  <c:v>3960.5904609999852</c:v>
                </c:pt>
                <c:pt idx="4214">
                  <c:v>3961.5307369999937</c:v>
                </c:pt>
                <c:pt idx="4215">
                  <c:v>3962.4709079999884</c:v>
                </c:pt>
                <c:pt idx="4216">
                  <c:v>3963.4110739999742</c:v>
                </c:pt>
                <c:pt idx="4217">
                  <c:v>3964.351273999986</c:v>
                </c:pt>
                <c:pt idx="4218">
                  <c:v>3965.2915289999801</c:v>
                </c:pt>
                <c:pt idx="4219">
                  <c:v>3966.2317329999933</c:v>
                </c:pt>
                <c:pt idx="4220">
                  <c:v>3967.1719609999855</c:v>
                </c:pt>
                <c:pt idx="4221">
                  <c:v>3968.1121939999866</c:v>
                </c:pt>
                <c:pt idx="4222">
                  <c:v>3969.0524339999829</c:v>
                </c:pt>
                <c:pt idx="4223">
                  <c:v>3969.9926309999719</c:v>
                </c:pt>
                <c:pt idx="4224">
                  <c:v>3970.9329969999962</c:v>
                </c:pt>
                <c:pt idx="4225">
                  <c:v>3971.873283999972</c:v>
                </c:pt>
                <c:pt idx="4226">
                  <c:v>3972.8134219999774</c:v>
                </c:pt>
                <c:pt idx="4227">
                  <c:v>3973.7536149999942</c:v>
                </c:pt>
                <c:pt idx="4228">
                  <c:v>3974.6938479999953</c:v>
                </c:pt>
                <c:pt idx="4229">
                  <c:v>3975.6340649999911</c:v>
                </c:pt>
                <c:pt idx="4230">
                  <c:v>3976.574259999994</c:v>
                </c:pt>
                <c:pt idx="4231">
                  <c:v>3977.5144019999716</c:v>
                </c:pt>
                <c:pt idx="4232">
                  <c:v>3978.4545419999922</c:v>
                </c:pt>
                <c:pt idx="4233">
                  <c:v>3979.3946959999739</c:v>
                </c:pt>
                <c:pt idx="4234">
                  <c:v>3980.3348239999905</c:v>
                </c:pt>
                <c:pt idx="4235">
                  <c:v>3981.2749859999749</c:v>
                </c:pt>
                <c:pt idx="4236">
                  <c:v>3982.2150899999833</c:v>
                </c:pt>
                <c:pt idx="4237">
                  <c:v>3983.1551809999801</c:v>
                </c:pt>
                <c:pt idx="4238">
                  <c:v>3984.0952969999926</c:v>
                </c:pt>
                <c:pt idx="4239">
                  <c:v>3985.0354219999863</c:v>
                </c:pt>
                <c:pt idx="4240">
                  <c:v>3985.9754499999981</c:v>
                </c:pt>
                <c:pt idx="4241">
                  <c:v>3986.9155779999855</c:v>
                </c:pt>
                <c:pt idx="4242">
                  <c:v>3987.8556369999715</c:v>
                </c:pt>
                <c:pt idx="4243">
                  <c:v>3988.7957639999804</c:v>
                </c:pt>
                <c:pt idx="4244">
                  <c:v>3989.7358739999763</c:v>
                </c:pt>
                <c:pt idx="4245">
                  <c:v>3990.6760819999909</c:v>
                </c:pt>
                <c:pt idx="4246">
                  <c:v>3991.6161979999742</c:v>
                </c:pt>
                <c:pt idx="4247">
                  <c:v>3992.5563799999945</c:v>
                </c:pt>
                <c:pt idx="4248">
                  <c:v>3993.4966529999801</c:v>
                </c:pt>
                <c:pt idx="4249">
                  <c:v>3994.436813999986</c:v>
                </c:pt>
                <c:pt idx="4250">
                  <c:v>3995.3768859999836</c:v>
                </c:pt>
                <c:pt idx="4251">
                  <c:v>3996.3170129999926</c:v>
                </c:pt>
                <c:pt idx="4252">
                  <c:v>3997.2571419999877</c:v>
                </c:pt>
                <c:pt idx="4253">
                  <c:v>3998.1972689999966</c:v>
                </c:pt>
                <c:pt idx="4254">
                  <c:v>3999.1374119999819</c:v>
                </c:pt>
                <c:pt idx="4255">
                  <c:v>4000.0776219999825</c:v>
                </c:pt>
                <c:pt idx="4256">
                  <c:v>4001.0177569999942</c:v>
                </c:pt>
                <c:pt idx="4257">
                  <c:v>4001.9579269999813</c:v>
                </c:pt>
                <c:pt idx="4258">
                  <c:v>4002.8980429999938</c:v>
                </c:pt>
                <c:pt idx="4259">
                  <c:v>4003.8382229999988</c:v>
                </c:pt>
                <c:pt idx="4260">
                  <c:v>4004.7783959999797</c:v>
                </c:pt>
                <c:pt idx="4261">
                  <c:v>4005.7183799999766</c:v>
                </c:pt>
                <c:pt idx="4262">
                  <c:v>4006.658488999994</c:v>
                </c:pt>
                <c:pt idx="4263">
                  <c:v>4007.598610999994</c:v>
                </c:pt>
                <c:pt idx="4264">
                  <c:v>4008.5386279999802</c:v>
                </c:pt>
                <c:pt idx="4265">
                  <c:v>4009.4785489999922</c:v>
                </c:pt>
                <c:pt idx="4266">
                  <c:v>4010.418525999994</c:v>
                </c:pt>
                <c:pt idx="4267">
                  <c:v>4011.3584799999953</c:v>
                </c:pt>
                <c:pt idx="4268">
                  <c:v>4012.2984889999789</c:v>
                </c:pt>
                <c:pt idx="4269">
                  <c:v>4013.2385309999809</c:v>
                </c:pt>
                <c:pt idx="4270">
                  <c:v>4014.1786589999974</c:v>
                </c:pt>
                <c:pt idx="4271">
                  <c:v>4015.1187259999861</c:v>
                </c:pt>
                <c:pt idx="4272">
                  <c:v>4016.0587039999955</c:v>
                </c:pt>
                <c:pt idx="4273">
                  <c:v>4016.9988019999873</c:v>
                </c:pt>
                <c:pt idx="4274">
                  <c:v>4017.93888099998</c:v>
                </c:pt>
                <c:pt idx="4275">
                  <c:v>4018.8788979999954</c:v>
                </c:pt>
                <c:pt idx="4276">
                  <c:v>4019.8189299999794</c:v>
                </c:pt>
                <c:pt idx="4277">
                  <c:v>4020.7589449999796</c:v>
                </c:pt>
                <c:pt idx="4278">
                  <c:v>4021.6990269999951</c:v>
                </c:pt>
                <c:pt idx="4279">
                  <c:v>4022.6390599999868</c:v>
                </c:pt>
                <c:pt idx="4280">
                  <c:v>4023.5791409999947</c:v>
                </c:pt>
                <c:pt idx="4281">
                  <c:v>4024.5191679999989</c:v>
                </c:pt>
                <c:pt idx="4282">
                  <c:v>4025.4592999999877</c:v>
                </c:pt>
                <c:pt idx="4283">
                  <c:v>4026.3993459999911</c:v>
                </c:pt>
                <c:pt idx="4284">
                  <c:v>4027.3393739999738</c:v>
                </c:pt>
                <c:pt idx="4285">
                  <c:v>4028.279400999978</c:v>
                </c:pt>
                <c:pt idx="4286">
                  <c:v>4029.2194439999876</c:v>
                </c:pt>
                <c:pt idx="4287">
                  <c:v>4030.1595789999992</c:v>
                </c:pt>
                <c:pt idx="4288">
                  <c:v>4031.0997199999983</c:v>
                </c:pt>
                <c:pt idx="4289">
                  <c:v>4032.0397629999788</c:v>
                </c:pt>
                <c:pt idx="4290">
                  <c:v>4032.979789999983</c:v>
                </c:pt>
                <c:pt idx="4291">
                  <c:v>4033.9198769999784</c:v>
                </c:pt>
                <c:pt idx="4292">
                  <c:v>4034.8599769999855</c:v>
                </c:pt>
                <c:pt idx="4293">
                  <c:v>4035.8000679999823</c:v>
                </c:pt>
                <c:pt idx="4294">
                  <c:v>4036.7401429999736</c:v>
                </c:pt>
                <c:pt idx="4295">
                  <c:v>4037.6802219999954</c:v>
                </c:pt>
                <c:pt idx="4296">
                  <c:v>4038.6202969999867</c:v>
                </c:pt>
                <c:pt idx="4297">
                  <c:v>4039.5604489999823</c:v>
                </c:pt>
                <c:pt idx="4298">
                  <c:v>4040.5005449999881</c:v>
                </c:pt>
                <c:pt idx="4299">
                  <c:v>4041.4406319999835</c:v>
                </c:pt>
                <c:pt idx="4300">
                  <c:v>4042.3806709999917</c:v>
                </c:pt>
                <c:pt idx="4301">
                  <c:v>4043.320745999983</c:v>
                </c:pt>
                <c:pt idx="4302">
                  <c:v>4044.2608549999713</c:v>
                </c:pt>
                <c:pt idx="4303">
                  <c:v>4045.2010269999737</c:v>
                </c:pt>
                <c:pt idx="4304">
                  <c:v>4046.141220999998</c:v>
                </c:pt>
                <c:pt idx="4305">
                  <c:v>4047.0814959999989</c:v>
                </c:pt>
                <c:pt idx="4306">
                  <c:v>4048.0216799999762</c:v>
                </c:pt>
                <c:pt idx="4307">
                  <c:v>4048.96179999999</c:v>
                </c:pt>
                <c:pt idx="4308">
                  <c:v>4049.9019829999888</c:v>
                </c:pt>
                <c:pt idx="4309">
                  <c:v>4050.8422339999815</c:v>
                </c:pt>
                <c:pt idx="4310">
                  <c:v>4051.7824079999991</c:v>
                </c:pt>
                <c:pt idx="4311">
                  <c:v>4052.7227299999795</c:v>
                </c:pt>
                <c:pt idx="4312">
                  <c:v>4053.6629599999869</c:v>
                </c:pt>
                <c:pt idx="4313">
                  <c:v>4054.6030979999923</c:v>
                </c:pt>
                <c:pt idx="4314">
                  <c:v>4055.5432860000001</c:v>
                </c:pt>
                <c:pt idx="4315">
                  <c:v>4056.4834909999918</c:v>
                </c:pt>
                <c:pt idx="4316">
                  <c:v>4057.4235739999858</c:v>
                </c:pt>
                <c:pt idx="4317">
                  <c:v>4058.3637449999806</c:v>
                </c:pt>
                <c:pt idx="4318">
                  <c:v>4059.3039429999772</c:v>
                </c:pt>
                <c:pt idx="4319">
                  <c:v>4060.244096999988</c:v>
                </c:pt>
                <c:pt idx="4320">
                  <c:v>4061.1843459999945</c:v>
                </c:pt>
                <c:pt idx="4321">
                  <c:v>4062.1244779999834</c:v>
                </c:pt>
                <c:pt idx="4322">
                  <c:v>4063.0646119999874</c:v>
                </c:pt>
                <c:pt idx="4323">
                  <c:v>4064.004758999974</c:v>
                </c:pt>
                <c:pt idx="4324">
                  <c:v>4064.944926999975</c:v>
                </c:pt>
                <c:pt idx="4325">
                  <c:v>4065.8851149999828</c:v>
                </c:pt>
                <c:pt idx="4326">
                  <c:v>4066.825611999986</c:v>
                </c:pt>
                <c:pt idx="4327">
                  <c:v>4067.7659309999726</c:v>
                </c:pt>
                <c:pt idx="4328">
                  <c:v>4068.7062439999718</c:v>
                </c:pt>
                <c:pt idx="4329">
                  <c:v>4069.6465869999956</c:v>
                </c:pt>
                <c:pt idx="4330">
                  <c:v>4070.5866599999717</c:v>
                </c:pt>
                <c:pt idx="4331">
                  <c:v>4071.5267719999829</c:v>
                </c:pt>
                <c:pt idx="4332">
                  <c:v>4072.4669359999825</c:v>
                </c:pt>
                <c:pt idx="4333">
                  <c:v>4073.4071469999908</c:v>
                </c:pt>
                <c:pt idx="4334">
                  <c:v>4074.3473319999757</c:v>
                </c:pt>
                <c:pt idx="4335">
                  <c:v>4075.2874839999713</c:v>
                </c:pt>
                <c:pt idx="4336">
                  <c:v>4076.2276249999995</c:v>
                </c:pt>
                <c:pt idx="4337">
                  <c:v>4077.1676849999931</c:v>
                </c:pt>
                <c:pt idx="4338">
                  <c:v>4078.1077209999785</c:v>
                </c:pt>
                <c:pt idx="4339">
                  <c:v>4079.047780999972</c:v>
                </c:pt>
                <c:pt idx="4340">
                  <c:v>4079.9879259999725</c:v>
                </c:pt>
                <c:pt idx="4341">
                  <c:v>4080.9279839999799</c:v>
                </c:pt>
                <c:pt idx="4342">
                  <c:v>4081.8680509999976</c:v>
                </c:pt>
                <c:pt idx="4343">
                  <c:v>4082.8081739999761</c:v>
                </c:pt>
                <c:pt idx="4344">
                  <c:v>4083.748334999982</c:v>
                </c:pt>
                <c:pt idx="4345">
                  <c:v>4084.6885409999813</c:v>
                </c:pt>
                <c:pt idx="4346">
                  <c:v>4085.6287129999837</c:v>
                </c:pt>
                <c:pt idx="4347">
                  <c:v>4086.5689399999974</c:v>
                </c:pt>
                <c:pt idx="4348">
                  <c:v>4087.5091719999909</c:v>
                </c:pt>
                <c:pt idx="4349">
                  <c:v>4088.4494239999913</c:v>
                </c:pt>
                <c:pt idx="4350">
                  <c:v>4089.389703999972</c:v>
                </c:pt>
                <c:pt idx="4351">
                  <c:v>4090.3300269999891</c:v>
                </c:pt>
                <c:pt idx="4352">
                  <c:v>4091.2702859999845</c:v>
                </c:pt>
                <c:pt idx="4353">
                  <c:v>4092.2105119999906</c:v>
                </c:pt>
                <c:pt idx="4354">
                  <c:v>4093.1506929999741</c:v>
                </c:pt>
                <c:pt idx="4355">
                  <c:v>4094.0908459999773</c:v>
                </c:pt>
                <c:pt idx="4356">
                  <c:v>4095.0309589999961</c:v>
                </c:pt>
                <c:pt idx="4357">
                  <c:v>4095.9710599999817</c:v>
                </c:pt>
                <c:pt idx="4358">
                  <c:v>4096.9112109999987</c:v>
                </c:pt>
                <c:pt idx="4359">
                  <c:v>4097.851302999974</c:v>
                </c:pt>
                <c:pt idx="4360">
                  <c:v>4098.791366999998</c:v>
                </c:pt>
                <c:pt idx="4361">
                  <c:v>4099.7314719999849</c:v>
                </c:pt>
                <c:pt idx="4362">
                  <c:v>4100.6716079999751</c:v>
                </c:pt>
                <c:pt idx="4363">
                  <c:v>4101.6116659999825</c:v>
                </c:pt>
                <c:pt idx="4364">
                  <c:v>4102.5517569999793</c:v>
                </c:pt>
                <c:pt idx="4365">
                  <c:v>4103.491932999983</c:v>
                </c:pt>
                <c:pt idx="4366">
                  <c:v>4104.4320749999897</c:v>
                </c:pt>
                <c:pt idx="4367">
                  <c:v>4105.3721909999731</c:v>
                </c:pt>
                <c:pt idx="4368">
                  <c:v>4106.3122989999829</c:v>
                </c:pt>
                <c:pt idx="4369">
                  <c:v>4107.2524169999815</c:v>
                </c:pt>
                <c:pt idx="4370">
                  <c:v>4108.1925069999998</c:v>
                </c:pt>
                <c:pt idx="4371">
                  <c:v>4109.132557999983</c:v>
                </c:pt>
                <c:pt idx="4372">
                  <c:v>4110.0725639999728</c:v>
                </c:pt>
                <c:pt idx="4373">
                  <c:v>4111.0125289999996</c:v>
                </c:pt>
                <c:pt idx="4374">
                  <c:v>4111.9525919999869</c:v>
                </c:pt>
                <c:pt idx="4375">
                  <c:v>4112.8925829999789</c:v>
                </c:pt>
                <c:pt idx="4376">
                  <c:v>4113.8326209999796</c:v>
                </c:pt>
                <c:pt idx="4377">
                  <c:v>4114.7727469999809</c:v>
                </c:pt>
                <c:pt idx="4378">
                  <c:v>4115.7128579999844</c:v>
                </c:pt>
                <c:pt idx="4379">
                  <c:v>4116.6529209999717</c:v>
                </c:pt>
                <c:pt idx="4380">
                  <c:v>4117.5930139999837</c:v>
                </c:pt>
                <c:pt idx="4381">
                  <c:v>4118.5330399999802</c:v>
                </c:pt>
                <c:pt idx="4382">
                  <c:v>4119.4731209999882</c:v>
                </c:pt>
                <c:pt idx="4383">
                  <c:v>4120.4132329999993</c:v>
                </c:pt>
                <c:pt idx="4384">
                  <c:v>4121.3534010000003</c:v>
                </c:pt>
                <c:pt idx="4385">
                  <c:v>4122.2936099999934</c:v>
                </c:pt>
                <c:pt idx="4386">
                  <c:v>4123.2337459999835</c:v>
                </c:pt>
                <c:pt idx="4387">
                  <c:v>4124.1739039999957</c:v>
                </c:pt>
                <c:pt idx="4388">
                  <c:v>4125.1140469999809</c:v>
                </c:pt>
                <c:pt idx="4389">
                  <c:v>4126.0540979999932</c:v>
                </c:pt>
                <c:pt idx="4390">
                  <c:v>4126.994193999999</c:v>
                </c:pt>
                <c:pt idx="4391">
                  <c:v>4127.9344349999737</c:v>
                </c:pt>
                <c:pt idx="4392">
                  <c:v>4128.8746359999932</c:v>
                </c:pt>
                <c:pt idx="4393">
                  <c:v>4129.8148430000001</c:v>
                </c:pt>
                <c:pt idx="4394">
                  <c:v>4130.7549699999799</c:v>
                </c:pt>
                <c:pt idx="4395">
                  <c:v>4131.6952059999749</c:v>
                </c:pt>
                <c:pt idx="4396">
                  <c:v>4132.6352489999845</c:v>
                </c:pt>
                <c:pt idx="4397">
                  <c:v>4133.5752069999871</c:v>
                </c:pt>
                <c:pt idx="4398">
                  <c:v>4134.5153279999795</c:v>
                </c:pt>
                <c:pt idx="4399">
                  <c:v>4135.4554359999893</c:v>
                </c:pt>
                <c:pt idx="4400">
                  <c:v>4136.3955019999994</c:v>
                </c:pt>
                <c:pt idx="4401">
                  <c:v>4137.3355659999943</c:v>
                </c:pt>
                <c:pt idx="4402">
                  <c:v>4138.275673999975</c:v>
                </c:pt>
                <c:pt idx="4403">
                  <c:v>4139.2158189999755</c:v>
                </c:pt>
                <c:pt idx="4404">
                  <c:v>4140.1560109999846</c:v>
                </c:pt>
                <c:pt idx="4405">
                  <c:v>4141.0962059999874</c:v>
                </c:pt>
                <c:pt idx="4406">
                  <c:v>4142.0363559999969</c:v>
                </c:pt>
                <c:pt idx="4407">
                  <c:v>4142.9764809999906</c:v>
                </c:pt>
                <c:pt idx="4408">
                  <c:v>4143.9165939999803</c:v>
                </c:pt>
                <c:pt idx="4409">
                  <c:v>4144.8567909999983</c:v>
                </c:pt>
                <c:pt idx="4410">
                  <c:v>4145.7969859999721</c:v>
                </c:pt>
                <c:pt idx="4411">
                  <c:v>4146.737112999981</c:v>
                </c:pt>
                <c:pt idx="4412">
                  <c:v>4147.6773229999817</c:v>
                </c:pt>
                <c:pt idx="4413">
                  <c:v>4148.6174679999822</c:v>
                </c:pt>
                <c:pt idx="4414">
                  <c:v>4149.5575059999828</c:v>
                </c:pt>
                <c:pt idx="4415">
                  <c:v>4150.4975559999875</c:v>
                </c:pt>
                <c:pt idx="4416">
                  <c:v>4151.4376539999794</c:v>
                </c:pt>
                <c:pt idx="4417">
                  <c:v>4152.3777589999954</c:v>
                </c:pt>
                <c:pt idx="4418">
                  <c:v>4153.3178019999759</c:v>
                </c:pt>
                <c:pt idx="4419">
                  <c:v>4154.2577979999769</c:v>
                </c:pt>
                <c:pt idx="4420">
                  <c:v>4155.1978579999995</c:v>
                </c:pt>
                <c:pt idx="4421">
                  <c:v>4156.1380399999907</c:v>
                </c:pt>
                <c:pt idx="4422">
                  <c:v>4157.0781789999746</c:v>
                </c:pt>
                <c:pt idx="4423">
                  <c:v>4158.018326999998</c:v>
                </c:pt>
                <c:pt idx="4424">
                  <c:v>4158.9584059999906</c:v>
                </c:pt>
                <c:pt idx="4425">
                  <c:v>4159.8983699999808</c:v>
                </c:pt>
                <c:pt idx="4426">
                  <c:v>4160.8383279999834</c:v>
                </c:pt>
                <c:pt idx="4427">
                  <c:v>4161.7783949999721</c:v>
                </c:pt>
                <c:pt idx="4428">
                  <c:v>4162.7184189999825</c:v>
                </c:pt>
                <c:pt idx="4429">
                  <c:v>4163.6585149999883</c:v>
                </c:pt>
                <c:pt idx="4430">
                  <c:v>4164.5985639999853</c:v>
                </c:pt>
                <c:pt idx="4431">
                  <c:v>4165.5386809999763</c:v>
                </c:pt>
                <c:pt idx="4432">
                  <c:v>4166.4787959999812</c:v>
                </c:pt>
                <c:pt idx="4433">
                  <c:v>4167.4187189999793</c:v>
                </c:pt>
                <c:pt idx="4434">
                  <c:v>4168.3587749999715</c:v>
                </c:pt>
                <c:pt idx="4435">
                  <c:v>4169.2988849999965</c:v>
                </c:pt>
                <c:pt idx="4436">
                  <c:v>4170.2389949999924</c:v>
                </c:pt>
                <c:pt idx="4437">
                  <c:v>4171.1790809999802</c:v>
                </c:pt>
                <c:pt idx="4438">
                  <c:v>4172.119154999993</c:v>
                </c:pt>
                <c:pt idx="4439">
                  <c:v>4173.0592949999846</c:v>
                </c:pt>
                <c:pt idx="4440">
                  <c:v>4173.9994369999913</c:v>
                </c:pt>
                <c:pt idx="4441">
                  <c:v>4174.9396659999911</c:v>
                </c:pt>
                <c:pt idx="4442">
                  <c:v>4175.8798069999903</c:v>
                </c:pt>
                <c:pt idx="4443">
                  <c:v>4176.8199959999765</c:v>
                </c:pt>
                <c:pt idx="4444">
                  <c:v>4177.7601989999821</c:v>
                </c:pt>
                <c:pt idx="4445">
                  <c:v>4178.7003869999899</c:v>
                </c:pt>
                <c:pt idx="4446">
                  <c:v>4179.6405479999958</c:v>
                </c:pt>
                <c:pt idx="4447">
                  <c:v>4180.58064499998</c:v>
                </c:pt>
                <c:pt idx="4448">
                  <c:v>4181.5207339999906</c:v>
                </c:pt>
                <c:pt idx="4449">
                  <c:v>4182.461021999974</c:v>
                </c:pt>
                <c:pt idx="4450">
                  <c:v>4183.401189999975</c:v>
                </c:pt>
                <c:pt idx="4451">
                  <c:v>4184.341357999976</c:v>
                </c:pt>
                <c:pt idx="4452">
                  <c:v>4185.2815609999816</c:v>
                </c:pt>
                <c:pt idx="4453">
                  <c:v>4186.2216719999851</c:v>
                </c:pt>
                <c:pt idx="4454">
                  <c:v>4187.1618639999942</c:v>
                </c:pt>
                <c:pt idx="4455">
                  <c:v>4188.1019919999817</c:v>
                </c:pt>
                <c:pt idx="4456">
                  <c:v>4189.0420899999735</c:v>
                </c:pt>
                <c:pt idx="4457">
                  <c:v>4189.9821389999997</c:v>
                </c:pt>
                <c:pt idx="4458">
                  <c:v>4190.9221579999721</c:v>
                </c:pt>
                <c:pt idx="4459">
                  <c:v>4191.8621999999741</c:v>
                </c:pt>
                <c:pt idx="4460">
                  <c:v>4192.802394999977</c:v>
                </c:pt>
                <c:pt idx="4461">
                  <c:v>4193.7425159999984</c:v>
                </c:pt>
                <c:pt idx="4462">
                  <c:v>4194.6825869999884</c:v>
                </c:pt>
                <c:pt idx="4463">
                  <c:v>4195.6225759999943</c:v>
                </c:pt>
                <c:pt idx="4464">
                  <c:v>4196.5627489999752</c:v>
                </c:pt>
                <c:pt idx="4465">
                  <c:v>4197.5029109999887</c:v>
                </c:pt>
                <c:pt idx="4466">
                  <c:v>4198.4430069999944</c:v>
                </c:pt>
                <c:pt idx="4467">
                  <c:v>4199.3831069999724</c:v>
                </c:pt>
                <c:pt idx="4468">
                  <c:v>4200.3231679999735</c:v>
                </c:pt>
                <c:pt idx="4469">
                  <c:v>4201.2632859999721</c:v>
                </c:pt>
                <c:pt idx="4470">
                  <c:v>4202.2033919999958</c:v>
                </c:pt>
                <c:pt idx="4471">
                  <c:v>4203.1435589999892</c:v>
                </c:pt>
                <c:pt idx="4472">
                  <c:v>4204.0837789999787</c:v>
                </c:pt>
                <c:pt idx="4473">
                  <c:v>4205.0240099999937</c:v>
                </c:pt>
                <c:pt idx="4474">
                  <c:v>4205.964232999977</c:v>
                </c:pt>
                <c:pt idx="4475">
                  <c:v>4206.9044759999961</c:v>
                </c:pt>
                <c:pt idx="4476">
                  <c:v>4207.8446969999932</c:v>
                </c:pt>
                <c:pt idx="4477">
                  <c:v>4208.7849099999876</c:v>
                </c:pt>
                <c:pt idx="4478">
                  <c:v>4209.7252139999764</c:v>
                </c:pt>
                <c:pt idx="4479">
                  <c:v>4210.665433999995</c:v>
                </c:pt>
                <c:pt idx="4480">
                  <c:v>4211.6056269999826</c:v>
                </c:pt>
                <c:pt idx="4481">
                  <c:v>4212.5458429999999</c:v>
                </c:pt>
                <c:pt idx="4482">
                  <c:v>4213.4860859999899</c:v>
                </c:pt>
                <c:pt idx="4483">
                  <c:v>4214.4261849999893</c:v>
                </c:pt>
                <c:pt idx="4484">
                  <c:v>4215.366331999976</c:v>
                </c:pt>
                <c:pt idx="4485">
                  <c:v>4216.3065249999927</c:v>
                </c:pt>
                <c:pt idx="4486">
                  <c:v>4217.2467389999947</c:v>
                </c:pt>
                <c:pt idx="4487">
                  <c:v>4218.1868539999996</c:v>
                </c:pt>
                <c:pt idx="4488">
                  <c:v>4219.1269629999879</c:v>
                </c:pt>
                <c:pt idx="4489">
                  <c:v>4220.067103999987</c:v>
                </c:pt>
                <c:pt idx="4490">
                  <c:v>4221.0072469999723</c:v>
                </c:pt>
                <c:pt idx="4491">
                  <c:v>4221.9473549999821</c:v>
                </c:pt>
                <c:pt idx="4492">
                  <c:v>4222.8874379999761</c:v>
                </c:pt>
                <c:pt idx="4493">
                  <c:v>4223.8276019999757</c:v>
                </c:pt>
                <c:pt idx="4494">
                  <c:v>4224.7677569999942</c:v>
                </c:pt>
                <c:pt idx="4495">
                  <c:v>4225.7079379999777</c:v>
                </c:pt>
                <c:pt idx="4496">
                  <c:v>4226.648073999997</c:v>
                </c:pt>
                <c:pt idx="4497">
                  <c:v>4227.5881969999755</c:v>
                </c:pt>
                <c:pt idx="4498">
                  <c:v>4228.5283149999741</c:v>
                </c:pt>
                <c:pt idx="4499">
                  <c:v>4229.4683429999859</c:v>
                </c:pt>
                <c:pt idx="4500">
                  <c:v>4230.4083759999776</c:v>
                </c:pt>
                <c:pt idx="4501">
                  <c:v>4231.3484039999894</c:v>
                </c:pt>
                <c:pt idx="4502">
                  <c:v>4232.2884949999861</c:v>
                </c:pt>
                <c:pt idx="4503">
                  <c:v>4233.2285169999814</c:v>
                </c:pt>
                <c:pt idx="4504">
                  <c:v>4234.1686079999781</c:v>
                </c:pt>
                <c:pt idx="4505">
                  <c:v>4235.1087129999942</c:v>
                </c:pt>
                <c:pt idx="4506">
                  <c:v>4236.0488199999963</c:v>
                </c:pt>
                <c:pt idx="4507">
                  <c:v>4236.9889249999833</c:v>
                </c:pt>
                <c:pt idx="4508">
                  <c:v>4237.9290339999716</c:v>
                </c:pt>
                <c:pt idx="4509">
                  <c:v>4238.8691409999738</c:v>
                </c:pt>
                <c:pt idx="4510">
                  <c:v>4239.809225999983</c:v>
                </c:pt>
                <c:pt idx="4511">
                  <c:v>4240.7491989999835</c:v>
                </c:pt>
                <c:pt idx="4512">
                  <c:v>4241.6891419999884</c:v>
                </c:pt>
                <c:pt idx="4513">
                  <c:v>4242.6286239999754</c:v>
                </c:pt>
                <c:pt idx="4514">
                  <c:v>4243.5682649999799</c:v>
                </c:pt>
                <c:pt idx="4515">
                  <c:v>4244.508170999994</c:v>
                </c:pt>
                <c:pt idx="4516">
                  <c:v>4245.4483429999964</c:v>
                </c:pt>
                <c:pt idx="4517">
                  <c:v>4246.3885289999889</c:v>
                </c:pt>
                <c:pt idx="4518">
                  <c:v>4247.328376999998</c:v>
                </c:pt>
                <c:pt idx="4519">
                  <c:v>4248.2679349999817</c:v>
                </c:pt>
                <c:pt idx="4520">
                  <c:v>4249.2074909999792</c:v>
                </c:pt>
                <c:pt idx="4521">
                  <c:v>4250.1469569999899</c:v>
                </c:pt>
                <c:pt idx="4522">
                  <c:v>4251.0864169999841</c:v>
                </c:pt>
                <c:pt idx="4523">
                  <c:v>4252.0258779999858</c:v>
                </c:pt>
                <c:pt idx="4524">
                  <c:v>4252.965320999996</c:v>
                </c:pt>
                <c:pt idx="4525">
                  <c:v>4253.904790999979</c:v>
                </c:pt>
                <c:pt idx="4526">
                  <c:v>4254.8442579999974</c:v>
                </c:pt>
                <c:pt idx="4527">
                  <c:v>4255.7840009999927</c:v>
                </c:pt>
                <c:pt idx="4528">
                  <c:v>4256.7241459999932</c:v>
                </c:pt>
                <c:pt idx="4529">
                  <c:v>4257.6642399999837</c:v>
                </c:pt>
                <c:pt idx="4530">
                  <c:v>4258.6042729999754</c:v>
                </c:pt>
                <c:pt idx="4531">
                  <c:v>4259.543862999999</c:v>
                </c:pt>
                <c:pt idx="4532">
                  <c:v>4260.4834309999715</c:v>
                </c:pt>
                <c:pt idx="4533">
                  <c:v>4261.4229369999957</c:v>
                </c:pt>
                <c:pt idx="4534">
                  <c:v>4262.3625049999973</c:v>
                </c:pt>
                <c:pt idx="4535">
                  <c:v>4263.3020359999791</c:v>
                </c:pt>
                <c:pt idx="4536">
                  <c:v>4264.2415679999976</c:v>
                </c:pt>
                <c:pt idx="4537">
                  <c:v>4265.1811199999938</c:v>
                </c:pt>
                <c:pt idx="4538">
                  <c:v>4266.1212289999821</c:v>
                </c:pt>
                <c:pt idx="4539">
                  <c:v>4267.0612789999868</c:v>
                </c:pt>
                <c:pt idx="4540">
                  <c:v>4268.0012959999731</c:v>
                </c:pt>
                <c:pt idx="4541">
                  <c:v>4268.9412869999942</c:v>
                </c:pt>
                <c:pt idx="4542">
                  <c:v>4269.881343999994</c:v>
                </c:pt>
                <c:pt idx="4543">
                  <c:v>4270.8210739999777</c:v>
                </c:pt>
                <c:pt idx="4544">
                  <c:v>4271.7612289999961</c:v>
                </c:pt>
                <c:pt idx="4545">
                  <c:v>4272.7013359999983</c:v>
                </c:pt>
                <c:pt idx="4546">
                  <c:v>4273.6414679999871</c:v>
                </c:pt>
                <c:pt idx="4547">
                  <c:v>4274.5815939999884</c:v>
                </c:pt>
                <c:pt idx="4548">
                  <c:v>4275.5217290000001</c:v>
                </c:pt>
                <c:pt idx="4549">
                  <c:v>4276.4618889999983</c:v>
                </c:pt>
                <c:pt idx="4550">
                  <c:v>4277.4020129999844</c:v>
                </c:pt>
                <c:pt idx="4551">
                  <c:v>4278.3421829999716</c:v>
                </c:pt>
                <c:pt idx="4552">
                  <c:v>4279.2824769999715</c:v>
                </c:pt>
                <c:pt idx="4553">
                  <c:v>4280.2228029999824</c:v>
                </c:pt>
                <c:pt idx="4554">
                  <c:v>4281.1629179999873</c:v>
                </c:pt>
                <c:pt idx="4555">
                  <c:v>4282.103008999984</c:v>
                </c:pt>
                <c:pt idx="4556">
                  <c:v>4283.0431689999823</c:v>
                </c:pt>
                <c:pt idx="4557">
                  <c:v>4283.983373999974</c:v>
                </c:pt>
                <c:pt idx="4558">
                  <c:v>4284.9236059999967</c:v>
                </c:pt>
                <c:pt idx="4559">
                  <c:v>4285.8637029999809</c:v>
                </c:pt>
                <c:pt idx="4560">
                  <c:v>4286.8038009999727</c:v>
                </c:pt>
                <c:pt idx="4561">
                  <c:v>4287.7439179999928</c:v>
                </c:pt>
                <c:pt idx="4562">
                  <c:v>4288.6841189999832</c:v>
                </c:pt>
                <c:pt idx="4563">
                  <c:v>4289.6243169999798</c:v>
                </c:pt>
                <c:pt idx="4564">
                  <c:v>4290.5645879999793</c:v>
                </c:pt>
                <c:pt idx="4565">
                  <c:v>4291.5047729999933</c:v>
                </c:pt>
                <c:pt idx="4566">
                  <c:v>4292.4449219999951</c:v>
                </c:pt>
                <c:pt idx="4567">
                  <c:v>4293.3850979999988</c:v>
                </c:pt>
                <c:pt idx="4568">
                  <c:v>4294.3252999999968</c:v>
                </c:pt>
                <c:pt idx="4569">
                  <c:v>4295.2655369999993</c:v>
                </c:pt>
                <c:pt idx="4570">
                  <c:v>4296.2056709999742</c:v>
                </c:pt>
                <c:pt idx="4571">
                  <c:v>4297.1458849999763</c:v>
                </c:pt>
                <c:pt idx="4572">
                  <c:v>4298.086043999996</c:v>
                </c:pt>
                <c:pt idx="4573">
                  <c:v>4299.0263239999767</c:v>
                </c:pt>
                <c:pt idx="4574">
                  <c:v>4299.9666069999803</c:v>
                </c:pt>
                <c:pt idx="4575">
                  <c:v>4300.9067619999987</c:v>
                </c:pt>
                <c:pt idx="4576">
                  <c:v>4301.846888</c:v>
                </c:pt>
                <c:pt idx="4577">
                  <c:v>4302.7870039999834</c:v>
                </c:pt>
                <c:pt idx="4578">
                  <c:v>4303.7270459999854</c:v>
                </c:pt>
                <c:pt idx="4579">
                  <c:v>4304.6671709999791</c:v>
                </c:pt>
                <c:pt idx="4580">
                  <c:v>4305.6073959999776</c:v>
                </c:pt>
                <c:pt idx="4581">
                  <c:v>4306.5474609999801</c:v>
                </c:pt>
                <c:pt idx="4582">
                  <c:v>4307.4875309999916</c:v>
                </c:pt>
                <c:pt idx="4583">
                  <c:v>4308.4276859999809</c:v>
                </c:pt>
                <c:pt idx="4584">
                  <c:v>4309.3678889999865</c:v>
                </c:pt>
                <c:pt idx="4585">
                  <c:v>4310.3080639999826</c:v>
                </c:pt>
                <c:pt idx="4586">
                  <c:v>4311.2482809999783</c:v>
                </c:pt>
                <c:pt idx="4587">
                  <c:v>4312.1885849999962</c:v>
                </c:pt>
                <c:pt idx="4588">
                  <c:v>4313.1288369999966</c:v>
                </c:pt>
                <c:pt idx="4589">
                  <c:v>4314.0690069999837</c:v>
                </c:pt>
                <c:pt idx="4590">
                  <c:v>4315.0092189999996</c:v>
                </c:pt>
                <c:pt idx="4591">
                  <c:v>4315.9494449999765</c:v>
                </c:pt>
                <c:pt idx="4592">
                  <c:v>4316.8896399999794</c:v>
                </c:pt>
                <c:pt idx="4593">
                  <c:v>4317.8298289999948</c:v>
                </c:pt>
                <c:pt idx="4594">
                  <c:v>4318.769935999997</c:v>
                </c:pt>
                <c:pt idx="4595">
                  <c:v>4319.7101569999941</c:v>
                </c:pt>
                <c:pt idx="4596">
                  <c:v>4320.6503579999844</c:v>
                </c:pt>
                <c:pt idx="4597">
                  <c:v>4321.590612</c:v>
                </c:pt>
                <c:pt idx="4598">
                  <c:v>4322.5308929999883</c:v>
                </c:pt>
                <c:pt idx="4599">
                  <c:v>4323.47114899999</c:v>
                </c:pt>
                <c:pt idx="4600">
                  <c:v>4324.4114649999829</c:v>
                </c:pt>
                <c:pt idx="4601">
                  <c:v>4325.3517019999854</c:v>
                </c:pt>
                <c:pt idx="4602">
                  <c:v>4326.2920169999998</c:v>
                </c:pt>
                <c:pt idx="4603">
                  <c:v>4327.2324139999982</c:v>
                </c:pt>
                <c:pt idx="4604">
                  <c:v>4328.1727029999893</c:v>
                </c:pt>
                <c:pt idx="4605">
                  <c:v>4329.1130319999938</c:v>
                </c:pt>
                <c:pt idx="4606">
                  <c:v>4330.0533579999756</c:v>
                </c:pt>
                <c:pt idx="4607">
                  <c:v>4330.9936069999821</c:v>
                </c:pt>
                <c:pt idx="4608">
                  <c:v>4331.9338899999857</c:v>
                </c:pt>
                <c:pt idx="4609">
                  <c:v>4332.874267999985</c:v>
                </c:pt>
                <c:pt idx="4610">
                  <c:v>4333.8145679999725</c:v>
                </c:pt>
                <c:pt idx="4611">
                  <c:v>4334.7548379999935</c:v>
                </c:pt>
                <c:pt idx="4612">
                  <c:v>4335.6950299999735</c:v>
                </c:pt>
                <c:pt idx="4613">
                  <c:v>4336.6352539999934</c:v>
                </c:pt>
                <c:pt idx="4614">
                  <c:v>4337.5754609999713</c:v>
                </c:pt>
                <c:pt idx="4615">
                  <c:v>4338.5156639999768</c:v>
                </c:pt>
                <c:pt idx="4616">
                  <c:v>4339.4558909999905</c:v>
                </c:pt>
                <c:pt idx="4617">
                  <c:v>4340.3961549999949</c:v>
                </c:pt>
                <c:pt idx="4618">
                  <c:v>4341.3363749999844</c:v>
                </c:pt>
                <c:pt idx="4619">
                  <c:v>4342.2766089999932</c:v>
                </c:pt>
                <c:pt idx="4620">
                  <c:v>4343.2168429999729</c:v>
                </c:pt>
                <c:pt idx="4621">
                  <c:v>4344.1570739999879</c:v>
                </c:pt>
                <c:pt idx="4622">
                  <c:v>4345.0972989999864</c:v>
                </c:pt>
                <c:pt idx="4623">
                  <c:v>4346.0375589999894</c:v>
                </c:pt>
                <c:pt idx="4624">
                  <c:v>4346.9779469999776</c:v>
                </c:pt>
                <c:pt idx="4625">
                  <c:v>4347.9183219999832</c:v>
                </c:pt>
                <c:pt idx="4626">
                  <c:v>4348.8587549999938</c:v>
                </c:pt>
                <c:pt idx="4627">
                  <c:v>4349.7992169999925</c:v>
                </c:pt>
                <c:pt idx="4628">
                  <c:v>4350.7396369999915</c:v>
                </c:pt>
                <c:pt idx="4629">
                  <c:v>4351.6799989999854</c:v>
                </c:pt>
                <c:pt idx="4630">
                  <c:v>4352.6204179999768</c:v>
                </c:pt>
                <c:pt idx="4631">
                  <c:v>4353.5608039999788</c:v>
                </c:pt>
                <c:pt idx="4632">
                  <c:v>4354.5012919999717</c:v>
                </c:pt>
                <c:pt idx="4633">
                  <c:v>4355.4417199999734</c:v>
                </c:pt>
                <c:pt idx="4634">
                  <c:v>4356.3822559999826</c:v>
                </c:pt>
                <c:pt idx="4635">
                  <c:v>4357.3225089999905</c:v>
                </c:pt>
                <c:pt idx="4636">
                  <c:v>4358.2627609999909</c:v>
                </c:pt>
                <c:pt idx="4637">
                  <c:v>4359.2029689999763</c:v>
                </c:pt>
                <c:pt idx="4638">
                  <c:v>4360.1431589999993</c:v>
                </c:pt>
              </c:numCache>
            </c:numRef>
          </c:xVal>
          <c:yVal>
            <c:numRef>
              <c:f>'Raw Data'!$I$2:$I$4640</c:f>
              <c:numCache>
                <c:formatCode>General</c:formatCode>
                <c:ptCount val="4639"/>
                <c:pt idx="0">
                  <c:v>0.1005401611328125</c:v>
                </c:pt>
                <c:pt idx="1">
                  <c:v>7.353973388671875E-2</c:v>
                </c:pt>
                <c:pt idx="2">
                  <c:v>4.654693603515625E-2</c:v>
                </c:pt>
                <c:pt idx="3">
                  <c:v>1.80511474609375E-2</c:v>
                </c:pt>
                <c:pt idx="4">
                  <c:v>3.23486328125E-3</c:v>
                </c:pt>
                <c:pt idx="5">
                  <c:v>-4.47845458984375E-3</c:v>
                </c:pt>
                <c:pt idx="6">
                  <c:v>-8.8958740234375E-3</c:v>
                </c:pt>
                <c:pt idx="7">
                  <c:v>-1.331329345703125E-2</c:v>
                </c:pt>
                <c:pt idx="8">
                  <c:v>-1.348876953125E-2</c:v>
                </c:pt>
                <c:pt idx="9">
                  <c:v>-1.374053955078125E-2</c:v>
                </c:pt>
                <c:pt idx="10">
                  <c:v>-1.3946533203125E-2</c:v>
                </c:pt>
                <c:pt idx="11">
                  <c:v>-1.38702392578125E-2</c:v>
                </c:pt>
                <c:pt idx="12">
                  <c:v>-1.348114013671875E-2</c:v>
                </c:pt>
                <c:pt idx="13">
                  <c:v>-1.313018798828125E-2</c:v>
                </c:pt>
                <c:pt idx="14">
                  <c:v>-1.28936767578125E-2</c:v>
                </c:pt>
                <c:pt idx="15">
                  <c:v>-1.253509521484375E-2</c:v>
                </c:pt>
                <c:pt idx="16">
                  <c:v>-1.215362548828125E-2</c:v>
                </c:pt>
                <c:pt idx="17">
                  <c:v>-1.213836669921875E-2</c:v>
                </c:pt>
                <c:pt idx="18">
                  <c:v>-1.186370849609375E-2</c:v>
                </c:pt>
                <c:pt idx="19">
                  <c:v>-1.153564453125E-2</c:v>
                </c:pt>
                <c:pt idx="20">
                  <c:v>-1.14593505859375E-2</c:v>
                </c:pt>
                <c:pt idx="21">
                  <c:v>-1.13677978515625E-2</c:v>
                </c:pt>
                <c:pt idx="22">
                  <c:v>-1.126861572265625E-2</c:v>
                </c:pt>
                <c:pt idx="23">
                  <c:v>-1.120758056640625E-2</c:v>
                </c:pt>
                <c:pt idx="24">
                  <c:v>-1.11541748046875E-2</c:v>
                </c:pt>
                <c:pt idx="25">
                  <c:v>-1.117706298828125E-2</c:v>
                </c:pt>
                <c:pt idx="26">
                  <c:v>-1.11846923828125E-2</c:v>
                </c:pt>
                <c:pt idx="27">
                  <c:v>-1.10931396484375E-2</c:v>
                </c:pt>
                <c:pt idx="28">
                  <c:v>-1.102447509765625E-2</c:v>
                </c:pt>
                <c:pt idx="29">
                  <c:v>-1.129150390625E-2</c:v>
                </c:pt>
                <c:pt idx="30">
                  <c:v>-1.110076904296875E-2</c:v>
                </c:pt>
                <c:pt idx="31">
                  <c:v>-1.081085205078125E-2</c:v>
                </c:pt>
                <c:pt idx="32">
                  <c:v>-1.10321044921875E-2</c:v>
                </c:pt>
                <c:pt idx="33">
                  <c:v>-1.1199951171875E-2</c:v>
                </c:pt>
                <c:pt idx="34">
                  <c:v>-1.1138916015625E-2</c:v>
                </c:pt>
                <c:pt idx="35">
                  <c:v>-1.108551025390625E-2</c:v>
                </c:pt>
                <c:pt idx="36">
                  <c:v>-1.120758056640625E-2</c:v>
                </c:pt>
                <c:pt idx="37">
                  <c:v>-1.132965087890625E-2</c:v>
                </c:pt>
                <c:pt idx="38">
                  <c:v>-1.09710693359375E-2</c:v>
                </c:pt>
                <c:pt idx="39">
                  <c:v>-1.084136962890625E-2</c:v>
                </c:pt>
                <c:pt idx="40">
                  <c:v>-1.068878173828125E-2</c:v>
                </c:pt>
                <c:pt idx="41">
                  <c:v>-1.0650634765625E-2</c:v>
                </c:pt>
                <c:pt idx="42">
                  <c:v>-1.061248779296875E-2</c:v>
                </c:pt>
                <c:pt idx="43">
                  <c:v>-1.053619384765625E-2</c:v>
                </c:pt>
                <c:pt idx="44">
                  <c:v>-1.055145263671875E-2</c:v>
                </c:pt>
                <c:pt idx="45">
                  <c:v>-1.030731201171875E-2</c:v>
                </c:pt>
                <c:pt idx="46">
                  <c:v>-1.020050048828125E-2</c:v>
                </c:pt>
                <c:pt idx="47">
                  <c:v>-1.031494140625E-2</c:v>
                </c:pt>
                <c:pt idx="48">
                  <c:v>-1.004791259765625E-2</c:v>
                </c:pt>
                <c:pt idx="49">
                  <c:v>-1.023101806640625E-2</c:v>
                </c:pt>
                <c:pt idx="50">
                  <c:v>-1.08184814453125E-2</c:v>
                </c:pt>
                <c:pt idx="51">
                  <c:v>-1.082611083984375E-2</c:v>
                </c:pt>
                <c:pt idx="52">
                  <c:v>-1.10931396484375E-2</c:v>
                </c:pt>
                <c:pt idx="53">
                  <c:v>-1.126861572265625E-2</c:v>
                </c:pt>
                <c:pt idx="54">
                  <c:v>-1.1383056640625E-2</c:v>
                </c:pt>
                <c:pt idx="55">
                  <c:v>-1.13067626953125E-2</c:v>
                </c:pt>
                <c:pt idx="56">
                  <c:v>-1.108551025390625E-2</c:v>
                </c:pt>
                <c:pt idx="57">
                  <c:v>-1.09405517578125E-2</c:v>
                </c:pt>
                <c:pt idx="58">
                  <c:v>-1.073455810546875E-2</c:v>
                </c:pt>
                <c:pt idx="59">
                  <c:v>-1.055908203125E-2</c:v>
                </c:pt>
                <c:pt idx="60">
                  <c:v>-1.018524169921875E-2</c:v>
                </c:pt>
                <c:pt idx="61">
                  <c:v>-1.01470947265625E-2</c:v>
                </c:pt>
                <c:pt idx="62">
                  <c:v>-1.00555419921875E-2</c:v>
                </c:pt>
                <c:pt idx="63">
                  <c:v>-1.03912353515625E-2</c:v>
                </c:pt>
                <c:pt idx="64">
                  <c:v>-1.047515869140625E-2</c:v>
                </c:pt>
                <c:pt idx="65">
                  <c:v>-1.061248779296875E-2</c:v>
                </c:pt>
                <c:pt idx="66">
                  <c:v>-1.04522705078125E-2</c:v>
                </c:pt>
                <c:pt idx="67">
                  <c:v>-1.016998291015625E-2</c:v>
                </c:pt>
                <c:pt idx="68">
                  <c:v>-9.78851318359375E-3</c:v>
                </c:pt>
                <c:pt idx="69">
                  <c:v>-9.4757080078125E-3</c:v>
                </c:pt>
                <c:pt idx="70">
                  <c:v>-9.34600830078125E-3</c:v>
                </c:pt>
                <c:pt idx="71">
                  <c:v>-9.26971435546875E-3</c:v>
                </c:pt>
                <c:pt idx="72">
                  <c:v>-9.43756103515625E-3</c:v>
                </c:pt>
                <c:pt idx="73">
                  <c:v>-9.6282958984375E-3</c:v>
                </c:pt>
                <c:pt idx="74">
                  <c:v>-9.490966796875E-3</c:v>
                </c:pt>
                <c:pt idx="75">
                  <c:v>-9.4146728515625E-3</c:v>
                </c:pt>
                <c:pt idx="76">
                  <c:v>-9.2926025390625E-3</c:v>
                </c:pt>
                <c:pt idx="77">
                  <c:v>-9.3536376953125E-3</c:v>
                </c:pt>
                <c:pt idx="78">
                  <c:v>-9.34600830078125E-3</c:v>
                </c:pt>
                <c:pt idx="79">
                  <c:v>-9.9639892578125E-3</c:v>
                </c:pt>
                <c:pt idx="80">
                  <c:v>-1.049041748046875E-2</c:v>
                </c:pt>
                <c:pt idx="81">
                  <c:v>-1.08489990234375E-2</c:v>
                </c:pt>
                <c:pt idx="82">
                  <c:v>-1.107025146484375E-2</c:v>
                </c:pt>
                <c:pt idx="83">
                  <c:v>-1.108551025390625E-2</c:v>
                </c:pt>
                <c:pt idx="84">
                  <c:v>-1.145172119140625E-2</c:v>
                </c:pt>
                <c:pt idx="85">
                  <c:v>-1.194000244140625E-2</c:v>
                </c:pt>
                <c:pt idx="86">
                  <c:v>-1.197052001953125E-2</c:v>
                </c:pt>
                <c:pt idx="87">
                  <c:v>-1.215362548828125E-2</c:v>
                </c:pt>
                <c:pt idx="88">
                  <c:v>-1.251983642578125E-2</c:v>
                </c:pt>
                <c:pt idx="89">
                  <c:v>-1.274871826171875E-2</c:v>
                </c:pt>
                <c:pt idx="90">
                  <c:v>-1.271820068359375E-2</c:v>
                </c:pt>
                <c:pt idx="91">
                  <c:v>-1.2786865234375E-2</c:v>
                </c:pt>
                <c:pt idx="92">
                  <c:v>-1.320648193359375E-2</c:v>
                </c:pt>
                <c:pt idx="93">
                  <c:v>-1.33056640625E-2</c:v>
                </c:pt>
                <c:pt idx="94">
                  <c:v>-1.361846923828125E-2</c:v>
                </c:pt>
                <c:pt idx="95">
                  <c:v>-1.39923095703125E-2</c:v>
                </c:pt>
                <c:pt idx="96">
                  <c:v>-1.4312744140625E-2</c:v>
                </c:pt>
                <c:pt idx="97">
                  <c:v>-1.4495849609375E-2</c:v>
                </c:pt>
                <c:pt idx="98">
                  <c:v>-1.45111083984375E-2</c:v>
                </c:pt>
                <c:pt idx="99">
                  <c:v>-1.465606689453125E-2</c:v>
                </c:pt>
                <c:pt idx="100">
                  <c:v>-1.482391357421875E-2</c:v>
                </c:pt>
                <c:pt idx="101">
                  <c:v>-1.49688720703125E-2</c:v>
                </c:pt>
                <c:pt idx="102">
                  <c:v>-1.49383544921875E-2</c:v>
                </c:pt>
                <c:pt idx="103">
                  <c:v>-1.544189453125E-2</c:v>
                </c:pt>
                <c:pt idx="104">
                  <c:v>-1.6021728515625E-2</c:v>
                </c:pt>
                <c:pt idx="105">
                  <c:v>-1.641082763671875E-2</c:v>
                </c:pt>
                <c:pt idx="106">
                  <c:v>-1.694488525390625E-2</c:v>
                </c:pt>
                <c:pt idx="107">
                  <c:v>-1.7578125E-2</c:v>
                </c:pt>
                <c:pt idx="108">
                  <c:v>-1.792144775390625E-2</c:v>
                </c:pt>
                <c:pt idx="109">
                  <c:v>-1.76544189453125E-2</c:v>
                </c:pt>
                <c:pt idx="110">
                  <c:v>-1.75018310546875E-2</c:v>
                </c:pt>
                <c:pt idx="111">
                  <c:v>-1.743316650390625E-2</c:v>
                </c:pt>
                <c:pt idx="112">
                  <c:v>-1.741790771484375E-2</c:v>
                </c:pt>
                <c:pt idx="113">
                  <c:v>-1.7303466796875E-2</c:v>
                </c:pt>
                <c:pt idx="114">
                  <c:v>-1.741790771484375E-2</c:v>
                </c:pt>
                <c:pt idx="115">
                  <c:v>-1.740264892578125E-2</c:v>
                </c:pt>
                <c:pt idx="116">
                  <c:v>-1.732635498046875E-2</c:v>
                </c:pt>
                <c:pt idx="117">
                  <c:v>-1.728057861328125E-2</c:v>
                </c:pt>
                <c:pt idx="118">
                  <c:v>-1.72271728515625E-2</c:v>
                </c:pt>
                <c:pt idx="119">
                  <c:v>-1.696014404296875E-2</c:v>
                </c:pt>
                <c:pt idx="120">
                  <c:v>-1.6448974609375E-2</c:v>
                </c:pt>
                <c:pt idx="121">
                  <c:v>-1.64337158203125E-2</c:v>
                </c:pt>
                <c:pt idx="122">
                  <c:v>-1.6448974609375E-2</c:v>
                </c:pt>
                <c:pt idx="123">
                  <c:v>-1.64031982421875E-2</c:v>
                </c:pt>
                <c:pt idx="124">
                  <c:v>-1.6998291015625E-2</c:v>
                </c:pt>
                <c:pt idx="125">
                  <c:v>-1.711273193359375E-2</c:v>
                </c:pt>
                <c:pt idx="126">
                  <c:v>-1.727294921875E-2</c:v>
                </c:pt>
                <c:pt idx="127">
                  <c:v>-1.747894287109375E-2</c:v>
                </c:pt>
                <c:pt idx="128">
                  <c:v>-1.76544189453125E-2</c:v>
                </c:pt>
                <c:pt idx="129">
                  <c:v>-1.7364501953125E-2</c:v>
                </c:pt>
                <c:pt idx="130">
                  <c:v>-1.750946044921875E-2</c:v>
                </c:pt>
                <c:pt idx="131">
                  <c:v>-1.7425537109375E-2</c:v>
                </c:pt>
                <c:pt idx="132">
                  <c:v>-1.7181396484375E-2</c:v>
                </c:pt>
                <c:pt idx="133">
                  <c:v>-1.6998291015625E-2</c:v>
                </c:pt>
                <c:pt idx="134">
                  <c:v>-1.67388916015625E-2</c:v>
                </c:pt>
                <c:pt idx="135">
                  <c:v>-1.642608642578125E-2</c:v>
                </c:pt>
                <c:pt idx="136">
                  <c:v>-1.654052734375E-2</c:v>
                </c:pt>
                <c:pt idx="137">
                  <c:v>-1.645660400390625E-2</c:v>
                </c:pt>
                <c:pt idx="138">
                  <c:v>-1.64031982421875E-2</c:v>
                </c:pt>
                <c:pt idx="139">
                  <c:v>-1.67236328125E-2</c:v>
                </c:pt>
                <c:pt idx="140">
                  <c:v>-1.6845703125E-2</c:v>
                </c:pt>
                <c:pt idx="141">
                  <c:v>-1.72576904296875E-2</c:v>
                </c:pt>
                <c:pt idx="142">
                  <c:v>-1.72119140625E-2</c:v>
                </c:pt>
                <c:pt idx="143">
                  <c:v>-1.708221435546875E-2</c:v>
                </c:pt>
                <c:pt idx="144">
                  <c:v>-1.703643798828125E-2</c:v>
                </c:pt>
                <c:pt idx="145">
                  <c:v>-1.674652099609375E-2</c:v>
                </c:pt>
                <c:pt idx="146">
                  <c:v>-1.619720458984375E-2</c:v>
                </c:pt>
                <c:pt idx="147">
                  <c:v>-1.581573486328125E-2</c:v>
                </c:pt>
                <c:pt idx="148">
                  <c:v>-1.578521728515625E-2</c:v>
                </c:pt>
                <c:pt idx="149">
                  <c:v>-1.55792236328125E-2</c:v>
                </c:pt>
                <c:pt idx="150">
                  <c:v>-1.56402587890625E-2</c:v>
                </c:pt>
                <c:pt idx="151">
                  <c:v>-1.563262939453125E-2</c:v>
                </c:pt>
                <c:pt idx="152">
                  <c:v>-1.59454345703125E-2</c:v>
                </c:pt>
                <c:pt idx="153">
                  <c:v>-1.57318115234375E-2</c:v>
                </c:pt>
                <c:pt idx="154">
                  <c:v>-1.568603515625E-2</c:v>
                </c:pt>
                <c:pt idx="155">
                  <c:v>-1.5594482421875E-2</c:v>
                </c:pt>
                <c:pt idx="156">
                  <c:v>-1.55487060546875E-2</c:v>
                </c:pt>
                <c:pt idx="157">
                  <c:v>-1.544952392578125E-2</c:v>
                </c:pt>
                <c:pt idx="158">
                  <c:v>-1.557159423828125E-2</c:v>
                </c:pt>
                <c:pt idx="159">
                  <c:v>-1.56097412109375E-2</c:v>
                </c:pt>
                <c:pt idx="160">
                  <c:v>-1.5625E-2</c:v>
                </c:pt>
                <c:pt idx="161">
                  <c:v>-1.57012939453125E-2</c:v>
                </c:pt>
                <c:pt idx="162">
                  <c:v>-1.575469970703125E-2</c:v>
                </c:pt>
                <c:pt idx="163">
                  <c:v>-1.575469970703125E-2</c:v>
                </c:pt>
                <c:pt idx="164">
                  <c:v>-1.564788818359375E-2</c:v>
                </c:pt>
                <c:pt idx="165">
                  <c:v>-1.567840576171875E-2</c:v>
                </c:pt>
                <c:pt idx="166">
                  <c:v>-1.572418212890625E-2</c:v>
                </c:pt>
                <c:pt idx="167">
                  <c:v>-1.549530029296875E-2</c:v>
                </c:pt>
                <c:pt idx="168">
                  <c:v>-1.567840576171875E-2</c:v>
                </c:pt>
                <c:pt idx="169">
                  <c:v>-1.57470703125E-2</c:v>
                </c:pt>
                <c:pt idx="170">
                  <c:v>-1.59912109375E-2</c:v>
                </c:pt>
                <c:pt idx="171">
                  <c:v>-1.5838623046875E-2</c:v>
                </c:pt>
                <c:pt idx="172">
                  <c:v>-1.572418212890625E-2</c:v>
                </c:pt>
                <c:pt idx="173">
                  <c:v>-1.568603515625E-2</c:v>
                </c:pt>
                <c:pt idx="174">
                  <c:v>-1.56707763671875E-2</c:v>
                </c:pt>
                <c:pt idx="175">
                  <c:v>-1.555633544921875E-2</c:v>
                </c:pt>
                <c:pt idx="176">
                  <c:v>-1.5350341796875E-2</c:v>
                </c:pt>
                <c:pt idx="177">
                  <c:v>-1.5045166015625E-2</c:v>
                </c:pt>
                <c:pt idx="178">
                  <c:v>-1.486968994140625E-2</c:v>
                </c:pt>
                <c:pt idx="179">
                  <c:v>-1.45416259765625E-2</c:v>
                </c:pt>
                <c:pt idx="180">
                  <c:v>-1.427459716796875E-2</c:v>
                </c:pt>
                <c:pt idx="181">
                  <c:v>-1.433563232421875E-2</c:v>
                </c:pt>
                <c:pt idx="182">
                  <c:v>-1.458740234375E-2</c:v>
                </c:pt>
                <c:pt idx="183">
                  <c:v>-1.46484375E-2</c:v>
                </c:pt>
                <c:pt idx="184">
                  <c:v>-1.44500732421875E-2</c:v>
                </c:pt>
                <c:pt idx="185">
                  <c:v>-1.45721435546875E-2</c:v>
                </c:pt>
                <c:pt idx="186">
                  <c:v>-1.451873779296875E-2</c:v>
                </c:pt>
                <c:pt idx="187">
                  <c:v>-1.4434814453125E-2</c:v>
                </c:pt>
                <c:pt idx="188">
                  <c:v>-1.44195556640625E-2</c:v>
                </c:pt>
                <c:pt idx="189">
                  <c:v>-1.450347900390625E-2</c:v>
                </c:pt>
                <c:pt idx="190">
                  <c:v>-1.451873779296875E-2</c:v>
                </c:pt>
                <c:pt idx="191">
                  <c:v>-1.441192626953125E-2</c:v>
                </c:pt>
                <c:pt idx="192">
                  <c:v>-1.465606689453125E-2</c:v>
                </c:pt>
                <c:pt idx="193">
                  <c:v>-1.47552490234375E-2</c:v>
                </c:pt>
                <c:pt idx="194">
                  <c:v>-1.488494873046875E-2</c:v>
                </c:pt>
                <c:pt idx="195">
                  <c:v>-1.4923095703125E-2</c:v>
                </c:pt>
                <c:pt idx="196">
                  <c:v>-1.497650146484375E-2</c:v>
                </c:pt>
                <c:pt idx="197">
                  <c:v>-1.48468017578125E-2</c:v>
                </c:pt>
                <c:pt idx="198">
                  <c:v>-1.4617919921875E-2</c:v>
                </c:pt>
                <c:pt idx="199">
                  <c:v>-1.441192626953125E-2</c:v>
                </c:pt>
                <c:pt idx="200">
                  <c:v>-1.439666748046875E-2</c:v>
                </c:pt>
                <c:pt idx="201">
                  <c:v>-1.4373779296875E-2</c:v>
                </c:pt>
                <c:pt idx="202">
                  <c:v>-1.438140869140625E-2</c:v>
                </c:pt>
                <c:pt idx="203">
                  <c:v>-1.444244384765625E-2</c:v>
                </c:pt>
                <c:pt idx="204">
                  <c:v>-1.4434814453125E-2</c:v>
                </c:pt>
                <c:pt idx="205">
                  <c:v>-1.436614990234375E-2</c:v>
                </c:pt>
                <c:pt idx="206">
                  <c:v>-1.430511474609375E-2</c:v>
                </c:pt>
                <c:pt idx="207">
                  <c:v>-1.432037353515625E-2</c:v>
                </c:pt>
                <c:pt idx="208">
                  <c:v>-1.434326171875E-2</c:v>
                </c:pt>
                <c:pt idx="209">
                  <c:v>-1.445770263671875E-2</c:v>
                </c:pt>
                <c:pt idx="210">
                  <c:v>-1.4434814453125E-2</c:v>
                </c:pt>
                <c:pt idx="211">
                  <c:v>-1.439666748046875E-2</c:v>
                </c:pt>
                <c:pt idx="212">
                  <c:v>-1.4373779296875E-2</c:v>
                </c:pt>
                <c:pt idx="213">
                  <c:v>-1.43585205078125E-2</c:v>
                </c:pt>
                <c:pt idx="214">
                  <c:v>-1.439666748046875E-2</c:v>
                </c:pt>
                <c:pt idx="215">
                  <c:v>-1.439666748046875E-2</c:v>
                </c:pt>
                <c:pt idx="216">
                  <c:v>-1.442718505859375E-2</c:v>
                </c:pt>
                <c:pt idx="217">
                  <c:v>-1.46942138671875E-2</c:v>
                </c:pt>
                <c:pt idx="218">
                  <c:v>-1.479339599609375E-2</c:v>
                </c:pt>
                <c:pt idx="219">
                  <c:v>-1.46636962890625E-2</c:v>
                </c:pt>
                <c:pt idx="220">
                  <c:v>-1.482391357421875E-2</c:v>
                </c:pt>
                <c:pt idx="221">
                  <c:v>-1.496124267578125E-2</c:v>
                </c:pt>
                <c:pt idx="222">
                  <c:v>-1.470184326171875E-2</c:v>
                </c:pt>
                <c:pt idx="223">
                  <c:v>-1.46026611328125E-2</c:v>
                </c:pt>
                <c:pt idx="224">
                  <c:v>-1.451873779296875E-2</c:v>
                </c:pt>
                <c:pt idx="225">
                  <c:v>-1.42974853515625E-2</c:v>
                </c:pt>
                <c:pt idx="226">
                  <c:v>-1.421356201171875E-2</c:v>
                </c:pt>
                <c:pt idx="227">
                  <c:v>-1.421356201171875E-2</c:v>
                </c:pt>
                <c:pt idx="228">
                  <c:v>-1.42364501953125E-2</c:v>
                </c:pt>
                <c:pt idx="229">
                  <c:v>-1.42669677734375E-2</c:v>
                </c:pt>
                <c:pt idx="230">
                  <c:v>-1.43280029296875E-2</c:v>
                </c:pt>
                <c:pt idx="231">
                  <c:v>-1.44500732421875E-2</c:v>
                </c:pt>
                <c:pt idx="232">
                  <c:v>-1.457977294921875E-2</c:v>
                </c:pt>
                <c:pt idx="233">
                  <c:v>-1.45111083984375E-2</c:v>
                </c:pt>
                <c:pt idx="234">
                  <c:v>-1.428985595703125E-2</c:v>
                </c:pt>
                <c:pt idx="235">
                  <c:v>-1.416015625E-2</c:v>
                </c:pt>
                <c:pt idx="236">
                  <c:v>-1.40380859375E-2</c:v>
                </c:pt>
                <c:pt idx="237">
                  <c:v>-1.399993896484375E-2</c:v>
                </c:pt>
                <c:pt idx="238">
                  <c:v>-1.385498046875E-2</c:v>
                </c:pt>
                <c:pt idx="239">
                  <c:v>-1.41143798828125E-2</c:v>
                </c:pt>
                <c:pt idx="240">
                  <c:v>-1.445770263671875E-2</c:v>
                </c:pt>
                <c:pt idx="241">
                  <c:v>-1.44500732421875E-2</c:v>
                </c:pt>
                <c:pt idx="242">
                  <c:v>-1.436614990234375E-2</c:v>
                </c:pt>
                <c:pt idx="243">
                  <c:v>-1.4251708984375E-2</c:v>
                </c:pt>
                <c:pt idx="244">
                  <c:v>-1.412200927734375E-2</c:v>
                </c:pt>
                <c:pt idx="245">
                  <c:v>-1.390838623046875E-2</c:v>
                </c:pt>
                <c:pt idx="246">
                  <c:v>-1.3763427734375E-2</c:v>
                </c:pt>
                <c:pt idx="247">
                  <c:v>-1.360321044921875E-2</c:v>
                </c:pt>
                <c:pt idx="248">
                  <c:v>-1.336669921875E-2</c:v>
                </c:pt>
                <c:pt idx="249">
                  <c:v>-1.332855224609375E-2</c:v>
                </c:pt>
                <c:pt idx="250">
                  <c:v>-1.317596435546875E-2</c:v>
                </c:pt>
                <c:pt idx="251">
                  <c:v>-1.316070556640625E-2</c:v>
                </c:pt>
                <c:pt idx="252">
                  <c:v>-1.31378173828125E-2</c:v>
                </c:pt>
                <c:pt idx="253">
                  <c:v>-1.316070556640625E-2</c:v>
                </c:pt>
                <c:pt idx="254">
                  <c:v>-1.317596435546875E-2</c:v>
                </c:pt>
                <c:pt idx="255">
                  <c:v>-1.33514404296875E-2</c:v>
                </c:pt>
                <c:pt idx="256">
                  <c:v>-1.332855224609375E-2</c:v>
                </c:pt>
                <c:pt idx="257">
                  <c:v>-1.3275146484375E-2</c:v>
                </c:pt>
                <c:pt idx="258">
                  <c:v>-1.35040283203125E-2</c:v>
                </c:pt>
                <c:pt idx="259">
                  <c:v>-1.36566162109375E-2</c:v>
                </c:pt>
                <c:pt idx="260">
                  <c:v>-1.33056640625E-2</c:v>
                </c:pt>
                <c:pt idx="261">
                  <c:v>-1.31988525390625E-2</c:v>
                </c:pt>
                <c:pt idx="262">
                  <c:v>-1.319122314453125E-2</c:v>
                </c:pt>
                <c:pt idx="263">
                  <c:v>-1.30615234375E-2</c:v>
                </c:pt>
                <c:pt idx="264">
                  <c:v>-1.297760009765625E-2</c:v>
                </c:pt>
                <c:pt idx="265">
                  <c:v>-1.29852294921875E-2</c:v>
                </c:pt>
                <c:pt idx="266">
                  <c:v>-1.30157470703125E-2</c:v>
                </c:pt>
                <c:pt idx="267">
                  <c:v>-1.2969970703125E-2</c:v>
                </c:pt>
                <c:pt idx="268">
                  <c:v>-1.311492919921875E-2</c:v>
                </c:pt>
                <c:pt idx="269">
                  <c:v>-1.30767822265625E-2</c:v>
                </c:pt>
                <c:pt idx="270">
                  <c:v>-1.3153076171875E-2</c:v>
                </c:pt>
                <c:pt idx="271">
                  <c:v>-1.326751708984375E-2</c:v>
                </c:pt>
                <c:pt idx="272">
                  <c:v>-1.314544677734375E-2</c:v>
                </c:pt>
                <c:pt idx="273">
                  <c:v>-1.312255859375E-2</c:v>
                </c:pt>
                <c:pt idx="274">
                  <c:v>-1.30462646484375E-2</c:v>
                </c:pt>
                <c:pt idx="275">
                  <c:v>-1.287078857421875E-2</c:v>
                </c:pt>
                <c:pt idx="276">
                  <c:v>-1.28631591796875E-2</c:v>
                </c:pt>
                <c:pt idx="277">
                  <c:v>-1.300811767578125E-2</c:v>
                </c:pt>
                <c:pt idx="278">
                  <c:v>-1.302337646484375E-2</c:v>
                </c:pt>
                <c:pt idx="279">
                  <c:v>-1.32598876953125E-2</c:v>
                </c:pt>
                <c:pt idx="280">
                  <c:v>-1.354217529296875E-2</c:v>
                </c:pt>
                <c:pt idx="281">
                  <c:v>-1.372528076171875E-2</c:v>
                </c:pt>
                <c:pt idx="282">
                  <c:v>-1.371002197265625E-2</c:v>
                </c:pt>
                <c:pt idx="283">
                  <c:v>-1.37939453125E-2</c:v>
                </c:pt>
                <c:pt idx="284">
                  <c:v>-1.35650634765625E-2</c:v>
                </c:pt>
                <c:pt idx="285">
                  <c:v>-1.34124755859375E-2</c:v>
                </c:pt>
                <c:pt idx="286">
                  <c:v>-1.33819580078125E-2</c:v>
                </c:pt>
                <c:pt idx="287">
                  <c:v>-1.340484619140625E-2</c:v>
                </c:pt>
                <c:pt idx="288">
                  <c:v>-1.340484619140625E-2</c:v>
                </c:pt>
                <c:pt idx="289">
                  <c:v>-1.351165771484375E-2</c:v>
                </c:pt>
                <c:pt idx="290">
                  <c:v>-1.340484619140625E-2</c:v>
                </c:pt>
                <c:pt idx="291">
                  <c:v>-1.322174072265625E-2</c:v>
                </c:pt>
                <c:pt idx="292">
                  <c:v>-1.31988525390625E-2</c:v>
                </c:pt>
                <c:pt idx="293">
                  <c:v>-1.3153076171875E-2</c:v>
                </c:pt>
                <c:pt idx="294">
                  <c:v>-1.29547119140625E-2</c:v>
                </c:pt>
                <c:pt idx="295">
                  <c:v>-1.319122314453125E-2</c:v>
                </c:pt>
                <c:pt idx="296">
                  <c:v>-1.31988525390625E-2</c:v>
                </c:pt>
                <c:pt idx="297">
                  <c:v>-1.31072998046875E-2</c:v>
                </c:pt>
                <c:pt idx="298">
                  <c:v>-1.29241943359375E-2</c:v>
                </c:pt>
                <c:pt idx="299">
                  <c:v>-1.31683349609375E-2</c:v>
                </c:pt>
                <c:pt idx="300">
                  <c:v>-1.316070556640625E-2</c:v>
                </c:pt>
                <c:pt idx="301">
                  <c:v>-1.294708251953125E-2</c:v>
                </c:pt>
                <c:pt idx="302">
                  <c:v>-1.296234130859375E-2</c:v>
                </c:pt>
                <c:pt idx="303">
                  <c:v>-1.303863525390625E-2</c:v>
                </c:pt>
                <c:pt idx="304">
                  <c:v>-1.308441162109375E-2</c:v>
                </c:pt>
                <c:pt idx="305">
                  <c:v>-1.297760009765625E-2</c:v>
                </c:pt>
                <c:pt idx="306">
                  <c:v>-1.2969970703125E-2</c:v>
                </c:pt>
                <c:pt idx="307">
                  <c:v>-1.300811767578125E-2</c:v>
                </c:pt>
                <c:pt idx="308">
                  <c:v>-1.28326416015625E-2</c:v>
                </c:pt>
                <c:pt idx="309">
                  <c:v>-1.26190185546875E-2</c:v>
                </c:pt>
                <c:pt idx="310">
                  <c:v>-1.242828369140625E-2</c:v>
                </c:pt>
                <c:pt idx="311">
                  <c:v>-1.212310791015625E-2</c:v>
                </c:pt>
                <c:pt idx="312">
                  <c:v>-1.221466064453125E-2</c:v>
                </c:pt>
                <c:pt idx="313">
                  <c:v>-1.241302490234375E-2</c:v>
                </c:pt>
                <c:pt idx="314">
                  <c:v>-1.27716064453125E-2</c:v>
                </c:pt>
                <c:pt idx="315">
                  <c:v>-1.27410888671875E-2</c:v>
                </c:pt>
                <c:pt idx="316">
                  <c:v>-1.312255859375E-2</c:v>
                </c:pt>
                <c:pt idx="317">
                  <c:v>-1.312255859375E-2</c:v>
                </c:pt>
                <c:pt idx="318">
                  <c:v>-1.300048828125E-2</c:v>
                </c:pt>
                <c:pt idx="319">
                  <c:v>-1.29241943359375E-2</c:v>
                </c:pt>
                <c:pt idx="320">
                  <c:v>-1.2786865234375E-2</c:v>
                </c:pt>
                <c:pt idx="321">
                  <c:v>-1.325225830078125E-2</c:v>
                </c:pt>
                <c:pt idx="322">
                  <c:v>-1.33209228515625E-2</c:v>
                </c:pt>
                <c:pt idx="323">
                  <c:v>-1.3153076171875E-2</c:v>
                </c:pt>
                <c:pt idx="324">
                  <c:v>-1.348876953125E-2</c:v>
                </c:pt>
                <c:pt idx="325">
                  <c:v>-1.360321044921875E-2</c:v>
                </c:pt>
                <c:pt idx="326">
                  <c:v>-1.35650634765625E-2</c:v>
                </c:pt>
                <c:pt idx="327">
                  <c:v>-1.364898681640625E-2</c:v>
                </c:pt>
                <c:pt idx="328">
                  <c:v>-1.3946533203125E-2</c:v>
                </c:pt>
                <c:pt idx="329">
                  <c:v>-1.409149169921875E-2</c:v>
                </c:pt>
                <c:pt idx="330">
                  <c:v>-1.407623291015625E-2</c:v>
                </c:pt>
                <c:pt idx="331">
                  <c:v>-1.397705078125E-2</c:v>
                </c:pt>
                <c:pt idx="332">
                  <c:v>-1.39312744140625E-2</c:v>
                </c:pt>
                <c:pt idx="333">
                  <c:v>-1.377105712890625E-2</c:v>
                </c:pt>
                <c:pt idx="334">
                  <c:v>-1.34735107421875E-2</c:v>
                </c:pt>
                <c:pt idx="335">
                  <c:v>-1.338958740234375E-2</c:v>
                </c:pt>
                <c:pt idx="336">
                  <c:v>-1.328277587890625E-2</c:v>
                </c:pt>
                <c:pt idx="337">
                  <c:v>-1.325225830078125E-2</c:v>
                </c:pt>
                <c:pt idx="338">
                  <c:v>-1.3214111328125E-2</c:v>
                </c:pt>
                <c:pt idx="339">
                  <c:v>-1.31683349609375E-2</c:v>
                </c:pt>
                <c:pt idx="340">
                  <c:v>-1.31072998046875E-2</c:v>
                </c:pt>
                <c:pt idx="341">
                  <c:v>-1.324462890625E-2</c:v>
                </c:pt>
                <c:pt idx="342">
                  <c:v>-1.336669921875E-2</c:v>
                </c:pt>
                <c:pt idx="343">
                  <c:v>-1.35650634765625E-2</c:v>
                </c:pt>
                <c:pt idx="344">
                  <c:v>-1.360321044921875E-2</c:v>
                </c:pt>
                <c:pt idx="345">
                  <c:v>-1.37786865234375E-2</c:v>
                </c:pt>
                <c:pt idx="346">
                  <c:v>-1.378631591796875E-2</c:v>
                </c:pt>
                <c:pt idx="347">
                  <c:v>-1.37176513671875E-2</c:v>
                </c:pt>
                <c:pt idx="348">
                  <c:v>-1.338958740234375E-2</c:v>
                </c:pt>
                <c:pt idx="349">
                  <c:v>-1.317596435546875E-2</c:v>
                </c:pt>
                <c:pt idx="350">
                  <c:v>-1.2847900390625E-2</c:v>
                </c:pt>
                <c:pt idx="351">
                  <c:v>-1.26800537109375E-2</c:v>
                </c:pt>
                <c:pt idx="352">
                  <c:v>-1.268768310546875E-2</c:v>
                </c:pt>
                <c:pt idx="353">
                  <c:v>-1.267242431640625E-2</c:v>
                </c:pt>
                <c:pt idx="354">
                  <c:v>-1.291656494140625E-2</c:v>
                </c:pt>
                <c:pt idx="355">
                  <c:v>-1.317596435546875E-2</c:v>
                </c:pt>
                <c:pt idx="356">
                  <c:v>-1.340484619140625E-2</c:v>
                </c:pt>
                <c:pt idx="357">
                  <c:v>-1.372528076171875E-2</c:v>
                </c:pt>
                <c:pt idx="358">
                  <c:v>-1.396942138671875E-2</c:v>
                </c:pt>
                <c:pt idx="359">
                  <c:v>-1.409149169921875E-2</c:v>
                </c:pt>
                <c:pt idx="360">
                  <c:v>-1.413726806640625E-2</c:v>
                </c:pt>
                <c:pt idx="361">
                  <c:v>-1.4129638671875E-2</c:v>
                </c:pt>
                <c:pt idx="362">
                  <c:v>-1.416015625E-2</c:v>
                </c:pt>
                <c:pt idx="363">
                  <c:v>-1.42364501953125E-2</c:v>
                </c:pt>
                <c:pt idx="364">
                  <c:v>-1.4129638671875E-2</c:v>
                </c:pt>
                <c:pt idx="365">
                  <c:v>-1.441192626953125E-2</c:v>
                </c:pt>
                <c:pt idx="366">
                  <c:v>-1.461029052734375E-2</c:v>
                </c:pt>
                <c:pt idx="367">
                  <c:v>-1.470947265625E-2</c:v>
                </c:pt>
                <c:pt idx="368">
                  <c:v>-1.49993896484375E-2</c:v>
                </c:pt>
                <c:pt idx="369">
                  <c:v>-1.49993896484375E-2</c:v>
                </c:pt>
                <c:pt idx="370">
                  <c:v>-1.499176025390625E-2</c:v>
                </c:pt>
                <c:pt idx="371">
                  <c:v>-1.476287841796875E-2</c:v>
                </c:pt>
                <c:pt idx="372">
                  <c:v>-1.427459716796875E-2</c:v>
                </c:pt>
                <c:pt idx="373">
                  <c:v>-1.415252685546875E-2</c:v>
                </c:pt>
                <c:pt idx="374">
                  <c:v>-1.422882080078125E-2</c:v>
                </c:pt>
                <c:pt idx="375">
                  <c:v>-1.42669677734375E-2</c:v>
                </c:pt>
                <c:pt idx="376">
                  <c:v>-1.403045654296875E-2</c:v>
                </c:pt>
                <c:pt idx="377">
                  <c:v>-1.395416259765625E-2</c:v>
                </c:pt>
                <c:pt idx="378">
                  <c:v>-1.397705078125E-2</c:v>
                </c:pt>
                <c:pt idx="379">
                  <c:v>-1.357269287109375E-2</c:v>
                </c:pt>
                <c:pt idx="380">
                  <c:v>-1.34429931640625E-2</c:v>
                </c:pt>
                <c:pt idx="381">
                  <c:v>-1.3580322265625E-2</c:v>
                </c:pt>
                <c:pt idx="382">
                  <c:v>-1.37176513671875E-2</c:v>
                </c:pt>
                <c:pt idx="383">
                  <c:v>-1.37176513671875E-2</c:v>
                </c:pt>
                <c:pt idx="384">
                  <c:v>-1.4068603515625E-2</c:v>
                </c:pt>
                <c:pt idx="385">
                  <c:v>-1.43585205078125E-2</c:v>
                </c:pt>
                <c:pt idx="386">
                  <c:v>-1.44500732421875E-2</c:v>
                </c:pt>
                <c:pt idx="387">
                  <c:v>-1.450347900390625E-2</c:v>
                </c:pt>
                <c:pt idx="388">
                  <c:v>-1.44805908203125E-2</c:v>
                </c:pt>
                <c:pt idx="389">
                  <c:v>-1.424407958984375E-2</c:v>
                </c:pt>
                <c:pt idx="390">
                  <c:v>-1.407623291015625E-2</c:v>
                </c:pt>
                <c:pt idx="391">
                  <c:v>-1.407623291015625E-2</c:v>
                </c:pt>
                <c:pt idx="392">
                  <c:v>-1.4068603515625E-2</c:v>
                </c:pt>
                <c:pt idx="393">
                  <c:v>-1.399993896484375E-2</c:v>
                </c:pt>
                <c:pt idx="394">
                  <c:v>-1.406097412109375E-2</c:v>
                </c:pt>
                <c:pt idx="395">
                  <c:v>-1.371002197265625E-2</c:v>
                </c:pt>
                <c:pt idx="396">
                  <c:v>-1.34735107421875E-2</c:v>
                </c:pt>
                <c:pt idx="397">
                  <c:v>-1.331329345703125E-2</c:v>
                </c:pt>
                <c:pt idx="398">
                  <c:v>-1.335906982421875E-2</c:v>
                </c:pt>
                <c:pt idx="399">
                  <c:v>-1.31683349609375E-2</c:v>
                </c:pt>
                <c:pt idx="400">
                  <c:v>-1.31683349609375E-2</c:v>
                </c:pt>
                <c:pt idx="401">
                  <c:v>-1.329803466796875E-2</c:v>
                </c:pt>
                <c:pt idx="402">
                  <c:v>-1.357269287109375E-2</c:v>
                </c:pt>
                <c:pt idx="403">
                  <c:v>-1.375579833984375E-2</c:v>
                </c:pt>
                <c:pt idx="404">
                  <c:v>-1.396942138671875E-2</c:v>
                </c:pt>
                <c:pt idx="405">
                  <c:v>-1.422119140625E-2</c:v>
                </c:pt>
                <c:pt idx="406">
                  <c:v>-1.418304443359375E-2</c:v>
                </c:pt>
                <c:pt idx="407">
                  <c:v>-1.412200927734375E-2</c:v>
                </c:pt>
                <c:pt idx="408">
                  <c:v>-1.409912109375E-2</c:v>
                </c:pt>
                <c:pt idx="409">
                  <c:v>-1.40380859375E-2</c:v>
                </c:pt>
                <c:pt idx="410">
                  <c:v>-1.40380859375E-2</c:v>
                </c:pt>
                <c:pt idx="411">
                  <c:v>-1.407623291015625E-2</c:v>
                </c:pt>
                <c:pt idx="412">
                  <c:v>-1.4068603515625E-2</c:v>
                </c:pt>
                <c:pt idx="413">
                  <c:v>-1.39923095703125E-2</c:v>
                </c:pt>
                <c:pt idx="414">
                  <c:v>-1.39312744140625E-2</c:v>
                </c:pt>
                <c:pt idx="415">
                  <c:v>-1.393890380859375E-2</c:v>
                </c:pt>
                <c:pt idx="416">
                  <c:v>-1.36871337890625E-2</c:v>
                </c:pt>
                <c:pt idx="417">
                  <c:v>-1.3580322265625E-2</c:v>
                </c:pt>
                <c:pt idx="418">
                  <c:v>-1.322174072265625E-2</c:v>
                </c:pt>
                <c:pt idx="419">
                  <c:v>-1.3427734375E-2</c:v>
                </c:pt>
                <c:pt idx="420">
                  <c:v>-1.351165771484375E-2</c:v>
                </c:pt>
                <c:pt idx="421">
                  <c:v>-1.37939453125E-2</c:v>
                </c:pt>
                <c:pt idx="422">
                  <c:v>-1.42822265625E-2</c:v>
                </c:pt>
                <c:pt idx="423">
                  <c:v>-1.473236083984375E-2</c:v>
                </c:pt>
                <c:pt idx="424">
                  <c:v>-1.4923095703125E-2</c:v>
                </c:pt>
                <c:pt idx="425">
                  <c:v>-1.48773193359375E-2</c:v>
                </c:pt>
                <c:pt idx="426">
                  <c:v>-1.46331787109375E-2</c:v>
                </c:pt>
                <c:pt idx="427">
                  <c:v>-1.434326171875E-2</c:v>
                </c:pt>
                <c:pt idx="428">
                  <c:v>-1.42059326171875E-2</c:v>
                </c:pt>
                <c:pt idx="429">
                  <c:v>-1.406097412109375E-2</c:v>
                </c:pt>
                <c:pt idx="430">
                  <c:v>-1.39923095703125E-2</c:v>
                </c:pt>
                <c:pt idx="431">
                  <c:v>-1.4007568359375E-2</c:v>
                </c:pt>
                <c:pt idx="432">
                  <c:v>-1.401519775390625E-2</c:v>
                </c:pt>
                <c:pt idx="433">
                  <c:v>-1.39617919921875E-2</c:v>
                </c:pt>
                <c:pt idx="434">
                  <c:v>-1.361846923828125E-2</c:v>
                </c:pt>
                <c:pt idx="435">
                  <c:v>-1.346588134765625E-2</c:v>
                </c:pt>
                <c:pt idx="436">
                  <c:v>-1.3458251953125E-2</c:v>
                </c:pt>
                <c:pt idx="437">
                  <c:v>-1.334381103515625E-2</c:v>
                </c:pt>
                <c:pt idx="438">
                  <c:v>-1.319122314453125E-2</c:v>
                </c:pt>
                <c:pt idx="439">
                  <c:v>-1.29852294921875E-2</c:v>
                </c:pt>
                <c:pt idx="440">
                  <c:v>-1.284027099609375E-2</c:v>
                </c:pt>
                <c:pt idx="441">
                  <c:v>-1.2603759765625E-2</c:v>
                </c:pt>
                <c:pt idx="442">
                  <c:v>-1.2298583984375E-2</c:v>
                </c:pt>
                <c:pt idx="443">
                  <c:v>-1.24053955078125E-2</c:v>
                </c:pt>
                <c:pt idx="444">
                  <c:v>-1.288604736328125E-2</c:v>
                </c:pt>
                <c:pt idx="445">
                  <c:v>-1.288604736328125E-2</c:v>
                </c:pt>
                <c:pt idx="446">
                  <c:v>-1.313018798828125E-2</c:v>
                </c:pt>
                <c:pt idx="447">
                  <c:v>-1.29852294921875E-2</c:v>
                </c:pt>
                <c:pt idx="448">
                  <c:v>-1.308441162109375E-2</c:v>
                </c:pt>
                <c:pt idx="449">
                  <c:v>-1.3275146484375E-2</c:v>
                </c:pt>
                <c:pt idx="450">
                  <c:v>-1.30462646484375E-2</c:v>
                </c:pt>
                <c:pt idx="451">
                  <c:v>-1.320648193359375E-2</c:v>
                </c:pt>
                <c:pt idx="452">
                  <c:v>-1.329803466796875E-2</c:v>
                </c:pt>
                <c:pt idx="453">
                  <c:v>-1.32904052734375E-2</c:v>
                </c:pt>
                <c:pt idx="454">
                  <c:v>-1.30157470703125E-2</c:v>
                </c:pt>
                <c:pt idx="455">
                  <c:v>-1.28936767578125E-2</c:v>
                </c:pt>
                <c:pt idx="456">
                  <c:v>-1.280975341796875E-2</c:v>
                </c:pt>
                <c:pt idx="457">
                  <c:v>-1.28936767578125E-2</c:v>
                </c:pt>
                <c:pt idx="458">
                  <c:v>-1.30615234375E-2</c:v>
                </c:pt>
                <c:pt idx="459">
                  <c:v>-1.319122314453125E-2</c:v>
                </c:pt>
                <c:pt idx="460">
                  <c:v>-1.3275146484375E-2</c:v>
                </c:pt>
                <c:pt idx="461">
                  <c:v>-1.322174072265625E-2</c:v>
                </c:pt>
                <c:pt idx="462">
                  <c:v>-1.316070556640625E-2</c:v>
                </c:pt>
                <c:pt idx="463">
                  <c:v>-1.300048828125E-2</c:v>
                </c:pt>
                <c:pt idx="464">
                  <c:v>-1.274871826171875E-2</c:v>
                </c:pt>
                <c:pt idx="465">
                  <c:v>-1.275634765625E-2</c:v>
                </c:pt>
                <c:pt idx="466">
                  <c:v>-1.247406005859375E-2</c:v>
                </c:pt>
                <c:pt idx="467">
                  <c:v>-1.259613037109375E-2</c:v>
                </c:pt>
                <c:pt idx="468">
                  <c:v>-1.28021240234375E-2</c:v>
                </c:pt>
                <c:pt idx="469">
                  <c:v>-1.328277587890625E-2</c:v>
                </c:pt>
                <c:pt idx="470">
                  <c:v>-1.33056640625E-2</c:v>
                </c:pt>
                <c:pt idx="471">
                  <c:v>-1.3519287109375E-2</c:v>
                </c:pt>
                <c:pt idx="472">
                  <c:v>-1.346588134765625E-2</c:v>
                </c:pt>
                <c:pt idx="473">
                  <c:v>-1.324462890625E-2</c:v>
                </c:pt>
                <c:pt idx="474">
                  <c:v>-1.29852294921875E-2</c:v>
                </c:pt>
                <c:pt idx="475">
                  <c:v>-1.314544677734375E-2</c:v>
                </c:pt>
                <c:pt idx="476">
                  <c:v>-1.3092041015625E-2</c:v>
                </c:pt>
                <c:pt idx="477">
                  <c:v>-1.30462646484375E-2</c:v>
                </c:pt>
                <c:pt idx="478">
                  <c:v>-1.28631591796875E-2</c:v>
                </c:pt>
                <c:pt idx="479">
                  <c:v>-1.284027099609375E-2</c:v>
                </c:pt>
                <c:pt idx="480">
                  <c:v>-1.259613037109375E-2</c:v>
                </c:pt>
                <c:pt idx="481">
                  <c:v>-1.2451171875E-2</c:v>
                </c:pt>
                <c:pt idx="482">
                  <c:v>-1.2481689453125E-2</c:v>
                </c:pt>
                <c:pt idx="483">
                  <c:v>-1.230621337890625E-2</c:v>
                </c:pt>
                <c:pt idx="484">
                  <c:v>-1.221466064453125E-2</c:v>
                </c:pt>
                <c:pt idx="485">
                  <c:v>-1.250457763671875E-2</c:v>
                </c:pt>
                <c:pt idx="486">
                  <c:v>-1.25732421875E-2</c:v>
                </c:pt>
                <c:pt idx="487">
                  <c:v>-1.2725830078125E-2</c:v>
                </c:pt>
                <c:pt idx="488">
                  <c:v>-1.2786865234375E-2</c:v>
                </c:pt>
                <c:pt idx="489">
                  <c:v>-1.2786865234375E-2</c:v>
                </c:pt>
                <c:pt idx="490">
                  <c:v>-1.258087158203125E-2</c:v>
                </c:pt>
                <c:pt idx="491">
                  <c:v>-1.24359130859375E-2</c:v>
                </c:pt>
                <c:pt idx="492">
                  <c:v>-1.241302490234375E-2</c:v>
                </c:pt>
                <c:pt idx="493">
                  <c:v>-1.24969482421875E-2</c:v>
                </c:pt>
                <c:pt idx="494">
                  <c:v>-1.273345947265625E-2</c:v>
                </c:pt>
                <c:pt idx="495">
                  <c:v>-1.31378173828125E-2</c:v>
                </c:pt>
                <c:pt idx="496">
                  <c:v>-1.31683349609375E-2</c:v>
                </c:pt>
                <c:pt idx="497">
                  <c:v>-1.322174072265625E-2</c:v>
                </c:pt>
                <c:pt idx="498">
                  <c:v>-1.316070556640625E-2</c:v>
                </c:pt>
                <c:pt idx="499">
                  <c:v>-1.28326416015625E-2</c:v>
                </c:pt>
                <c:pt idx="500">
                  <c:v>-1.25885009765625E-2</c:v>
                </c:pt>
                <c:pt idx="501">
                  <c:v>-1.265716552734375E-2</c:v>
                </c:pt>
                <c:pt idx="502">
                  <c:v>-1.268768310546875E-2</c:v>
                </c:pt>
                <c:pt idx="503">
                  <c:v>-1.27105712890625E-2</c:v>
                </c:pt>
                <c:pt idx="504">
                  <c:v>-1.28631591796875E-2</c:v>
                </c:pt>
                <c:pt idx="505">
                  <c:v>-1.291656494140625E-2</c:v>
                </c:pt>
                <c:pt idx="506">
                  <c:v>-1.300811767578125E-2</c:v>
                </c:pt>
                <c:pt idx="507">
                  <c:v>-1.2847900390625E-2</c:v>
                </c:pt>
                <c:pt idx="508">
                  <c:v>-1.306915283203125E-2</c:v>
                </c:pt>
                <c:pt idx="509">
                  <c:v>-1.303863525390625E-2</c:v>
                </c:pt>
                <c:pt idx="510">
                  <c:v>-1.300811767578125E-2</c:v>
                </c:pt>
                <c:pt idx="511">
                  <c:v>-1.303863525390625E-2</c:v>
                </c:pt>
                <c:pt idx="512">
                  <c:v>-1.32293701171875E-2</c:v>
                </c:pt>
                <c:pt idx="513">
                  <c:v>-1.31072998046875E-2</c:v>
                </c:pt>
                <c:pt idx="514">
                  <c:v>-1.30157470703125E-2</c:v>
                </c:pt>
                <c:pt idx="515">
                  <c:v>-1.32293701171875E-2</c:v>
                </c:pt>
                <c:pt idx="516">
                  <c:v>-1.318359375E-2</c:v>
                </c:pt>
                <c:pt idx="517">
                  <c:v>-1.300048828125E-2</c:v>
                </c:pt>
                <c:pt idx="518">
                  <c:v>-1.31072998046875E-2</c:v>
                </c:pt>
                <c:pt idx="519">
                  <c:v>-1.28936767578125E-2</c:v>
                </c:pt>
                <c:pt idx="520">
                  <c:v>-1.287841796875E-2</c:v>
                </c:pt>
                <c:pt idx="521">
                  <c:v>-1.29241943359375E-2</c:v>
                </c:pt>
                <c:pt idx="522">
                  <c:v>-1.2786865234375E-2</c:v>
                </c:pt>
                <c:pt idx="523">
                  <c:v>-1.226806640625E-2</c:v>
                </c:pt>
                <c:pt idx="524">
                  <c:v>-1.216888427734375E-2</c:v>
                </c:pt>
                <c:pt idx="525">
                  <c:v>-1.21307373046875E-2</c:v>
                </c:pt>
                <c:pt idx="526">
                  <c:v>-1.197052001953125E-2</c:v>
                </c:pt>
                <c:pt idx="527">
                  <c:v>-1.207733154296875E-2</c:v>
                </c:pt>
                <c:pt idx="528">
                  <c:v>-1.24053955078125E-2</c:v>
                </c:pt>
                <c:pt idx="529">
                  <c:v>-1.241302490234375E-2</c:v>
                </c:pt>
                <c:pt idx="530">
                  <c:v>-1.238250732421875E-2</c:v>
                </c:pt>
                <c:pt idx="531">
                  <c:v>-1.239776611328125E-2</c:v>
                </c:pt>
                <c:pt idx="532">
                  <c:v>-1.242828369140625E-2</c:v>
                </c:pt>
                <c:pt idx="533">
                  <c:v>-1.29547119140625E-2</c:v>
                </c:pt>
                <c:pt idx="534">
                  <c:v>-1.30157470703125E-2</c:v>
                </c:pt>
                <c:pt idx="535">
                  <c:v>-1.3214111328125E-2</c:v>
                </c:pt>
                <c:pt idx="536">
                  <c:v>-1.326751708984375E-2</c:v>
                </c:pt>
                <c:pt idx="537">
                  <c:v>-1.288604736328125E-2</c:v>
                </c:pt>
                <c:pt idx="538">
                  <c:v>-1.2359619140625E-2</c:v>
                </c:pt>
                <c:pt idx="539">
                  <c:v>-1.235198974609375E-2</c:v>
                </c:pt>
                <c:pt idx="540">
                  <c:v>-1.222991943359375E-2</c:v>
                </c:pt>
                <c:pt idx="541">
                  <c:v>-1.210784912109375E-2</c:v>
                </c:pt>
                <c:pt idx="542">
                  <c:v>-1.1962890625E-2</c:v>
                </c:pt>
                <c:pt idx="543">
                  <c:v>-1.227569580078125E-2</c:v>
                </c:pt>
                <c:pt idx="544">
                  <c:v>-1.226043701171875E-2</c:v>
                </c:pt>
                <c:pt idx="545">
                  <c:v>-1.232147216796875E-2</c:v>
                </c:pt>
                <c:pt idx="546">
                  <c:v>-1.227569580078125E-2</c:v>
                </c:pt>
                <c:pt idx="547">
                  <c:v>-1.251220703125E-2</c:v>
                </c:pt>
                <c:pt idx="548">
                  <c:v>-1.2176513671875E-2</c:v>
                </c:pt>
                <c:pt idx="549">
                  <c:v>-1.21002197265625E-2</c:v>
                </c:pt>
                <c:pt idx="550">
                  <c:v>-1.201629638671875E-2</c:v>
                </c:pt>
                <c:pt idx="551">
                  <c:v>-1.216888427734375E-2</c:v>
                </c:pt>
                <c:pt idx="552">
                  <c:v>-1.229095458984375E-2</c:v>
                </c:pt>
                <c:pt idx="553">
                  <c:v>-1.25885009765625E-2</c:v>
                </c:pt>
                <c:pt idx="554">
                  <c:v>-1.253509521484375E-2</c:v>
                </c:pt>
                <c:pt idx="555">
                  <c:v>-1.251220703125E-2</c:v>
                </c:pt>
                <c:pt idx="556">
                  <c:v>-1.25579833984375E-2</c:v>
                </c:pt>
                <c:pt idx="557">
                  <c:v>-1.247406005859375E-2</c:v>
                </c:pt>
                <c:pt idx="558">
                  <c:v>-1.247406005859375E-2</c:v>
                </c:pt>
                <c:pt idx="559">
                  <c:v>-1.255035400390625E-2</c:v>
                </c:pt>
                <c:pt idx="560">
                  <c:v>-1.25885009765625E-2</c:v>
                </c:pt>
                <c:pt idx="561">
                  <c:v>-1.264190673828125E-2</c:v>
                </c:pt>
                <c:pt idx="562">
                  <c:v>-1.200103759765625E-2</c:v>
                </c:pt>
                <c:pt idx="563">
                  <c:v>-1.1993408203125E-2</c:v>
                </c:pt>
                <c:pt idx="564">
                  <c:v>-1.20697021484375E-2</c:v>
                </c:pt>
                <c:pt idx="565">
                  <c:v>-1.19171142578125E-2</c:v>
                </c:pt>
                <c:pt idx="566">
                  <c:v>-1.16729736328125E-2</c:v>
                </c:pt>
                <c:pt idx="567">
                  <c:v>-1.1871337890625E-2</c:v>
                </c:pt>
                <c:pt idx="568">
                  <c:v>-1.18408203125E-2</c:v>
                </c:pt>
                <c:pt idx="569">
                  <c:v>-1.171112060546875E-2</c:v>
                </c:pt>
                <c:pt idx="570">
                  <c:v>-1.15509033203125E-2</c:v>
                </c:pt>
                <c:pt idx="571">
                  <c:v>-1.171112060546875E-2</c:v>
                </c:pt>
                <c:pt idx="572">
                  <c:v>-1.163482666015625E-2</c:v>
                </c:pt>
                <c:pt idx="573">
                  <c:v>-1.16119384765625E-2</c:v>
                </c:pt>
                <c:pt idx="574">
                  <c:v>-1.171875E-2</c:v>
                </c:pt>
                <c:pt idx="575">
                  <c:v>-1.175689697265625E-2</c:v>
                </c:pt>
                <c:pt idx="576">
                  <c:v>-1.1566162109375E-2</c:v>
                </c:pt>
                <c:pt idx="577">
                  <c:v>-1.15509033203125E-2</c:v>
                </c:pt>
                <c:pt idx="578">
                  <c:v>-1.15509033203125E-2</c:v>
                </c:pt>
                <c:pt idx="579">
                  <c:v>-1.142120361328125E-2</c:v>
                </c:pt>
                <c:pt idx="580">
                  <c:v>-1.13677978515625E-2</c:v>
                </c:pt>
                <c:pt idx="581">
                  <c:v>-1.1566162109375E-2</c:v>
                </c:pt>
                <c:pt idx="582">
                  <c:v>-1.168060302734375E-2</c:v>
                </c:pt>
                <c:pt idx="583">
                  <c:v>-1.1566162109375E-2</c:v>
                </c:pt>
                <c:pt idx="584">
                  <c:v>-1.1627197265625E-2</c:v>
                </c:pt>
                <c:pt idx="585">
                  <c:v>-1.178741455078125E-2</c:v>
                </c:pt>
                <c:pt idx="586">
                  <c:v>-1.16729736328125E-2</c:v>
                </c:pt>
                <c:pt idx="587">
                  <c:v>-1.13677978515625E-2</c:v>
                </c:pt>
                <c:pt idx="588">
                  <c:v>-1.13677978515625E-2</c:v>
                </c:pt>
                <c:pt idx="589">
                  <c:v>-1.1199951171875E-2</c:v>
                </c:pt>
                <c:pt idx="590">
                  <c:v>-1.11846923828125E-2</c:v>
                </c:pt>
                <c:pt idx="591">
                  <c:v>-1.1505126953125E-2</c:v>
                </c:pt>
                <c:pt idx="592">
                  <c:v>-1.184844970703125E-2</c:v>
                </c:pt>
                <c:pt idx="593">
                  <c:v>-1.189422607421875E-2</c:v>
                </c:pt>
                <c:pt idx="594">
                  <c:v>-1.183319091796875E-2</c:v>
                </c:pt>
                <c:pt idx="595">
                  <c:v>-1.15966796875E-2</c:v>
                </c:pt>
                <c:pt idx="596">
                  <c:v>-1.16119384765625E-2</c:v>
                </c:pt>
                <c:pt idx="597">
                  <c:v>-1.154327392578125E-2</c:v>
                </c:pt>
                <c:pt idx="598">
                  <c:v>-1.163482666015625E-2</c:v>
                </c:pt>
                <c:pt idx="599">
                  <c:v>-1.20391845703125E-2</c:v>
                </c:pt>
                <c:pt idx="600">
                  <c:v>-1.23291015625E-2</c:v>
                </c:pt>
                <c:pt idx="601">
                  <c:v>-1.226806640625E-2</c:v>
                </c:pt>
                <c:pt idx="602">
                  <c:v>-1.238250732421875E-2</c:v>
                </c:pt>
                <c:pt idx="603">
                  <c:v>-1.24664306640625E-2</c:v>
                </c:pt>
                <c:pt idx="604">
                  <c:v>-1.256561279296875E-2</c:v>
                </c:pt>
                <c:pt idx="605">
                  <c:v>-1.23748779296875E-2</c:v>
                </c:pt>
                <c:pt idx="606">
                  <c:v>-1.22222900390625E-2</c:v>
                </c:pt>
                <c:pt idx="607">
                  <c:v>-1.1962890625E-2</c:v>
                </c:pt>
                <c:pt idx="608">
                  <c:v>-1.169586181640625E-2</c:v>
                </c:pt>
                <c:pt idx="609">
                  <c:v>-1.169586181640625E-2</c:v>
                </c:pt>
                <c:pt idx="610">
                  <c:v>-1.1932373046875E-2</c:v>
                </c:pt>
                <c:pt idx="611">
                  <c:v>-1.1993408203125E-2</c:v>
                </c:pt>
                <c:pt idx="612">
                  <c:v>-1.20086669921875E-2</c:v>
                </c:pt>
                <c:pt idx="613">
                  <c:v>-1.215362548828125E-2</c:v>
                </c:pt>
                <c:pt idx="614">
                  <c:v>-1.220703125E-2</c:v>
                </c:pt>
                <c:pt idx="615">
                  <c:v>-1.216888427734375E-2</c:v>
                </c:pt>
                <c:pt idx="616">
                  <c:v>-1.222991943359375E-2</c:v>
                </c:pt>
                <c:pt idx="617">
                  <c:v>-1.232147216796875E-2</c:v>
                </c:pt>
                <c:pt idx="618">
                  <c:v>-1.224517822265625E-2</c:v>
                </c:pt>
                <c:pt idx="619">
                  <c:v>-1.222991943359375E-2</c:v>
                </c:pt>
                <c:pt idx="620">
                  <c:v>-1.21307373046875E-2</c:v>
                </c:pt>
                <c:pt idx="621">
                  <c:v>-1.1962890625E-2</c:v>
                </c:pt>
                <c:pt idx="622">
                  <c:v>-1.20086669921875E-2</c:v>
                </c:pt>
                <c:pt idx="623">
                  <c:v>-1.21307373046875E-2</c:v>
                </c:pt>
                <c:pt idx="624">
                  <c:v>-1.2451171875E-2</c:v>
                </c:pt>
                <c:pt idx="625">
                  <c:v>-1.29241943359375E-2</c:v>
                </c:pt>
                <c:pt idx="626">
                  <c:v>-1.33209228515625E-2</c:v>
                </c:pt>
                <c:pt idx="627">
                  <c:v>-1.42364501953125E-2</c:v>
                </c:pt>
                <c:pt idx="628">
                  <c:v>-1.47705078125E-2</c:v>
                </c:pt>
                <c:pt idx="629">
                  <c:v>-1.51824951171875E-2</c:v>
                </c:pt>
                <c:pt idx="630">
                  <c:v>-1.52740478515625E-2</c:v>
                </c:pt>
                <c:pt idx="631">
                  <c:v>-1.538848876953125E-2</c:v>
                </c:pt>
                <c:pt idx="632">
                  <c:v>-1.495361328125E-2</c:v>
                </c:pt>
                <c:pt idx="633">
                  <c:v>-1.4678955078125E-2</c:v>
                </c:pt>
                <c:pt idx="634">
                  <c:v>-1.462554931640625E-2</c:v>
                </c:pt>
                <c:pt idx="635">
                  <c:v>-1.467132568359375E-2</c:v>
                </c:pt>
                <c:pt idx="636">
                  <c:v>-1.457977294921875E-2</c:v>
                </c:pt>
                <c:pt idx="637">
                  <c:v>-1.468658447265625E-2</c:v>
                </c:pt>
                <c:pt idx="638">
                  <c:v>-1.499176025390625E-2</c:v>
                </c:pt>
                <c:pt idx="639">
                  <c:v>-1.506805419921875E-2</c:v>
                </c:pt>
                <c:pt idx="640">
                  <c:v>-1.511383056640625E-2</c:v>
                </c:pt>
                <c:pt idx="641">
                  <c:v>-1.5167236328125E-2</c:v>
                </c:pt>
                <c:pt idx="642">
                  <c:v>-1.51824951171875E-2</c:v>
                </c:pt>
                <c:pt idx="643">
                  <c:v>-1.555633544921875E-2</c:v>
                </c:pt>
                <c:pt idx="644">
                  <c:v>-1.5655517578125E-2</c:v>
                </c:pt>
                <c:pt idx="645">
                  <c:v>-1.59454345703125E-2</c:v>
                </c:pt>
                <c:pt idx="646">
                  <c:v>-1.619720458984375E-2</c:v>
                </c:pt>
                <c:pt idx="647">
                  <c:v>-1.62506103515625E-2</c:v>
                </c:pt>
                <c:pt idx="648">
                  <c:v>-1.619720458984375E-2</c:v>
                </c:pt>
                <c:pt idx="649">
                  <c:v>-1.593017578125E-2</c:v>
                </c:pt>
                <c:pt idx="650">
                  <c:v>-1.52130126953125E-2</c:v>
                </c:pt>
                <c:pt idx="651">
                  <c:v>-1.438140869140625E-2</c:v>
                </c:pt>
                <c:pt idx="652">
                  <c:v>-1.3702392578125E-2</c:v>
                </c:pt>
                <c:pt idx="653">
                  <c:v>-1.30462646484375E-2</c:v>
                </c:pt>
                <c:pt idx="654">
                  <c:v>-1.26953125E-2</c:v>
                </c:pt>
                <c:pt idx="655">
                  <c:v>-1.274871826171875E-2</c:v>
                </c:pt>
                <c:pt idx="656">
                  <c:v>-1.284027099609375E-2</c:v>
                </c:pt>
                <c:pt idx="657">
                  <c:v>-1.305389404296875E-2</c:v>
                </c:pt>
                <c:pt idx="658">
                  <c:v>-1.305389404296875E-2</c:v>
                </c:pt>
                <c:pt idx="659">
                  <c:v>-1.32598876953125E-2</c:v>
                </c:pt>
                <c:pt idx="660">
                  <c:v>-1.348114013671875E-2</c:v>
                </c:pt>
                <c:pt idx="661">
                  <c:v>-1.36871337890625E-2</c:v>
                </c:pt>
                <c:pt idx="662">
                  <c:v>-1.445770263671875E-2</c:v>
                </c:pt>
                <c:pt idx="663">
                  <c:v>-1.479339599609375E-2</c:v>
                </c:pt>
                <c:pt idx="664">
                  <c:v>-1.522064208984375E-2</c:v>
                </c:pt>
                <c:pt idx="665">
                  <c:v>-1.57470703125E-2</c:v>
                </c:pt>
                <c:pt idx="666">
                  <c:v>-1.61590576171875E-2</c:v>
                </c:pt>
                <c:pt idx="667">
                  <c:v>-1.631927490234375E-2</c:v>
                </c:pt>
                <c:pt idx="668">
                  <c:v>-1.621246337890625E-2</c:v>
                </c:pt>
                <c:pt idx="669">
                  <c:v>-1.64031982421875E-2</c:v>
                </c:pt>
                <c:pt idx="670">
                  <c:v>-1.6143798828125E-2</c:v>
                </c:pt>
                <c:pt idx="671">
                  <c:v>-1.611328125E-2</c:v>
                </c:pt>
                <c:pt idx="672">
                  <c:v>-1.6082763671875E-2</c:v>
                </c:pt>
                <c:pt idx="673">
                  <c:v>-1.618194580078125E-2</c:v>
                </c:pt>
                <c:pt idx="674">
                  <c:v>-1.589202880859375E-2</c:v>
                </c:pt>
                <c:pt idx="675">
                  <c:v>-1.598358154296875E-2</c:v>
                </c:pt>
                <c:pt idx="676">
                  <c:v>-1.60064697265625E-2</c:v>
                </c:pt>
                <c:pt idx="677">
                  <c:v>-1.60064697265625E-2</c:v>
                </c:pt>
                <c:pt idx="678">
                  <c:v>-1.589202880859375E-2</c:v>
                </c:pt>
                <c:pt idx="679">
                  <c:v>-1.596832275390625E-2</c:v>
                </c:pt>
                <c:pt idx="680">
                  <c:v>-1.5960693359375E-2</c:v>
                </c:pt>
                <c:pt idx="681">
                  <c:v>-1.584625244140625E-2</c:v>
                </c:pt>
                <c:pt idx="682">
                  <c:v>-1.567840576171875E-2</c:v>
                </c:pt>
                <c:pt idx="683">
                  <c:v>-1.561737060546875E-2</c:v>
                </c:pt>
                <c:pt idx="684">
                  <c:v>-1.541900634765625E-2</c:v>
                </c:pt>
                <c:pt idx="685">
                  <c:v>-1.526641845703125E-2</c:v>
                </c:pt>
                <c:pt idx="686">
                  <c:v>-1.525115966796875E-2</c:v>
                </c:pt>
                <c:pt idx="687">
                  <c:v>-1.517486572265625E-2</c:v>
                </c:pt>
                <c:pt idx="688">
                  <c:v>-1.514434814453125E-2</c:v>
                </c:pt>
                <c:pt idx="689">
                  <c:v>-1.502227783203125E-2</c:v>
                </c:pt>
                <c:pt idx="690">
                  <c:v>-1.502227783203125E-2</c:v>
                </c:pt>
                <c:pt idx="691">
                  <c:v>-1.486968994140625E-2</c:v>
                </c:pt>
                <c:pt idx="692">
                  <c:v>-1.486968994140625E-2</c:v>
                </c:pt>
                <c:pt idx="693">
                  <c:v>-1.49078369140625E-2</c:v>
                </c:pt>
                <c:pt idx="694">
                  <c:v>-1.491546630859375E-2</c:v>
                </c:pt>
                <c:pt idx="695">
                  <c:v>-1.494598388671875E-2</c:v>
                </c:pt>
                <c:pt idx="696">
                  <c:v>-1.499176025390625E-2</c:v>
                </c:pt>
                <c:pt idx="697">
                  <c:v>-1.5045166015625E-2</c:v>
                </c:pt>
                <c:pt idx="698">
                  <c:v>-1.50909423828125E-2</c:v>
                </c:pt>
                <c:pt idx="699">
                  <c:v>-1.514434814453125E-2</c:v>
                </c:pt>
                <c:pt idx="700">
                  <c:v>-1.535797119140625E-2</c:v>
                </c:pt>
                <c:pt idx="701">
                  <c:v>-1.543426513671875E-2</c:v>
                </c:pt>
                <c:pt idx="702">
                  <c:v>-1.531982421875E-2</c:v>
                </c:pt>
                <c:pt idx="703">
                  <c:v>-1.525115966796875E-2</c:v>
                </c:pt>
                <c:pt idx="704">
                  <c:v>-1.52435302734375E-2</c:v>
                </c:pt>
                <c:pt idx="705">
                  <c:v>-1.50909423828125E-2</c:v>
                </c:pt>
                <c:pt idx="706">
                  <c:v>-1.506805419921875E-2</c:v>
                </c:pt>
                <c:pt idx="707">
                  <c:v>-1.50299072265625E-2</c:v>
                </c:pt>
                <c:pt idx="708">
                  <c:v>-1.507568359375E-2</c:v>
                </c:pt>
                <c:pt idx="709">
                  <c:v>-1.500701904296875E-2</c:v>
                </c:pt>
                <c:pt idx="710">
                  <c:v>-1.49688720703125E-2</c:v>
                </c:pt>
                <c:pt idx="711">
                  <c:v>-1.513671875E-2</c:v>
                </c:pt>
                <c:pt idx="712">
                  <c:v>-1.519775390625E-2</c:v>
                </c:pt>
                <c:pt idx="713">
                  <c:v>-1.53656005859375E-2</c:v>
                </c:pt>
                <c:pt idx="714">
                  <c:v>-1.541900634765625E-2</c:v>
                </c:pt>
                <c:pt idx="715">
                  <c:v>-1.561737060546875E-2</c:v>
                </c:pt>
                <c:pt idx="716">
                  <c:v>-1.5594482421875E-2</c:v>
                </c:pt>
                <c:pt idx="717">
                  <c:v>-1.5594482421875E-2</c:v>
                </c:pt>
                <c:pt idx="718">
                  <c:v>-1.551055908203125E-2</c:v>
                </c:pt>
                <c:pt idx="719">
                  <c:v>-1.55029296875E-2</c:v>
                </c:pt>
                <c:pt idx="720">
                  <c:v>-1.549530029296875E-2</c:v>
                </c:pt>
                <c:pt idx="721">
                  <c:v>-1.551055908203125E-2</c:v>
                </c:pt>
                <c:pt idx="722">
                  <c:v>-1.569366455078125E-2</c:v>
                </c:pt>
                <c:pt idx="723">
                  <c:v>-1.578521728515625E-2</c:v>
                </c:pt>
                <c:pt idx="724">
                  <c:v>-1.5625E-2</c:v>
                </c:pt>
                <c:pt idx="725">
                  <c:v>-1.567840576171875E-2</c:v>
                </c:pt>
                <c:pt idx="726">
                  <c:v>-1.567840576171875E-2</c:v>
                </c:pt>
                <c:pt idx="727">
                  <c:v>-1.557159423828125E-2</c:v>
                </c:pt>
                <c:pt idx="728">
                  <c:v>-1.55792236328125E-2</c:v>
                </c:pt>
                <c:pt idx="729">
                  <c:v>-1.56097412109375E-2</c:v>
                </c:pt>
                <c:pt idx="730">
                  <c:v>-1.560211181640625E-2</c:v>
                </c:pt>
                <c:pt idx="731">
                  <c:v>-1.5625E-2</c:v>
                </c:pt>
                <c:pt idx="732">
                  <c:v>-1.578521728515625E-2</c:v>
                </c:pt>
                <c:pt idx="733">
                  <c:v>-1.5625E-2</c:v>
                </c:pt>
                <c:pt idx="734">
                  <c:v>-1.5594482421875E-2</c:v>
                </c:pt>
                <c:pt idx="735">
                  <c:v>-1.555633544921875E-2</c:v>
                </c:pt>
                <c:pt idx="736">
                  <c:v>-1.546478271484375E-2</c:v>
                </c:pt>
                <c:pt idx="737">
                  <c:v>-1.54876708984375E-2</c:v>
                </c:pt>
                <c:pt idx="738">
                  <c:v>-1.55792236328125E-2</c:v>
                </c:pt>
                <c:pt idx="739">
                  <c:v>-1.5655517578125E-2</c:v>
                </c:pt>
                <c:pt idx="740">
                  <c:v>-1.57623291015625E-2</c:v>
                </c:pt>
                <c:pt idx="741">
                  <c:v>-1.59149169921875E-2</c:v>
                </c:pt>
                <c:pt idx="742">
                  <c:v>-1.57470703125E-2</c:v>
                </c:pt>
                <c:pt idx="743">
                  <c:v>-1.586151123046875E-2</c:v>
                </c:pt>
                <c:pt idx="744">
                  <c:v>-1.580047607421875E-2</c:v>
                </c:pt>
                <c:pt idx="745">
                  <c:v>-1.567840576171875E-2</c:v>
                </c:pt>
                <c:pt idx="746">
                  <c:v>-1.567840576171875E-2</c:v>
                </c:pt>
                <c:pt idx="747">
                  <c:v>-1.566314697265625E-2</c:v>
                </c:pt>
                <c:pt idx="748">
                  <c:v>-1.566314697265625E-2</c:v>
                </c:pt>
                <c:pt idx="749">
                  <c:v>-1.556396484375E-2</c:v>
                </c:pt>
                <c:pt idx="750">
                  <c:v>-1.54876708984375E-2</c:v>
                </c:pt>
                <c:pt idx="751">
                  <c:v>-1.55487060546875E-2</c:v>
                </c:pt>
                <c:pt idx="752">
                  <c:v>-1.563262939453125E-2</c:v>
                </c:pt>
                <c:pt idx="753">
                  <c:v>-1.576995849609375E-2</c:v>
                </c:pt>
                <c:pt idx="754">
                  <c:v>-1.58843994140625E-2</c:v>
                </c:pt>
                <c:pt idx="755">
                  <c:v>-1.5625E-2</c:v>
                </c:pt>
                <c:pt idx="756">
                  <c:v>-1.5289306640625E-2</c:v>
                </c:pt>
                <c:pt idx="757">
                  <c:v>-1.495361328125E-2</c:v>
                </c:pt>
                <c:pt idx="758">
                  <c:v>-1.456451416015625E-2</c:v>
                </c:pt>
                <c:pt idx="759">
                  <c:v>-1.427459716796875E-2</c:v>
                </c:pt>
                <c:pt idx="760">
                  <c:v>-1.428985595703125E-2</c:v>
                </c:pt>
                <c:pt idx="761">
                  <c:v>-1.430511474609375E-2</c:v>
                </c:pt>
                <c:pt idx="762">
                  <c:v>-1.4495849609375E-2</c:v>
                </c:pt>
                <c:pt idx="763">
                  <c:v>-1.4495849609375E-2</c:v>
                </c:pt>
                <c:pt idx="764">
                  <c:v>-1.44500732421875E-2</c:v>
                </c:pt>
                <c:pt idx="765">
                  <c:v>-1.44500732421875E-2</c:v>
                </c:pt>
                <c:pt idx="766">
                  <c:v>-1.448822021484375E-2</c:v>
                </c:pt>
                <c:pt idx="767">
                  <c:v>-1.476287841796875E-2</c:v>
                </c:pt>
                <c:pt idx="768">
                  <c:v>-1.46636962890625E-2</c:v>
                </c:pt>
                <c:pt idx="769">
                  <c:v>-1.458740234375E-2</c:v>
                </c:pt>
                <c:pt idx="770">
                  <c:v>-1.4495849609375E-2</c:v>
                </c:pt>
                <c:pt idx="771">
                  <c:v>-1.433563232421875E-2</c:v>
                </c:pt>
                <c:pt idx="772">
                  <c:v>-1.42974853515625E-2</c:v>
                </c:pt>
                <c:pt idx="773">
                  <c:v>-1.424407958984375E-2</c:v>
                </c:pt>
                <c:pt idx="774">
                  <c:v>-1.430511474609375E-2</c:v>
                </c:pt>
                <c:pt idx="775">
                  <c:v>-1.430511474609375E-2</c:v>
                </c:pt>
                <c:pt idx="776">
                  <c:v>-1.439666748046875E-2</c:v>
                </c:pt>
                <c:pt idx="777">
                  <c:v>-1.47552490234375E-2</c:v>
                </c:pt>
                <c:pt idx="778">
                  <c:v>-1.48162841796875E-2</c:v>
                </c:pt>
                <c:pt idx="779">
                  <c:v>-1.48773193359375E-2</c:v>
                </c:pt>
                <c:pt idx="780">
                  <c:v>-1.515960693359375E-2</c:v>
                </c:pt>
                <c:pt idx="781">
                  <c:v>-1.5289306640625E-2</c:v>
                </c:pt>
                <c:pt idx="782">
                  <c:v>-1.55181884765625E-2</c:v>
                </c:pt>
                <c:pt idx="783">
                  <c:v>-1.59454345703125E-2</c:v>
                </c:pt>
                <c:pt idx="784">
                  <c:v>-1.605987548828125E-2</c:v>
                </c:pt>
                <c:pt idx="785">
                  <c:v>-1.612091064453125E-2</c:v>
                </c:pt>
                <c:pt idx="786">
                  <c:v>-1.61895751953125E-2</c:v>
                </c:pt>
                <c:pt idx="787">
                  <c:v>-1.62200927734375E-2</c:v>
                </c:pt>
                <c:pt idx="788">
                  <c:v>-1.625823974609375E-2</c:v>
                </c:pt>
                <c:pt idx="789">
                  <c:v>-1.64031982421875E-2</c:v>
                </c:pt>
                <c:pt idx="790">
                  <c:v>-1.660919189453125E-2</c:v>
                </c:pt>
                <c:pt idx="791">
                  <c:v>-1.654052734375E-2</c:v>
                </c:pt>
                <c:pt idx="792">
                  <c:v>-1.62353515625E-2</c:v>
                </c:pt>
                <c:pt idx="793">
                  <c:v>-1.5960693359375E-2</c:v>
                </c:pt>
                <c:pt idx="794">
                  <c:v>-1.578521728515625E-2</c:v>
                </c:pt>
                <c:pt idx="795">
                  <c:v>-1.573944091796875E-2</c:v>
                </c:pt>
                <c:pt idx="796">
                  <c:v>-1.564788818359375E-2</c:v>
                </c:pt>
                <c:pt idx="797">
                  <c:v>-1.560211181640625E-2</c:v>
                </c:pt>
                <c:pt idx="798">
                  <c:v>-1.566314697265625E-2</c:v>
                </c:pt>
                <c:pt idx="799">
                  <c:v>-1.566314697265625E-2</c:v>
                </c:pt>
                <c:pt idx="800">
                  <c:v>-1.573944091796875E-2</c:v>
                </c:pt>
                <c:pt idx="801">
                  <c:v>-1.573944091796875E-2</c:v>
                </c:pt>
                <c:pt idx="802">
                  <c:v>-1.57012939453125E-2</c:v>
                </c:pt>
                <c:pt idx="803">
                  <c:v>-1.549530029296875E-2</c:v>
                </c:pt>
                <c:pt idx="804">
                  <c:v>-1.546478271484375E-2</c:v>
                </c:pt>
                <c:pt idx="805">
                  <c:v>-1.548004150390625E-2</c:v>
                </c:pt>
                <c:pt idx="806">
                  <c:v>-1.552581787109375E-2</c:v>
                </c:pt>
                <c:pt idx="807">
                  <c:v>-1.55181884765625E-2</c:v>
                </c:pt>
                <c:pt idx="808">
                  <c:v>-1.560211181640625E-2</c:v>
                </c:pt>
                <c:pt idx="809">
                  <c:v>-1.541900634765625E-2</c:v>
                </c:pt>
                <c:pt idx="810">
                  <c:v>-1.537322998046875E-2</c:v>
                </c:pt>
                <c:pt idx="811">
                  <c:v>-1.519775390625E-2</c:v>
                </c:pt>
                <c:pt idx="812">
                  <c:v>-1.483154296875E-2</c:v>
                </c:pt>
                <c:pt idx="813">
                  <c:v>-1.474761962890625E-2</c:v>
                </c:pt>
                <c:pt idx="814">
                  <c:v>-1.477813720703125E-2</c:v>
                </c:pt>
                <c:pt idx="815">
                  <c:v>-1.496124267578125E-2</c:v>
                </c:pt>
                <c:pt idx="816">
                  <c:v>-1.513671875E-2</c:v>
                </c:pt>
                <c:pt idx="817">
                  <c:v>-1.5350341796875E-2</c:v>
                </c:pt>
                <c:pt idx="818">
                  <c:v>-1.54571533203125E-2</c:v>
                </c:pt>
                <c:pt idx="819">
                  <c:v>-1.5472412109375E-2</c:v>
                </c:pt>
                <c:pt idx="820">
                  <c:v>-1.529693603515625E-2</c:v>
                </c:pt>
                <c:pt idx="821">
                  <c:v>-1.519012451171875E-2</c:v>
                </c:pt>
                <c:pt idx="822">
                  <c:v>-1.515960693359375E-2</c:v>
                </c:pt>
                <c:pt idx="823">
                  <c:v>-1.49993896484375E-2</c:v>
                </c:pt>
                <c:pt idx="824">
                  <c:v>-1.46636962890625E-2</c:v>
                </c:pt>
                <c:pt idx="825">
                  <c:v>-1.470184326171875E-2</c:v>
                </c:pt>
                <c:pt idx="826">
                  <c:v>-1.470184326171875E-2</c:v>
                </c:pt>
                <c:pt idx="827">
                  <c:v>-1.4739990234375E-2</c:v>
                </c:pt>
                <c:pt idx="828">
                  <c:v>-1.486968994140625E-2</c:v>
                </c:pt>
                <c:pt idx="829">
                  <c:v>-1.509857177734375E-2</c:v>
                </c:pt>
                <c:pt idx="830">
                  <c:v>-1.52435302734375E-2</c:v>
                </c:pt>
                <c:pt idx="831">
                  <c:v>-1.540374755859375E-2</c:v>
                </c:pt>
                <c:pt idx="832">
                  <c:v>-1.549530029296875E-2</c:v>
                </c:pt>
                <c:pt idx="833">
                  <c:v>-1.54571533203125E-2</c:v>
                </c:pt>
                <c:pt idx="834">
                  <c:v>-1.543426513671875E-2</c:v>
                </c:pt>
                <c:pt idx="835">
                  <c:v>-1.53961181640625E-2</c:v>
                </c:pt>
                <c:pt idx="836">
                  <c:v>-1.535797119140625E-2</c:v>
                </c:pt>
                <c:pt idx="837">
                  <c:v>-1.53045654296875E-2</c:v>
                </c:pt>
                <c:pt idx="838">
                  <c:v>-1.5380859375E-2</c:v>
                </c:pt>
                <c:pt idx="839">
                  <c:v>-1.543426513671875E-2</c:v>
                </c:pt>
                <c:pt idx="840">
                  <c:v>-1.53656005859375E-2</c:v>
                </c:pt>
                <c:pt idx="841">
                  <c:v>-1.543426513671875E-2</c:v>
                </c:pt>
                <c:pt idx="842">
                  <c:v>-1.541900634765625E-2</c:v>
                </c:pt>
                <c:pt idx="843">
                  <c:v>-1.540374755859375E-2</c:v>
                </c:pt>
                <c:pt idx="844">
                  <c:v>-1.538848876953125E-2</c:v>
                </c:pt>
                <c:pt idx="845">
                  <c:v>-1.538848876953125E-2</c:v>
                </c:pt>
                <c:pt idx="846">
                  <c:v>-1.55029296875E-2</c:v>
                </c:pt>
                <c:pt idx="847">
                  <c:v>-1.544189453125E-2</c:v>
                </c:pt>
                <c:pt idx="848">
                  <c:v>-1.549530029296875E-2</c:v>
                </c:pt>
                <c:pt idx="849">
                  <c:v>-1.523590087890625E-2</c:v>
                </c:pt>
                <c:pt idx="850">
                  <c:v>-1.4984130859375E-2</c:v>
                </c:pt>
                <c:pt idx="851">
                  <c:v>-1.4984130859375E-2</c:v>
                </c:pt>
                <c:pt idx="852">
                  <c:v>-1.49688720703125E-2</c:v>
                </c:pt>
                <c:pt idx="853">
                  <c:v>-1.502227783203125E-2</c:v>
                </c:pt>
                <c:pt idx="854">
                  <c:v>-1.520538330078125E-2</c:v>
                </c:pt>
                <c:pt idx="855">
                  <c:v>-1.532745361328125E-2</c:v>
                </c:pt>
                <c:pt idx="856">
                  <c:v>-1.531219482421875E-2</c:v>
                </c:pt>
                <c:pt idx="857">
                  <c:v>-1.52740478515625E-2</c:v>
                </c:pt>
                <c:pt idx="858">
                  <c:v>-1.51214599609375E-2</c:v>
                </c:pt>
                <c:pt idx="859">
                  <c:v>-1.500701904296875E-2</c:v>
                </c:pt>
                <c:pt idx="860">
                  <c:v>-1.494598388671875E-2</c:v>
                </c:pt>
                <c:pt idx="861">
                  <c:v>-1.490020751953125E-2</c:v>
                </c:pt>
                <c:pt idx="862">
                  <c:v>-1.477813720703125E-2</c:v>
                </c:pt>
                <c:pt idx="863">
                  <c:v>-1.488494873046875E-2</c:v>
                </c:pt>
                <c:pt idx="864">
                  <c:v>-1.491546630859375E-2</c:v>
                </c:pt>
                <c:pt idx="865">
                  <c:v>-1.4892578125E-2</c:v>
                </c:pt>
                <c:pt idx="866">
                  <c:v>-1.483154296875E-2</c:v>
                </c:pt>
                <c:pt idx="867">
                  <c:v>-1.493072509765625E-2</c:v>
                </c:pt>
                <c:pt idx="868">
                  <c:v>-1.4984130859375E-2</c:v>
                </c:pt>
                <c:pt idx="869">
                  <c:v>-1.495361328125E-2</c:v>
                </c:pt>
                <c:pt idx="870">
                  <c:v>-1.496124267578125E-2</c:v>
                </c:pt>
                <c:pt idx="871">
                  <c:v>-1.49688720703125E-2</c:v>
                </c:pt>
                <c:pt idx="872">
                  <c:v>-1.493072509765625E-2</c:v>
                </c:pt>
                <c:pt idx="873">
                  <c:v>-1.47552490234375E-2</c:v>
                </c:pt>
                <c:pt idx="874">
                  <c:v>-1.468658447265625E-2</c:v>
                </c:pt>
                <c:pt idx="875">
                  <c:v>-1.474761962890625E-2</c:v>
                </c:pt>
                <c:pt idx="876">
                  <c:v>-1.477813720703125E-2</c:v>
                </c:pt>
                <c:pt idx="877">
                  <c:v>-1.473236083984375E-2</c:v>
                </c:pt>
                <c:pt idx="878">
                  <c:v>-1.4739990234375E-2</c:v>
                </c:pt>
                <c:pt idx="879">
                  <c:v>-1.483917236328125E-2</c:v>
                </c:pt>
                <c:pt idx="880">
                  <c:v>-1.485443115234375E-2</c:v>
                </c:pt>
                <c:pt idx="881">
                  <c:v>-1.48468017578125E-2</c:v>
                </c:pt>
                <c:pt idx="882">
                  <c:v>-1.4923095703125E-2</c:v>
                </c:pt>
                <c:pt idx="883">
                  <c:v>-1.51214599609375E-2</c:v>
                </c:pt>
                <c:pt idx="884">
                  <c:v>-1.51214599609375E-2</c:v>
                </c:pt>
                <c:pt idx="885">
                  <c:v>-1.50146484375E-2</c:v>
                </c:pt>
                <c:pt idx="886">
                  <c:v>-1.496124267578125E-2</c:v>
                </c:pt>
                <c:pt idx="887">
                  <c:v>-1.4801025390625E-2</c:v>
                </c:pt>
                <c:pt idx="888">
                  <c:v>-1.428985595703125E-2</c:v>
                </c:pt>
                <c:pt idx="889">
                  <c:v>-1.416778564453125E-2</c:v>
                </c:pt>
                <c:pt idx="890">
                  <c:v>-1.422882080078125E-2</c:v>
                </c:pt>
                <c:pt idx="891">
                  <c:v>-1.42364501953125E-2</c:v>
                </c:pt>
                <c:pt idx="892">
                  <c:v>-1.435089111328125E-2</c:v>
                </c:pt>
                <c:pt idx="893">
                  <c:v>-1.473236083984375E-2</c:v>
                </c:pt>
                <c:pt idx="894">
                  <c:v>-1.500701904296875E-2</c:v>
                </c:pt>
                <c:pt idx="895">
                  <c:v>-1.543426513671875E-2</c:v>
                </c:pt>
                <c:pt idx="896">
                  <c:v>-1.561737060546875E-2</c:v>
                </c:pt>
                <c:pt idx="897">
                  <c:v>-1.59149169921875E-2</c:v>
                </c:pt>
                <c:pt idx="898">
                  <c:v>-1.607513427734375E-2</c:v>
                </c:pt>
                <c:pt idx="899">
                  <c:v>-1.6082763671875E-2</c:v>
                </c:pt>
                <c:pt idx="900">
                  <c:v>-1.586151123046875E-2</c:v>
                </c:pt>
                <c:pt idx="901">
                  <c:v>-1.560211181640625E-2</c:v>
                </c:pt>
                <c:pt idx="902">
                  <c:v>-1.541900634765625E-2</c:v>
                </c:pt>
                <c:pt idx="903">
                  <c:v>-1.55181884765625E-2</c:v>
                </c:pt>
                <c:pt idx="904">
                  <c:v>-1.595306396484375E-2</c:v>
                </c:pt>
                <c:pt idx="905">
                  <c:v>-1.63421630859375E-2</c:v>
                </c:pt>
                <c:pt idx="906">
                  <c:v>-1.639556884765625E-2</c:v>
                </c:pt>
                <c:pt idx="907">
                  <c:v>-1.64947509765625E-2</c:v>
                </c:pt>
                <c:pt idx="908">
                  <c:v>-1.6357421875E-2</c:v>
                </c:pt>
                <c:pt idx="909">
                  <c:v>-1.627349853515625E-2</c:v>
                </c:pt>
                <c:pt idx="910">
                  <c:v>-1.593780517578125E-2</c:v>
                </c:pt>
                <c:pt idx="911">
                  <c:v>-1.6143798828125E-2</c:v>
                </c:pt>
                <c:pt idx="912">
                  <c:v>-1.615142822265625E-2</c:v>
                </c:pt>
                <c:pt idx="913">
                  <c:v>-1.63421630859375E-2</c:v>
                </c:pt>
                <c:pt idx="914">
                  <c:v>-1.676177978515625E-2</c:v>
                </c:pt>
                <c:pt idx="915">
                  <c:v>-1.711273193359375E-2</c:v>
                </c:pt>
                <c:pt idx="916">
                  <c:v>-1.692962646484375E-2</c:v>
                </c:pt>
                <c:pt idx="917">
                  <c:v>-1.699066162109375E-2</c:v>
                </c:pt>
                <c:pt idx="918">
                  <c:v>-1.68914794921875E-2</c:v>
                </c:pt>
                <c:pt idx="919">
                  <c:v>-1.6632080078125E-2</c:v>
                </c:pt>
                <c:pt idx="920">
                  <c:v>-1.6632080078125E-2</c:v>
                </c:pt>
                <c:pt idx="921">
                  <c:v>-1.673126220703125E-2</c:v>
                </c:pt>
                <c:pt idx="922">
                  <c:v>-1.66168212890625E-2</c:v>
                </c:pt>
                <c:pt idx="923">
                  <c:v>-1.66168212890625E-2</c:v>
                </c:pt>
                <c:pt idx="924">
                  <c:v>-1.63421630859375E-2</c:v>
                </c:pt>
                <c:pt idx="925">
                  <c:v>-1.593017578125E-2</c:v>
                </c:pt>
                <c:pt idx="926">
                  <c:v>-1.558685302734375E-2</c:v>
                </c:pt>
                <c:pt idx="927">
                  <c:v>-1.55181884765625E-2</c:v>
                </c:pt>
                <c:pt idx="928">
                  <c:v>-1.54876708984375E-2</c:v>
                </c:pt>
                <c:pt idx="929">
                  <c:v>-1.52435302734375E-2</c:v>
                </c:pt>
                <c:pt idx="930">
                  <c:v>-1.513671875E-2</c:v>
                </c:pt>
                <c:pt idx="931">
                  <c:v>-1.49383544921875E-2</c:v>
                </c:pt>
                <c:pt idx="932">
                  <c:v>-1.483154296875E-2</c:v>
                </c:pt>
                <c:pt idx="933">
                  <c:v>-1.454925537109375E-2</c:v>
                </c:pt>
                <c:pt idx="934">
                  <c:v>-1.444244384765625E-2</c:v>
                </c:pt>
                <c:pt idx="935">
                  <c:v>-1.441192626953125E-2</c:v>
                </c:pt>
                <c:pt idx="936">
                  <c:v>-1.436614990234375E-2</c:v>
                </c:pt>
                <c:pt idx="937">
                  <c:v>-1.428985595703125E-2</c:v>
                </c:pt>
                <c:pt idx="938">
                  <c:v>-1.432037353515625E-2</c:v>
                </c:pt>
                <c:pt idx="939">
                  <c:v>-1.424407958984375E-2</c:v>
                </c:pt>
                <c:pt idx="940">
                  <c:v>-1.42364501953125E-2</c:v>
                </c:pt>
                <c:pt idx="941">
                  <c:v>-1.415252685546875E-2</c:v>
                </c:pt>
                <c:pt idx="942">
                  <c:v>-1.397705078125E-2</c:v>
                </c:pt>
                <c:pt idx="943">
                  <c:v>-1.40228271484375E-2</c:v>
                </c:pt>
                <c:pt idx="944">
                  <c:v>-1.39617919921875E-2</c:v>
                </c:pt>
                <c:pt idx="945">
                  <c:v>-1.39923095703125E-2</c:v>
                </c:pt>
                <c:pt idx="946">
                  <c:v>-1.40533447265625E-2</c:v>
                </c:pt>
                <c:pt idx="947">
                  <c:v>-1.430511474609375E-2</c:v>
                </c:pt>
                <c:pt idx="948">
                  <c:v>-1.438140869140625E-2</c:v>
                </c:pt>
                <c:pt idx="949">
                  <c:v>-1.46331787109375E-2</c:v>
                </c:pt>
                <c:pt idx="950">
                  <c:v>-1.467132568359375E-2</c:v>
                </c:pt>
                <c:pt idx="951">
                  <c:v>-1.470184326171875E-2</c:v>
                </c:pt>
                <c:pt idx="952">
                  <c:v>-1.468658447265625E-2</c:v>
                </c:pt>
                <c:pt idx="953">
                  <c:v>-1.4678955078125E-2</c:v>
                </c:pt>
                <c:pt idx="954">
                  <c:v>-1.448822021484375E-2</c:v>
                </c:pt>
                <c:pt idx="955">
                  <c:v>-1.448822021484375E-2</c:v>
                </c:pt>
                <c:pt idx="956">
                  <c:v>-1.45111083984375E-2</c:v>
                </c:pt>
                <c:pt idx="957">
                  <c:v>-1.447296142578125E-2</c:v>
                </c:pt>
                <c:pt idx="958">
                  <c:v>-1.442718505859375E-2</c:v>
                </c:pt>
                <c:pt idx="959">
                  <c:v>-1.45263671875E-2</c:v>
                </c:pt>
                <c:pt idx="960">
                  <c:v>-1.44500732421875E-2</c:v>
                </c:pt>
                <c:pt idx="961">
                  <c:v>-1.433563232421875E-2</c:v>
                </c:pt>
                <c:pt idx="962">
                  <c:v>-1.425933837890625E-2</c:v>
                </c:pt>
                <c:pt idx="963">
                  <c:v>-1.424407958984375E-2</c:v>
                </c:pt>
                <c:pt idx="964">
                  <c:v>-1.42974853515625E-2</c:v>
                </c:pt>
                <c:pt idx="965">
                  <c:v>-1.432037353515625E-2</c:v>
                </c:pt>
                <c:pt idx="966">
                  <c:v>-1.44195556640625E-2</c:v>
                </c:pt>
                <c:pt idx="967">
                  <c:v>-1.4404296875E-2</c:v>
                </c:pt>
                <c:pt idx="968">
                  <c:v>-1.43890380859375E-2</c:v>
                </c:pt>
                <c:pt idx="969">
                  <c:v>-1.4434814453125E-2</c:v>
                </c:pt>
                <c:pt idx="970">
                  <c:v>-1.4434814453125E-2</c:v>
                </c:pt>
                <c:pt idx="971">
                  <c:v>-1.45111083984375E-2</c:v>
                </c:pt>
                <c:pt idx="972">
                  <c:v>-1.464080810546875E-2</c:v>
                </c:pt>
                <c:pt idx="973">
                  <c:v>-1.470184326171875E-2</c:v>
                </c:pt>
                <c:pt idx="974">
                  <c:v>-1.4923095703125E-2</c:v>
                </c:pt>
                <c:pt idx="975">
                  <c:v>-1.505279541015625E-2</c:v>
                </c:pt>
                <c:pt idx="976">
                  <c:v>-1.51519775390625E-2</c:v>
                </c:pt>
                <c:pt idx="977">
                  <c:v>-1.520538330078125E-2</c:v>
                </c:pt>
                <c:pt idx="978">
                  <c:v>-1.531219482421875E-2</c:v>
                </c:pt>
                <c:pt idx="979">
                  <c:v>-1.523590087890625E-2</c:v>
                </c:pt>
                <c:pt idx="980">
                  <c:v>-1.519012451171875E-2</c:v>
                </c:pt>
                <c:pt idx="981">
                  <c:v>-1.517486572265625E-2</c:v>
                </c:pt>
                <c:pt idx="982">
                  <c:v>-1.49993896484375E-2</c:v>
                </c:pt>
                <c:pt idx="983">
                  <c:v>-1.4862060546875E-2</c:v>
                </c:pt>
                <c:pt idx="984">
                  <c:v>-1.470947265625E-2</c:v>
                </c:pt>
                <c:pt idx="985">
                  <c:v>-1.459503173828125E-2</c:v>
                </c:pt>
                <c:pt idx="986">
                  <c:v>-1.454925537109375E-2</c:v>
                </c:pt>
                <c:pt idx="987">
                  <c:v>-1.46636962890625E-2</c:v>
                </c:pt>
                <c:pt idx="988">
                  <c:v>-1.46636962890625E-2</c:v>
                </c:pt>
                <c:pt idx="989">
                  <c:v>-1.44500732421875E-2</c:v>
                </c:pt>
                <c:pt idx="990">
                  <c:v>-1.451873779296875E-2</c:v>
                </c:pt>
                <c:pt idx="991">
                  <c:v>-1.453399658203125E-2</c:v>
                </c:pt>
                <c:pt idx="992">
                  <c:v>-1.4434814453125E-2</c:v>
                </c:pt>
                <c:pt idx="993">
                  <c:v>-1.444244384765625E-2</c:v>
                </c:pt>
                <c:pt idx="994">
                  <c:v>-1.444244384765625E-2</c:v>
                </c:pt>
                <c:pt idx="995">
                  <c:v>-1.4739990234375E-2</c:v>
                </c:pt>
                <c:pt idx="996">
                  <c:v>-1.4923095703125E-2</c:v>
                </c:pt>
                <c:pt idx="997">
                  <c:v>-1.50604248046875E-2</c:v>
                </c:pt>
                <c:pt idx="998">
                  <c:v>-1.5167236328125E-2</c:v>
                </c:pt>
                <c:pt idx="999">
                  <c:v>-1.53350830078125E-2</c:v>
                </c:pt>
                <c:pt idx="1000">
                  <c:v>-1.5350341796875E-2</c:v>
                </c:pt>
                <c:pt idx="1001">
                  <c:v>-1.55181884765625E-2</c:v>
                </c:pt>
                <c:pt idx="1002">
                  <c:v>-1.566314697265625E-2</c:v>
                </c:pt>
                <c:pt idx="1003">
                  <c:v>-1.572418212890625E-2</c:v>
                </c:pt>
                <c:pt idx="1004">
                  <c:v>-1.56097412109375E-2</c:v>
                </c:pt>
                <c:pt idx="1005">
                  <c:v>-1.560211181640625E-2</c:v>
                </c:pt>
                <c:pt idx="1006">
                  <c:v>-1.557159423828125E-2</c:v>
                </c:pt>
                <c:pt idx="1007">
                  <c:v>-1.569366455078125E-2</c:v>
                </c:pt>
                <c:pt idx="1008">
                  <c:v>-1.560211181640625E-2</c:v>
                </c:pt>
                <c:pt idx="1009">
                  <c:v>-1.566314697265625E-2</c:v>
                </c:pt>
                <c:pt idx="1010">
                  <c:v>-1.605224609375E-2</c:v>
                </c:pt>
                <c:pt idx="1011">
                  <c:v>-1.61285400390625E-2</c:v>
                </c:pt>
                <c:pt idx="1012">
                  <c:v>-1.654815673828125E-2</c:v>
                </c:pt>
                <c:pt idx="1013">
                  <c:v>-1.689910888671875E-2</c:v>
                </c:pt>
                <c:pt idx="1014">
                  <c:v>-1.69219970703125E-2</c:v>
                </c:pt>
                <c:pt idx="1015">
                  <c:v>-1.696014404296875E-2</c:v>
                </c:pt>
                <c:pt idx="1016">
                  <c:v>-1.70440673828125E-2</c:v>
                </c:pt>
                <c:pt idx="1017">
                  <c:v>-1.657867431640625E-2</c:v>
                </c:pt>
                <c:pt idx="1018">
                  <c:v>-1.61895751953125E-2</c:v>
                </c:pt>
                <c:pt idx="1019">
                  <c:v>-1.573944091796875E-2</c:v>
                </c:pt>
                <c:pt idx="1020">
                  <c:v>-1.558685302734375E-2</c:v>
                </c:pt>
                <c:pt idx="1021">
                  <c:v>-1.523590087890625E-2</c:v>
                </c:pt>
                <c:pt idx="1022">
                  <c:v>-1.519775390625E-2</c:v>
                </c:pt>
                <c:pt idx="1023">
                  <c:v>-1.5106201171875E-2</c:v>
                </c:pt>
                <c:pt idx="1024">
                  <c:v>-1.541900634765625E-2</c:v>
                </c:pt>
                <c:pt idx="1025">
                  <c:v>-1.544189453125E-2</c:v>
                </c:pt>
                <c:pt idx="1026">
                  <c:v>-1.53961181640625E-2</c:v>
                </c:pt>
                <c:pt idx="1027">
                  <c:v>-1.53045654296875E-2</c:v>
                </c:pt>
                <c:pt idx="1028">
                  <c:v>-1.52130126953125E-2</c:v>
                </c:pt>
                <c:pt idx="1029">
                  <c:v>-1.46942138671875E-2</c:v>
                </c:pt>
                <c:pt idx="1030">
                  <c:v>-1.453399658203125E-2</c:v>
                </c:pt>
                <c:pt idx="1031">
                  <c:v>-1.456451416015625E-2</c:v>
                </c:pt>
                <c:pt idx="1032">
                  <c:v>-1.46484375E-2</c:v>
                </c:pt>
                <c:pt idx="1033">
                  <c:v>-1.49993896484375E-2</c:v>
                </c:pt>
                <c:pt idx="1034">
                  <c:v>-1.554107666015625E-2</c:v>
                </c:pt>
                <c:pt idx="1035">
                  <c:v>-1.55792236328125E-2</c:v>
                </c:pt>
                <c:pt idx="1036">
                  <c:v>-1.580810546875E-2</c:v>
                </c:pt>
                <c:pt idx="1037">
                  <c:v>-1.555633544921875E-2</c:v>
                </c:pt>
                <c:pt idx="1038">
                  <c:v>-1.529693603515625E-2</c:v>
                </c:pt>
                <c:pt idx="1039">
                  <c:v>-1.50604248046875E-2</c:v>
                </c:pt>
                <c:pt idx="1040">
                  <c:v>-1.49383544921875E-2</c:v>
                </c:pt>
                <c:pt idx="1041">
                  <c:v>-1.4862060546875E-2</c:v>
                </c:pt>
                <c:pt idx="1042">
                  <c:v>-1.4862060546875E-2</c:v>
                </c:pt>
                <c:pt idx="1043">
                  <c:v>-1.496124267578125E-2</c:v>
                </c:pt>
                <c:pt idx="1044">
                  <c:v>-1.502227783203125E-2</c:v>
                </c:pt>
                <c:pt idx="1045">
                  <c:v>-1.514434814453125E-2</c:v>
                </c:pt>
                <c:pt idx="1046">
                  <c:v>-1.49383544921875E-2</c:v>
                </c:pt>
                <c:pt idx="1047">
                  <c:v>-1.493072509765625E-2</c:v>
                </c:pt>
                <c:pt idx="1048">
                  <c:v>-1.4862060546875E-2</c:v>
                </c:pt>
                <c:pt idx="1049">
                  <c:v>-1.4862060546875E-2</c:v>
                </c:pt>
                <c:pt idx="1050">
                  <c:v>-1.477813720703125E-2</c:v>
                </c:pt>
                <c:pt idx="1051">
                  <c:v>-1.47552490234375E-2</c:v>
                </c:pt>
                <c:pt idx="1052">
                  <c:v>-1.465606689453125E-2</c:v>
                </c:pt>
                <c:pt idx="1053">
                  <c:v>-1.447296142578125E-2</c:v>
                </c:pt>
                <c:pt idx="1054">
                  <c:v>-1.456451416015625E-2</c:v>
                </c:pt>
                <c:pt idx="1055">
                  <c:v>-1.461029052734375E-2</c:v>
                </c:pt>
                <c:pt idx="1056">
                  <c:v>-1.4801025390625E-2</c:v>
                </c:pt>
                <c:pt idx="1057">
                  <c:v>-1.51214599609375E-2</c:v>
                </c:pt>
                <c:pt idx="1058">
                  <c:v>-1.534271240234375E-2</c:v>
                </c:pt>
                <c:pt idx="1059">
                  <c:v>-1.551055908203125E-2</c:v>
                </c:pt>
                <c:pt idx="1060">
                  <c:v>-1.59759521484375E-2</c:v>
                </c:pt>
                <c:pt idx="1061">
                  <c:v>-1.6265869140625E-2</c:v>
                </c:pt>
                <c:pt idx="1062">
                  <c:v>-1.65863037109375E-2</c:v>
                </c:pt>
                <c:pt idx="1063">
                  <c:v>-1.679229736328125E-2</c:v>
                </c:pt>
                <c:pt idx="1064">
                  <c:v>-1.706695556640625E-2</c:v>
                </c:pt>
                <c:pt idx="1065">
                  <c:v>-1.708984375E-2</c:v>
                </c:pt>
                <c:pt idx="1066">
                  <c:v>-1.73187255859375E-2</c:v>
                </c:pt>
                <c:pt idx="1067">
                  <c:v>-1.75628662109375E-2</c:v>
                </c:pt>
                <c:pt idx="1068">
                  <c:v>-1.7791748046875E-2</c:v>
                </c:pt>
                <c:pt idx="1069">
                  <c:v>-1.789093017578125E-2</c:v>
                </c:pt>
                <c:pt idx="1070">
                  <c:v>-1.79901123046875E-2</c:v>
                </c:pt>
                <c:pt idx="1071">
                  <c:v>-1.78985595703125E-2</c:v>
                </c:pt>
                <c:pt idx="1072">
                  <c:v>-1.76544189453125E-2</c:v>
                </c:pt>
                <c:pt idx="1073">
                  <c:v>-1.77001953125E-2</c:v>
                </c:pt>
                <c:pt idx="1074">
                  <c:v>-1.749420166015625E-2</c:v>
                </c:pt>
                <c:pt idx="1075">
                  <c:v>-1.74407958984375E-2</c:v>
                </c:pt>
                <c:pt idx="1076">
                  <c:v>-1.75628662109375E-2</c:v>
                </c:pt>
                <c:pt idx="1077">
                  <c:v>-1.7669677734375E-2</c:v>
                </c:pt>
                <c:pt idx="1078">
                  <c:v>-1.7791748046875E-2</c:v>
                </c:pt>
                <c:pt idx="1079">
                  <c:v>-1.779937744140625E-2</c:v>
                </c:pt>
                <c:pt idx="1080">
                  <c:v>-1.788330078125E-2</c:v>
                </c:pt>
                <c:pt idx="1081">
                  <c:v>-1.76544189453125E-2</c:v>
                </c:pt>
                <c:pt idx="1082">
                  <c:v>-1.758575439453125E-2</c:v>
                </c:pt>
                <c:pt idx="1083">
                  <c:v>-1.738739013671875E-2</c:v>
                </c:pt>
                <c:pt idx="1084">
                  <c:v>-1.71966552734375E-2</c:v>
                </c:pt>
                <c:pt idx="1085">
                  <c:v>-1.715850830078125E-2</c:v>
                </c:pt>
                <c:pt idx="1086">
                  <c:v>-1.6937255859375E-2</c:v>
                </c:pt>
                <c:pt idx="1087">
                  <c:v>-1.703643798828125E-2</c:v>
                </c:pt>
                <c:pt idx="1088">
                  <c:v>-1.690673828125E-2</c:v>
                </c:pt>
                <c:pt idx="1089">
                  <c:v>-1.690673828125E-2</c:v>
                </c:pt>
                <c:pt idx="1090">
                  <c:v>-1.6693115234375E-2</c:v>
                </c:pt>
                <c:pt idx="1091">
                  <c:v>-1.676177978515625E-2</c:v>
                </c:pt>
                <c:pt idx="1092">
                  <c:v>-1.67083740234375E-2</c:v>
                </c:pt>
                <c:pt idx="1093">
                  <c:v>-1.638031005859375E-2</c:v>
                </c:pt>
                <c:pt idx="1094">
                  <c:v>-1.641082763671875E-2</c:v>
                </c:pt>
                <c:pt idx="1095">
                  <c:v>-1.633453369140625E-2</c:v>
                </c:pt>
                <c:pt idx="1096">
                  <c:v>-1.628875732421875E-2</c:v>
                </c:pt>
                <c:pt idx="1097">
                  <c:v>-1.627349853515625E-2</c:v>
                </c:pt>
                <c:pt idx="1098">
                  <c:v>-1.625823974609375E-2</c:v>
                </c:pt>
                <c:pt idx="1099">
                  <c:v>-1.638031005859375E-2</c:v>
                </c:pt>
                <c:pt idx="1100">
                  <c:v>-1.6387939453125E-2</c:v>
                </c:pt>
                <c:pt idx="1101">
                  <c:v>-1.641082763671875E-2</c:v>
                </c:pt>
                <c:pt idx="1102">
                  <c:v>-1.647186279296875E-2</c:v>
                </c:pt>
                <c:pt idx="1103">
                  <c:v>-1.653289794921875E-2</c:v>
                </c:pt>
                <c:pt idx="1104">
                  <c:v>-1.6571044921875E-2</c:v>
                </c:pt>
                <c:pt idx="1105">
                  <c:v>-1.66168212890625E-2</c:v>
                </c:pt>
                <c:pt idx="1106">
                  <c:v>-1.659393310546875E-2</c:v>
                </c:pt>
                <c:pt idx="1107">
                  <c:v>-1.654052734375E-2</c:v>
                </c:pt>
                <c:pt idx="1108">
                  <c:v>-1.656341552734375E-2</c:v>
                </c:pt>
                <c:pt idx="1109">
                  <c:v>-1.656341552734375E-2</c:v>
                </c:pt>
                <c:pt idx="1110">
                  <c:v>-1.665496826171875E-2</c:v>
                </c:pt>
                <c:pt idx="1111">
                  <c:v>-1.682281494140625E-2</c:v>
                </c:pt>
                <c:pt idx="1112">
                  <c:v>-1.6937255859375E-2</c:v>
                </c:pt>
                <c:pt idx="1113">
                  <c:v>-1.69677734375E-2</c:v>
                </c:pt>
                <c:pt idx="1114">
                  <c:v>-1.69677734375E-2</c:v>
                </c:pt>
                <c:pt idx="1115">
                  <c:v>-1.69830322265625E-2</c:v>
                </c:pt>
                <c:pt idx="1116">
                  <c:v>-1.689910888671875E-2</c:v>
                </c:pt>
                <c:pt idx="1117">
                  <c:v>-1.688385009765625E-2</c:v>
                </c:pt>
                <c:pt idx="1118">
                  <c:v>-1.683807373046875E-2</c:v>
                </c:pt>
                <c:pt idx="1119">
                  <c:v>-1.68609619140625E-2</c:v>
                </c:pt>
                <c:pt idx="1120">
                  <c:v>-1.690673828125E-2</c:v>
                </c:pt>
                <c:pt idx="1121">
                  <c:v>-1.69219970703125E-2</c:v>
                </c:pt>
                <c:pt idx="1122">
                  <c:v>-1.690673828125E-2</c:v>
                </c:pt>
                <c:pt idx="1123">
                  <c:v>-1.690673828125E-2</c:v>
                </c:pt>
                <c:pt idx="1124">
                  <c:v>-1.683807373046875E-2</c:v>
                </c:pt>
                <c:pt idx="1125">
                  <c:v>-1.685333251953125E-2</c:v>
                </c:pt>
                <c:pt idx="1126">
                  <c:v>-1.69525146484375E-2</c:v>
                </c:pt>
                <c:pt idx="1127">
                  <c:v>-1.686859130859375E-2</c:v>
                </c:pt>
                <c:pt idx="1128">
                  <c:v>-1.68914794921875E-2</c:v>
                </c:pt>
                <c:pt idx="1129">
                  <c:v>-1.697540283203125E-2</c:v>
                </c:pt>
                <c:pt idx="1130">
                  <c:v>-1.679229736328125E-2</c:v>
                </c:pt>
                <c:pt idx="1131">
                  <c:v>-1.66778564453125E-2</c:v>
                </c:pt>
                <c:pt idx="1132">
                  <c:v>-1.66778564453125E-2</c:v>
                </c:pt>
                <c:pt idx="1133">
                  <c:v>-1.6754150390625E-2</c:v>
                </c:pt>
                <c:pt idx="1134">
                  <c:v>-1.671600341796875E-2</c:v>
                </c:pt>
                <c:pt idx="1135">
                  <c:v>-1.6632080078125E-2</c:v>
                </c:pt>
                <c:pt idx="1136">
                  <c:v>-1.63726806640625E-2</c:v>
                </c:pt>
                <c:pt idx="1137">
                  <c:v>-1.625823974609375E-2</c:v>
                </c:pt>
                <c:pt idx="1138">
                  <c:v>-1.615142822265625E-2</c:v>
                </c:pt>
                <c:pt idx="1139">
                  <c:v>-1.613616943359375E-2</c:v>
                </c:pt>
                <c:pt idx="1140">
                  <c:v>-1.609039306640625E-2</c:v>
                </c:pt>
                <c:pt idx="1141">
                  <c:v>-1.602935791015625E-2</c:v>
                </c:pt>
                <c:pt idx="1142">
                  <c:v>-1.581573486328125E-2</c:v>
                </c:pt>
                <c:pt idx="1143">
                  <c:v>-1.55487060546875E-2</c:v>
                </c:pt>
                <c:pt idx="1144">
                  <c:v>-1.529693603515625E-2</c:v>
                </c:pt>
                <c:pt idx="1145">
                  <c:v>-1.476287841796875E-2</c:v>
                </c:pt>
                <c:pt idx="1146">
                  <c:v>-1.456451416015625E-2</c:v>
                </c:pt>
                <c:pt idx="1147">
                  <c:v>-1.45111083984375E-2</c:v>
                </c:pt>
                <c:pt idx="1148">
                  <c:v>-1.461029052734375E-2</c:v>
                </c:pt>
                <c:pt idx="1149">
                  <c:v>-1.4617919921875E-2</c:v>
                </c:pt>
                <c:pt idx="1150">
                  <c:v>-1.483154296875E-2</c:v>
                </c:pt>
                <c:pt idx="1151">
                  <c:v>-1.483154296875E-2</c:v>
                </c:pt>
                <c:pt idx="1152">
                  <c:v>-1.4678955078125E-2</c:v>
                </c:pt>
                <c:pt idx="1153">
                  <c:v>-1.447296142578125E-2</c:v>
                </c:pt>
                <c:pt idx="1154">
                  <c:v>-1.424407958984375E-2</c:v>
                </c:pt>
                <c:pt idx="1155">
                  <c:v>-1.432037353515625E-2</c:v>
                </c:pt>
                <c:pt idx="1156">
                  <c:v>-1.44500732421875E-2</c:v>
                </c:pt>
                <c:pt idx="1157">
                  <c:v>-1.435089111328125E-2</c:v>
                </c:pt>
                <c:pt idx="1158">
                  <c:v>-1.425933837890625E-2</c:v>
                </c:pt>
                <c:pt idx="1159">
                  <c:v>-1.425933837890625E-2</c:v>
                </c:pt>
                <c:pt idx="1160">
                  <c:v>-1.396942138671875E-2</c:v>
                </c:pt>
                <c:pt idx="1161">
                  <c:v>-1.372528076171875E-2</c:v>
                </c:pt>
                <c:pt idx="1162">
                  <c:v>-1.35650634765625E-2</c:v>
                </c:pt>
                <c:pt idx="1163">
                  <c:v>-1.351165771484375E-2</c:v>
                </c:pt>
                <c:pt idx="1164">
                  <c:v>-1.374053955078125E-2</c:v>
                </c:pt>
                <c:pt idx="1165">
                  <c:v>-1.3946533203125E-2</c:v>
                </c:pt>
                <c:pt idx="1166">
                  <c:v>-1.43585205078125E-2</c:v>
                </c:pt>
                <c:pt idx="1167">
                  <c:v>-1.45111083984375E-2</c:v>
                </c:pt>
                <c:pt idx="1168">
                  <c:v>-1.464080810546875E-2</c:v>
                </c:pt>
                <c:pt idx="1169">
                  <c:v>-1.512908935546875E-2</c:v>
                </c:pt>
                <c:pt idx="1170">
                  <c:v>-1.557159423828125E-2</c:v>
                </c:pt>
                <c:pt idx="1171">
                  <c:v>-1.599884033203125E-2</c:v>
                </c:pt>
                <c:pt idx="1172">
                  <c:v>-1.641845703125E-2</c:v>
                </c:pt>
                <c:pt idx="1173">
                  <c:v>-1.680755615234375E-2</c:v>
                </c:pt>
                <c:pt idx="1174">
                  <c:v>-1.674652099609375E-2</c:v>
                </c:pt>
                <c:pt idx="1175">
                  <c:v>-1.67236328125E-2</c:v>
                </c:pt>
                <c:pt idx="1176">
                  <c:v>-1.65863037109375E-2</c:v>
                </c:pt>
                <c:pt idx="1177">
                  <c:v>-1.657867431640625E-2</c:v>
                </c:pt>
                <c:pt idx="1178">
                  <c:v>-1.674652099609375E-2</c:v>
                </c:pt>
                <c:pt idx="1179">
                  <c:v>-1.663970947265625E-2</c:v>
                </c:pt>
                <c:pt idx="1180">
                  <c:v>-1.656341552734375E-2</c:v>
                </c:pt>
                <c:pt idx="1181">
                  <c:v>-1.6571044921875E-2</c:v>
                </c:pt>
                <c:pt idx="1182">
                  <c:v>-1.64947509765625E-2</c:v>
                </c:pt>
                <c:pt idx="1183">
                  <c:v>-1.638031005859375E-2</c:v>
                </c:pt>
                <c:pt idx="1184">
                  <c:v>-1.638031005859375E-2</c:v>
                </c:pt>
                <c:pt idx="1185">
                  <c:v>-1.644134521484375E-2</c:v>
                </c:pt>
                <c:pt idx="1186">
                  <c:v>-1.641082763671875E-2</c:v>
                </c:pt>
                <c:pt idx="1187">
                  <c:v>-1.650238037109375E-2</c:v>
                </c:pt>
                <c:pt idx="1188">
                  <c:v>-1.666259765625E-2</c:v>
                </c:pt>
                <c:pt idx="1189">
                  <c:v>-1.6632080078125E-2</c:v>
                </c:pt>
                <c:pt idx="1190">
                  <c:v>-1.6632080078125E-2</c:v>
                </c:pt>
                <c:pt idx="1191">
                  <c:v>-1.66015625E-2</c:v>
                </c:pt>
                <c:pt idx="1192">
                  <c:v>-1.657867431640625E-2</c:v>
                </c:pt>
                <c:pt idx="1193">
                  <c:v>-1.638031005859375E-2</c:v>
                </c:pt>
                <c:pt idx="1194">
                  <c:v>-1.619720458984375E-2</c:v>
                </c:pt>
                <c:pt idx="1195">
                  <c:v>-1.6204833984375E-2</c:v>
                </c:pt>
                <c:pt idx="1196">
                  <c:v>-1.609039306640625E-2</c:v>
                </c:pt>
                <c:pt idx="1197">
                  <c:v>-1.605987548828125E-2</c:v>
                </c:pt>
                <c:pt idx="1198">
                  <c:v>-1.621246337890625E-2</c:v>
                </c:pt>
                <c:pt idx="1199">
                  <c:v>-1.62200927734375E-2</c:v>
                </c:pt>
                <c:pt idx="1200">
                  <c:v>-1.627349853515625E-2</c:v>
                </c:pt>
                <c:pt idx="1201">
                  <c:v>-1.627349853515625E-2</c:v>
                </c:pt>
                <c:pt idx="1202">
                  <c:v>-1.629638671875E-2</c:v>
                </c:pt>
                <c:pt idx="1203">
                  <c:v>-1.645660400390625E-2</c:v>
                </c:pt>
                <c:pt idx="1204">
                  <c:v>-1.639556884765625E-2</c:v>
                </c:pt>
                <c:pt idx="1205">
                  <c:v>-1.653289794921875E-2</c:v>
                </c:pt>
                <c:pt idx="1206">
                  <c:v>-1.6571044921875E-2</c:v>
                </c:pt>
                <c:pt idx="1207">
                  <c:v>-1.6693115234375E-2</c:v>
                </c:pt>
                <c:pt idx="1208">
                  <c:v>-1.6693115234375E-2</c:v>
                </c:pt>
                <c:pt idx="1209">
                  <c:v>-1.67999267578125E-2</c:v>
                </c:pt>
                <c:pt idx="1210">
                  <c:v>-1.6876220703125E-2</c:v>
                </c:pt>
                <c:pt idx="1211">
                  <c:v>-1.69525146484375E-2</c:v>
                </c:pt>
                <c:pt idx="1212">
                  <c:v>-1.670074462890625E-2</c:v>
                </c:pt>
                <c:pt idx="1213">
                  <c:v>-1.665496826171875E-2</c:v>
                </c:pt>
                <c:pt idx="1214">
                  <c:v>-1.6265869140625E-2</c:v>
                </c:pt>
                <c:pt idx="1215">
                  <c:v>-1.618194580078125E-2</c:v>
                </c:pt>
                <c:pt idx="1216">
                  <c:v>-1.60369873046875E-2</c:v>
                </c:pt>
                <c:pt idx="1217">
                  <c:v>-1.6082763671875E-2</c:v>
                </c:pt>
                <c:pt idx="1218">
                  <c:v>-1.61285400390625E-2</c:v>
                </c:pt>
                <c:pt idx="1219">
                  <c:v>-1.610565185546875E-2</c:v>
                </c:pt>
                <c:pt idx="1220">
                  <c:v>-1.615142822265625E-2</c:v>
                </c:pt>
                <c:pt idx="1221">
                  <c:v>-1.6326904296875E-2</c:v>
                </c:pt>
                <c:pt idx="1222">
                  <c:v>-1.64642333984375E-2</c:v>
                </c:pt>
                <c:pt idx="1223">
                  <c:v>-1.676177978515625E-2</c:v>
                </c:pt>
                <c:pt idx="1224">
                  <c:v>-1.6937255859375E-2</c:v>
                </c:pt>
                <c:pt idx="1225">
                  <c:v>-1.699066162109375E-2</c:v>
                </c:pt>
                <c:pt idx="1226">
                  <c:v>-1.6937255859375E-2</c:v>
                </c:pt>
                <c:pt idx="1227">
                  <c:v>-1.69219970703125E-2</c:v>
                </c:pt>
                <c:pt idx="1228">
                  <c:v>-1.686859130859375E-2</c:v>
                </c:pt>
                <c:pt idx="1229">
                  <c:v>-1.68304443359375E-2</c:v>
                </c:pt>
                <c:pt idx="1230">
                  <c:v>-1.6845703125E-2</c:v>
                </c:pt>
                <c:pt idx="1231">
                  <c:v>-1.68914794921875E-2</c:v>
                </c:pt>
                <c:pt idx="1232">
                  <c:v>-1.69677734375E-2</c:v>
                </c:pt>
                <c:pt idx="1233">
                  <c:v>-1.702880859375E-2</c:v>
                </c:pt>
                <c:pt idx="1234">
                  <c:v>-1.69830322265625E-2</c:v>
                </c:pt>
                <c:pt idx="1235">
                  <c:v>-1.699066162109375E-2</c:v>
                </c:pt>
                <c:pt idx="1236">
                  <c:v>-1.69525146484375E-2</c:v>
                </c:pt>
                <c:pt idx="1237">
                  <c:v>-1.667022705078125E-2</c:v>
                </c:pt>
                <c:pt idx="1238">
                  <c:v>-1.641845703125E-2</c:v>
                </c:pt>
                <c:pt idx="1239">
                  <c:v>-1.641845703125E-2</c:v>
                </c:pt>
                <c:pt idx="1240">
                  <c:v>-1.63726806640625E-2</c:v>
                </c:pt>
                <c:pt idx="1241">
                  <c:v>-1.629638671875E-2</c:v>
                </c:pt>
                <c:pt idx="1242">
                  <c:v>-1.659393310546875E-2</c:v>
                </c:pt>
                <c:pt idx="1243">
                  <c:v>-1.659393310546875E-2</c:v>
                </c:pt>
                <c:pt idx="1244">
                  <c:v>-1.668548583984375E-2</c:v>
                </c:pt>
                <c:pt idx="1245">
                  <c:v>-1.656341552734375E-2</c:v>
                </c:pt>
                <c:pt idx="1246">
                  <c:v>-1.64031982421875E-2</c:v>
                </c:pt>
                <c:pt idx="1247">
                  <c:v>-1.636505126953125E-2</c:v>
                </c:pt>
                <c:pt idx="1248">
                  <c:v>-1.63421630859375E-2</c:v>
                </c:pt>
                <c:pt idx="1249">
                  <c:v>-1.6326904296875E-2</c:v>
                </c:pt>
                <c:pt idx="1250">
                  <c:v>-1.6326904296875E-2</c:v>
                </c:pt>
                <c:pt idx="1251">
                  <c:v>-1.644134521484375E-2</c:v>
                </c:pt>
                <c:pt idx="1252">
                  <c:v>-1.629638671875E-2</c:v>
                </c:pt>
                <c:pt idx="1253">
                  <c:v>-1.63421630859375E-2</c:v>
                </c:pt>
                <c:pt idx="1254">
                  <c:v>-1.644134521484375E-2</c:v>
                </c:pt>
                <c:pt idx="1255">
                  <c:v>-1.644134521484375E-2</c:v>
                </c:pt>
                <c:pt idx="1256">
                  <c:v>-1.633453369140625E-2</c:v>
                </c:pt>
                <c:pt idx="1257">
                  <c:v>-1.630401611328125E-2</c:v>
                </c:pt>
                <c:pt idx="1258">
                  <c:v>-1.624298095703125E-2</c:v>
                </c:pt>
                <c:pt idx="1259">
                  <c:v>-1.62353515625E-2</c:v>
                </c:pt>
                <c:pt idx="1260">
                  <c:v>-1.624298095703125E-2</c:v>
                </c:pt>
                <c:pt idx="1261">
                  <c:v>-1.6387939453125E-2</c:v>
                </c:pt>
                <c:pt idx="1262">
                  <c:v>-1.650238037109375E-2</c:v>
                </c:pt>
                <c:pt idx="1263">
                  <c:v>-1.65863037109375E-2</c:v>
                </c:pt>
                <c:pt idx="1264">
                  <c:v>-1.66778564453125E-2</c:v>
                </c:pt>
                <c:pt idx="1265">
                  <c:v>-1.67694091796875E-2</c:v>
                </c:pt>
                <c:pt idx="1266">
                  <c:v>-1.67999267578125E-2</c:v>
                </c:pt>
                <c:pt idx="1267">
                  <c:v>-1.68304443359375E-2</c:v>
                </c:pt>
                <c:pt idx="1268">
                  <c:v>-1.69525146484375E-2</c:v>
                </c:pt>
                <c:pt idx="1269">
                  <c:v>-1.708984375E-2</c:v>
                </c:pt>
                <c:pt idx="1270">
                  <c:v>-1.708984375E-2</c:v>
                </c:pt>
                <c:pt idx="1271">
                  <c:v>-1.708984375E-2</c:v>
                </c:pt>
                <c:pt idx="1272">
                  <c:v>-1.7120361328125E-2</c:v>
                </c:pt>
                <c:pt idx="1273">
                  <c:v>-1.708221435546875E-2</c:v>
                </c:pt>
                <c:pt idx="1274">
                  <c:v>-1.70745849609375E-2</c:v>
                </c:pt>
                <c:pt idx="1275">
                  <c:v>-1.699066162109375E-2</c:v>
                </c:pt>
                <c:pt idx="1276">
                  <c:v>-1.69525146484375E-2</c:v>
                </c:pt>
                <c:pt idx="1277">
                  <c:v>-1.689910888671875E-2</c:v>
                </c:pt>
                <c:pt idx="1278">
                  <c:v>-1.680755615234375E-2</c:v>
                </c:pt>
                <c:pt idx="1279">
                  <c:v>-1.666259765625E-2</c:v>
                </c:pt>
                <c:pt idx="1280">
                  <c:v>-1.636505126953125E-2</c:v>
                </c:pt>
                <c:pt idx="1281">
                  <c:v>-1.624298095703125E-2</c:v>
                </c:pt>
                <c:pt idx="1282">
                  <c:v>-1.599884033203125E-2</c:v>
                </c:pt>
                <c:pt idx="1283">
                  <c:v>-1.596832275390625E-2</c:v>
                </c:pt>
                <c:pt idx="1284">
                  <c:v>-1.605224609375E-2</c:v>
                </c:pt>
                <c:pt idx="1285">
                  <c:v>-1.610565185546875E-2</c:v>
                </c:pt>
                <c:pt idx="1286">
                  <c:v>-1.6204833984375E-2</c:v>
                </c:pt>
                <c:pt idx="1287">
                  <c:v>-1.64031982421875E-2</c:v>
                </c:pt>
                <c:pt idx="1288">
                  <c:v>-1.64794921875E-2</c:v>
                </c:pt>
                <c:pt idx="1289">
                  <c:v>-1.6448974609375E-2</c:v>
                </c:pt>
                <c:pt idx="1290">
                  <c:v>-1.6448974609375E-2</c:v>
                </c:pt>
                <c:pt idx="1291">
                  <c:v>-1.66168212890625E-2</c:v>
                </c:pt>
                <c:pt idx="1292">
                  <c:v>-1.66778564453125E-2</c:v>
                </c:pt>
                <c:pt idx="1293">
                  <c:v>-1.65557861328125E-2</c:v>
                </c:pt>
                <c:pt idx="1294">
                  <c:v>-1.666259765625E-2</c:v>
                </c:pt>
                <c:pt idx="1295">
                  <c:v>-1.677703857421875E-2</c:v>
                </c:pt>
                <c:pt idx="1296">
                  <c:v>-1.67694091796875E-2</c:v>
                </c:pt>
                <c:pt idx="1297">
                  <c:v>-1.6815185546875E-2</c:v>
                </c:pt>
                <c:pt idx="1298">
                  <c:v>-1.679229736328125E-2</c:v>
                </c:pt>
                <c:pt idx="1299">
                  <c:v>-1.67999267578125E-2</c:v>
                </c:pt>
                <c:pt idx="1300">
                  <c:v>-1.680755615234375E-2</c:v>
                </c:pt>
                <c:pt idx="1301">
                  <c:v>-1.666259765625E-2</c:v>
                </c:pt>
                <c:pt idx="1302">
                  <c:v>-1.660919189453125E-2</c:v>
                </c:pt>
                <c:pt idx="1303">
                  <c:v>-1.657867431640625E-2</c:v>
                </c:pt>
                <c:pt idx="1304">
                  <c:v>-1.656341552734375E-2</c:v>
                </c:pt>
                <c:pt idx="1305">
                  <c:v>-1.641845703125E-2</c:v>
                </c:pt>
                <c:pt idx="1306">
                  <c:v>-1.63116455078125E-2</c:v>
                </c:pt>
                <c:pt idx="1307">
                  <c:v>-1.630401611328125E-2</c:v>
                </c:pt>
                <c:pt idx="1308">
                  <c:v>-1.629638671875E-2</c:v>
                </c:pt>
                <c:pt idx="1309">
                  <c:v>-1.6326904296875E-2</c:v>
                </c:pt>
                <c:pt idx="1310">
                  <c:v>-1.633453369140625E-2</c:v>
                </c:pt>
                <c:pt idx="1311">
                  <c:v>-1.641082763671875E-2</c:v>
                </c:pt>
                <c:pt idx="1312">
                  <c:v>-1.64794921875E-2</c:v>
                </c:pt>
                <c:pt idx="1313">
                  <c:v>-1.653289794921875E-2</c:v>
                </c:pt>
                <c:pt idx="1314">
                  <c:v>-1.6632080078125E-2</c:v>
                </c:pt>
                <c:pt idx="1315">
                  <c:v>-1.67083740234375E-2</c:v>
                </c:pt>
                <c:pt idx="1316">
                  <c:v>-1.691436767578125E-2</c:v>
                </c:pt>
                <c:pt idx="1317">
                  <c:v>-1.688385009765625E-2</c:v>
                </c:pt>
                <c:pt idx="1318">
                  <c:v>-1.68609619140625E-2</c:v>
                </c:pt>
                <c:pt idx="1319">
                  <c:v>-1.68609619140625E-2</c:v>
                </c:pt>
                <c:pt idx="1320">
                  <c:v>-1.68609619140625E-2</c:v>
                </c:pt>
                <c:pt idx="1321">
                  <c:v>-1.692962646484375E-2</c:v>
                </c:pt>
                <c:pt idx="1322">
                  <c:v>-1.68914794921875E-2</c:v>
                </c:pt>
                <c:pt idx="1323">
                  <c:v>-1.700592041015625E-2</c:v>
                </c:pt>
                <c:pt idx="1324">
                  <c:v>-1.6937255859375E-2</c:v>
                </c:pt>
                <c:pt idx="1325">
                  <c:v>-1.694488525390625E-2</c:v>
                </c:pt>
                <c:pt idx="1326">
                  <c:v>-1.682281494140625E-2</c:v>
                </c:pt>
                <c:pt idx="1327">
                  <c:v>-1.670074462890625E-2</c:v>
                </c:pt>
                <c:pt idx="1328">
                  <c:v>-1.666259765625E-2</c:v>
                </c:pt>
                <c:pt idx="1329">
                  <c:v>-1.670074462890625E-2</c:v>
                </c:pt>
                <c:pt idx="1330">
                  <c:v>-1.682281494140625E-2</c:v>
                </c:pt>
                <c:pt idx="1331">
                  <c:v>-1.68609619140625E-2</c:v>
                </c:pt>
                <c:pt idx="1332">
                  <c:v>-1.677703857421875E-2</c:v>
                </c:pt>
                <c:pt idx="1333">
                  <c:v>-1.677703857421875E-2</c:v>
                </c:pt>
                <c:pt idx="1334">
                  <c:v>-1.6754150390625E-2</c:v>
                </c:pt>
                <c:pt idx="1335">
                  <c:v>-1.67236328125E-2</c:v>
                </c:pt>
                <c:pt idx="1336">
                  <c:v>-1.67236328125E-2</c:v>
                </c:pt>
                <c:pt idx="1337">
                  <c:v>-1.666259765625E-2</c:v>
                </c:pt>
                <c:pt idx="1338">
                  <c:v>-1.656341552734375E-2</c:v>
                </c:pt>
                <c:pt idx="1339">
                  <c:v>-1.654815673828125E-2</c:v>
                </c:pt>
                <c:pt idx="1340">
                  <c:v>-1.651763916015625E-2</c:v>
                </c:pt>
                <c:pt idx="1341">
                  <c:v>-1.6448974609375E-2</c:v>
                </c:pt>
                <c:pt idx="1342">
                  <c:v>-1.657867431640625E-2</c:v>
                </c:pt>
                <c:pt idx="1343">
                  <c:v>-1.67083740234375E-2</c:v>
                </c:pt>
                <c:pt idx="1344">
                  <c:v>-1.67083740234375E-2</c:v>
                </c:pt>
                <c:pt idx="1345">
                  <c:v>-1.6845703125E-2</c:v>
                </c:pt>
                <c:pt idx="1346">
                  <c:v>-1.6845703125E-2</c:v>
                </c:pt>
                <c:pt idx="1347">
                  <c:v>-1.68304443359375E-2</c:v>
                </c:pt>
                <c:pt idx="1348">
                  <c:v>-1.67236328125E-2</c:v>
                </c:pt>
                <c:pt idx="1349">
                  <c:v>-1.657867431640625E-2</c:v>
                </c:pt>
                <c:pt idx="1350">
                  <c:v>-1.653289794921875E-2</c:v>
                </c:pt>
                <c:pt idx="1351">
                  <c:v>-1.64031982421875E-2</c:v>
                </c:pt>
                <c:pt idx="1352">
                  <c:v>-1.636505126953125E-2</c:v>
                </c:pt>
                <c:pt idx="1353">
                  <c:v>-1.636505126953125E-2</c:v>
                </c:pt>
                <c:pt idx="1354">
                  <c:v>-1.624298095703125E-2</c:v>
                </c:pt>
                <c:pt idx="1355">
                  <c:v>-1.628875732421875E-2</c:v>
                </c:pt>
                <c:pt idx="1356">
                  <c:v>-1.633453369140625E-2</c:v>
                </c:pt>
                <c:pt idx="1357">
                  <c:v>-1.634979248046875E-2</c:v>
                </c:pt>
                <c:pt idx="1358">
                  <c:v>-1.65252685546875E-2</c:v>
                </c:pt>
                <c:pt idx="1359">
                  <c:v>-1.65557861328125E-2</c:v>
                </c:pt>
                <c:pt idx="1360">
                  <c:v>-1.651763916015625E-2</c:v>
                </c:pt>
                <c:pt idx="1361">
                  <c:v>-1.64794921875E-2</c:v>
                </c:pt>
                <c:pt idx="1362">
                  <c:v>-1.656341552734375E-2</c:v>
                </c:pt>
                <c:pt idx="1363">
                  <c:v>-1.6571044921875E-2</c:v>
                </c:pt>
                <c:pt idx="1364">
                  <c:v>-1.686859130859375E-2</c:v>
                </c:pt>
                <c:pt idx="1365">
                  <c:v>-1.6845703125E-2</c:v>
                </c:pt>
                <c:pt idx="1366">
                  <c:v>-1.689910888671875E-2</c:v>
                </c:pt>
                <c:pt idx="1367">
                  <c:v>-1.6815185546875E-2</c:v>
                </c:pt>
                <c:pt idx="1368">
                  <c:v>-1.666259765625E-2</c:v>
                </c:pt>
                <c:pt idx="1369">
                  <c:v>-1.659393310546875E-2</c:v>
                </c:pt>
                <c:pt idx="1370">
                  <c:v>-1.66473388671875E-2</c:v>
                </c:pt>
                <c:pt idx="1371">
                  <c:v>-1.653289794921875E-2</c:v>
                </c:pt>
                <c:pt idx="1372">
                  <c:v>-1.653289794921875E-2</c:v>
                </c:pt>
                <c:pt idx="1373">
                  <c:v>-1.659393310546875E-2</c:v>
                </c:pt>
                <c:pt idx="1374">
                  <c:v>-1.66473388671875E-2</c:v>
                </c:pt>
                <c:pt idx="1375">
                  <c:v>-1.6510009765625E-2</c:v>
                </c:pt>
                <c:pt idx="1376">
                  <c:v>-1.648712158203125E-2</c:v>
                </c:pt>
                <c:pt idx="1377">
                  <c:v>-1.650238037109375E-2</c:v>
                </c:pt>
                <c:pt idx="1378">
                  <c:v>-1.651763916015625E-2</c:v>
                </c:pt>
                <c:pt idx="1379">
                  <c:v>-1.618194580078125E-2</c:v>
                </c:pt>
                <c:pt idx="1380">
                  <c:v>-1.615142822265625E-2</c:v>
                </c:pt>
                <c:pt idx="1381">
                  <c:v>-1.610565185546875E-2</c:v>
                </c:pt>
                <c:pt idx="1382">
                  <c:v>-1.610565185546875E-2</c:v>
                </c:pt>
                <c:pt idx="1383">
                  <c:v>-1.612091064453125E-2</c:v>
                </c:pt>
                <c:pt idx="1384">
                  <c:v>-1.641845703125E-2</c:v>
                </c:pt>
                <c:pt idx="1385">
                  <c:v>-1.662445068359375E-2</c:v>
                </c:pt>
                <c:pt idx="1386">
                  <c:v>-1.670074462890625E-2</c:v>
                </c:pt>
                <c:pt idx="1387">
                  <c:v>-1.670074462890625E-2</c:v>
                </c:pt>
                <c:pt idx="1388">
                  <c:v>-1.66778564453125E-2</c:v>
                </c:pt>
                <c:pt idx="1389">
                  <c:v>-1.659393310546875E-2</c:v>
                </c:pt>
                <c:pt idx="1390">
                  <c:v>-1.667022705078125E-2</c:v>
                </c:pt>
                <c:pt idx="1391">
                  <c:v>-1.667022705078125E-2</c:v>
                </c:pt>
                <c:pt idx="1392">
                  <c:v>-1.670074462890625E-2</c:v>
                </c:pt>
                <c:pt idx="1393">
                  <c:v>-1.676177978515625E-2</c:v>
                </c:pt>
                <c:pt idx="1394">
                  <c:v>-1.6815185546875E-2</c:v>
                </c:pt>
                <c:pt idx="1395">
                  <c:v>-1.667022705078125E-2</c:v>
                </c:pt>
                <c:pt idx="1396">
                  <c:v>-1.654052734375E-2</c:v>
                </c:pt>
                <c:pt idx="1397">
                  <c:v>-1.630401611328125E-2</c:v>
                </c:pt>
                <c:pt idx="1398">
                  <c:v>-1.622772216796875E-2</c:v>
                </c:pt>
                <c:pt idx="1399">
                  <c:v>-1.62506103515625E-2</c:v>
                </c:pt>
                <c:pt idx="1400">
                  <c:v>-1.644134521484375E-2</c:v>
                </c:pt>
                <c:pt idx="1401">
                  <c:v>-1.656341552734375E-2</c:v>
                </c:pt>
                <c:pt idx="1402">
                  <c:v>-1.6845703125E-2</c:v>
                </c:pt>
                <c:pt idx="1403">
                  <c:v>-1.67694091796875E-2</c:v>
                </c:pt>
                <c:pt idx="1404">
                  <c:v>-1.6845703125E-2</c:v>
                </c:pt>
                <c:pt idx="1405">
                  <c:v>-1.68609619140625E-2</c:v>
                </c:pt>
                <c:pt idx="1406">
                  <c:v>-1.6571044921875E-2</c:v>
                </c:pt>
                <c:pt idx="1407">
                  <c:v>-1.67236328125E-2</c:v>
                </c:pt>
                <c:pt idx="1408">
                  <c:v>-1.679229736328125E-2</c:v>
                </c:pt>
                <c:pt idx="1409">
                  <c:v>-1.700592041015625E-2</c:v>
                </c:pt>
                <c:pt idx="1410">
                  <c:v>-1.7059326171875E-2</c:v>
                </c:pt>
                <c:pt idx="1411">
                  <c:v>-1.715850830078125E-2</c:v>
                </c:pt>
                <c:pt idx="1412">
                  <c:v>-1.72271728515625E-2</c:v>
                </c:pt>
                <c:pt idx="1413">
                  <c:v>-1.717376708984375E-2</c:v>
                </c:pt>
                <c:pt idx="1414">
                  <c:v>-1.709747314453125E-2</c:v>
                </c:pt>
                <c:pt idx="1415">
                  <c:v>-1.71661376953125E-2</c:v>
                </c:pt>
                <c:pt idx="1416">
                  <c:v>-1.72119140625E-2</c:v>
                </c:pt>
                <c:pt idx="1417">
                  <c:v>-1.712799072265625E-2</c:v>
                </c:pt>
                <c:pt idx="1418">
                  <c:v>-1.720428466796875E-2</c:v>
                </c:pt>
                <c:pt idx="1419">
                  <c:v>-1.727294921875E-2</c:v>
                </c:pt>
                <c:pt idx="1420">
                  <c:v>-1.72119140625E-2</c:v>
                </c:pt>
                <c:pt idx="1421">
                  <c:v>-1.72119140625E-2</c:v>
                </c:pt>
                <c:pt idx="1422">
                  <c:v>-1.7333984375E-2</c:v>
                </c:pt>
                <c:pt idx="1423">
                  <c:v>-1.731109619140625E-2</c:v>
                </c:pt>
                <c:pt idx="1424">
                  <c:v>-1.74102783203125E-2</c:v>
                </c:pt>
                <c:pt idx="1425">
                  <c:v>-1.74102783203125E-2</c:v>
                </c:pt>
                <c:pt idx="1426">
                  <c:v>-1.7303466796875E-2</c:v>
                </c:pt>
                <c:pt idx="1427">
                  <c:v>-1.71051025390625E-2</c:v>
                </c:pt>
                <c:pt idx="1428">
                  <c:v>-1.696014404296875E-2</c:v>
                </c:pt>
                <c:pt idx="1429">
                  <c:v>-1.6693115234375E-2</c:v>
                </c:pt>
                <c:pt idx="1430">
                  <c:v>-1.634979248046875E-2</c:v>
                </c:pt>
                <c:pt idx="1431">
                  <c:v>-1.624298095703125E-2</c:v>
                </c:pt>
                <c:pt idx="1432">
                  <c:v>-1.609039306640625E-2</c:v>
                </c:pt>
                <c:pt idx="1433">
                  <c:v>-1.609039306640625E-2</c:v>
                </c:pt>
                <c:pt idx="1434">
                  <c:v>-1.604461669921875E-2</c:v>
                </c:pt>
                <c:pt idx="1435">
                  <c:v>-1.592254638671875E-2</c:v>
                </c:pt>
                <c:pt idx="1436">
                  <c:v>-1.575469970703125E-2</c:v>
                </c:pt>
                <c:pt idx="1437">
                  <c:v>-1.564788818359375E-2</c:v>
                </c:pt>
                <c:pt idx="1438">
                  <c:v>-1.541900634765625E-2</c:v>
                </c:pt>
                <c:pt idx="1439">
                  <c:v>-1.529693603515625E-2</c:v>
                </c:pt>
                <c:pt idx="1440">
                  <c:v>-1.49078369140625E-2</c:v>
                </c:pt>
                <c:pt idx="1441">
                  <c:v>-1.47705078125E-2</c:v>
                </c:pt>
                <c:pt idx="1442">
                  <c:v>-1.483917236328125E-2</c:v>
                </c:pt>
                <c:pt idx="1443">
                  <c:v>-1.47857666015625E-2</c:v>
                </c:pt>
                <c:pt idx="1444">
                  <c:v>-1.483917236328125E-2</c:v>
                </c:pt>
                <c:pt idx="1445">
                  <c:v>-1.49383544921875E-2</c:v>
                </c:pt>
                <c:pt idx="1446">
                  <c:v>-1.513671875E-2</c:v>
                </c:pt>
                <c:pt idx="1447">
                  <c:v>-1.513671875E-2</c:v>
                </c:pt>
                <c:pt idx="1448">
                  <c:v>-1.51214599609375E-2</c:v>
                </c:pt>
                <c:pt idx="1449">
                  <c:v>-1.509857177734375E-2</c:v>
                </c:pt>
                <c:pt idx="1450">
                  <c:v>-1.523590087890625E-2</c:v>
                </c:pt>
                <c:pt idx="1451">
                  <c:v>-1.4984130859375E-2</c:v>
                </c:pt>
                <c:pt idx="1452">
                  <c:v>-1.485443115234375E-2</c:v>
                </c:pt>
                <c:pt idx="1453">
                  <c:v>-1.4617919921875E-2</c:v>
                </c:pt>
                <c:pt idx="1454">
                  <c:v>-1.4495849609375E-2</c:v>
                </c:pt>
                <c:pt idx="1455">
                  <c:v>-1.4190673828125E-2</c:v>
                </c:pt>
                <c:pt idx="1456">
                  <c:v>-1.44500732421875E-2</c:v>
                </c:pt>
                <c:pt idx="1457">
                  <c:v>-1.4495849609375E-2</c:v>
                </c:pt>
                <c:pt idx="1458">
                  <c:v>-1.45416259765625E-2</c:v>
                </c:pt>
                <c:pt idx="1459">
                  <c:v>-1.47552490234375E-2</c:v>
                </c:pt>
                <c:pt idx="1460">
                  <c:v>-1.495361328125E-2</c:v>
                </c:pt>
                <c:pt idx="1461">
                  <c:v>-1.495361328125E-2</c:v>
                </c:pt>
                <c:pt idx="1462">
                  <c:v>-1.49688720703125E-2</c:v>
                </c:pt>
                <c:pt idx="1463">
                  <c:v>-1.522064208984375E-2</c:v>
                </c:pt>
                <c:pt idx="1464">
                  <c:v>-1.52435302734375E-2</c:v>
                </c:pt>
                <c:pt idx="1465">
                  <c:v>-1.526641845703125E-2</c:v>
                </c:pt>
                <c:pt idx="1466">
                  <c:v>-1.52740478515625E-2</c:v>
                </c:pt>
                <c:pt idx="1467">
                  <c:v>-1.52740478515625E-2</c:v>
                </c:pt>
                <c:pt idx="1468">
                  <c:v>-1.52130126953125E-2</c:v>
                </c:pt>
                <c:pt idx="1469">
                  <c:v>-1.5106201171875E-2</c:v>
                </c:pt>
                <c:pt idx="1470">
                  <c:v>-1.5106201171875E-2</c:v>
                </c:pt>
                <c:pt idx="1471">
                  <c:v>-1.511383056640625E-2</c:v>
                </c:pt>
                <c:pt idx="1472">
                  <c:v>-1.520538330078125E-2</c:v>
                </c:pt>
                <c:pt idx="1473">
                  <c:v>-1.523590087890625E-2</c:v>
                </c:pt>
                <c:pt idx="1474">
                  <c:v>-1.523590087890625E-2</c:v>
                </c:pt>
                <c:pt idx="1475">
                  <c:v>-1.531982421875E-2</c:v>
                </c:pt>
                <c:pt idx="1476">
                  <c:v>-1.53656005859375E-2</c:v>
                </c:pt>
                <c:pt idx="1477">
                  <c:v>-1.5289306640625E-2</c:v>
                </c:pt>
                <c:pt idx="1478">
                  <c:v>-1.528167724609375E-2</c:v>
                </c:pt>
                <c:pt idx="1479">
                  <c:v>-1.519775390625E-2</c:v>
                </c:pt>
                <c:pt idx="1480">
                  <c:v>-1.522064208984375E-2</c:v>
                </c:pt>
                <c:pt idx="1481">
                  <c:v>-1.528167724609375E-2</c:v>
                </c:pt>
                <c:pt idx="1482">
                  <c:v>-1.5289306640625E-2</c:v>
                </c:pt>
                <c:pt idx="1483">
                  <c:v>-1.5289306640625E-2</c:v>
                </c:pt>
                <c:pt idx="1484">
                  <c:v>-1.54266357421875E-2</c:v>
                </c:pt>
                <c:pt idx="1485">
                  <c:v>-1.5411376953125E-2</c:v>
                </c:pt>
                <c:pt idx="1486">
                  <c:v>-1.529693603515625E-2</c:v>
                </c:pt>
                <c:pt idx="1487">
                  <c:v>-1.5228271484375E-2</c:v>
                </c:pt>
                <c:pt idx="1488">
                  <c:v>-1.514434814453125E-2</c:v>
                </c:pt>
                <c:pt idx="1489">
                  <c:v>-1.51519775390625E-2</c:v>
                </c:pt>
                <c:pt idx="1490">
                  <c:v>-1.526641845703125E-2</c:v>
                </c:pt>
                <c:pt idx="1491">
                  <c:v>-1.528167724609375E-2</c:v>
                </c:pt>
                <c:pt idx="1492">
                  <c:v>-1.5289306640625E-2</c:v>
                </c:pt>
                <c:pt idx="1493">
                  <c:v>-1.528167724609375E-2</c:v>
                </c:pt>
                <c:pt idx="1494">
                  <c:v>-1.528167724609375E-2</c:v>
                </c:pt>
                <c:pt idx="1495">
                  <c:v>-1.53045654296875E-2</c:v>
                </c:pt>
                <c:pt idx="1496">
                  <c:v>-1.55029296875E-2</c:v>
                </c:pt>
                <c:pt idx="1497">
                  <c:v>-1.567840576171875E-2</c:v>
                </c:pt>
                <c:pt idx="1498">
                  <c:v>-1.593780517578125E-2</c:v>
                </c:pt>
                <c:pt idx="1499">
                  <c:v>-1.616668701171875E-2</c:v>
                </c:pt>
                <c:pt idx="1500">
                  <c:v>-1.62506103515625E-2</c:v>
                </c:pt>
                <c:pt idx="1501">
                  <c:v>-1.6326904296875E-2</c:v>
                </c:pt>
                <c:pt idx="1502">
                  <c:v>-1.63726806640625E-2</c:v>
                </c:pt>
                <c:pt idx="1503">
                  <c:v>-1.638031005859375E-2</c:v>
                </c:pt>
                <c:pt idx="1504">
                  <c:v>-1.636505126953125E-2</c:v>
                </c:pt>
                <c:pt idx="1505">
                  <c:v>-1.630401611328125E-2</c:v>
                </c:pt>
                <c:pt idx="1506">
                  <c:v>-1.628875732421875E-2</c:v>
                </c:pt>
                <c:pt idx="1507">
                  <c:v>-1.61895751953125E-2</c:v>
                </c:pt>
                <c:pt idx="1508">
                  <c:v>-1.634979248046875E-2</c:v>
                </c:pt>
                <c:pt idx="1509">
                  <c:v>-1.628875732421875E-2</c:v>
                </c:pt>
                <c:pt idx="1510">
                  <c:v>-1.628875732421875E-2</c:v>
                </c:pt>
                <c:pt idx="1511">
                  <c:v>-1.6387939453125E-2</c:v>
                </c:pt>
                <c:pt idx="1512">
                  <c:v>-1.648712158203125E-2</c:v>
                </c:pt>
                <c:pt idx="1513">
                  <c:v>-1.65252685546875E-2</c:v>
                </c:pt>
                <c:pt idx="1514">
                  <c:v>-1.64642333984375E-2</c:v>
                </c:pt>
                <c:pt idx="1515">
                  <c:v>-1.64642333984375E-2</c:v>
                </c:pt>
                <c:pt idx="1516">
                  <c:v>-1.668548583984375E-2</c:v>
                </c:pt>
                <c:pt idx="1517">
                  <c:v>-1.680755615234375E-2</c:v>
                </c:pt>
                <c:pt idx="1518">
                  <c:v>-1.68304443359375E-2</c:v>
                </c:pt>
                <c:pt idx="1519">
                  <c:v>-1.6876220703125E-2</c:v>
                </c:pt>
                <c:pt idx="1520">
                  <c:v>-1.688385009765625E-2</c:v>
                </c:pt>
                <c:pt idx="1521">
                  <c:v>-1.67083740234375E-2</c:v>
                </c:pt>
                <c:pt idx="1522">
                  <c:v>-1.671600341796875E-2</c:v>
                </c:pt>
                <c:pt idx="1523">
                  <c:v>-1.665496826171875E-2</c:v>
                </c:pt>
                <c:pt idx="1524">
                  <c:v>-1.6693115234375E-2</c:v>
                </c:pt>
                <c:pt idx="1525">
                  <c:v>-1.674652099609375E-2</c:v>
                </c:pt>
                <c:pt idx="1526">
                  <c:v>-1.67694091796875E-2</c:v>
                </c:pt>
                <c:pt idx="1527">
                  <c:v>-1.67236328125E-2</c:v>
                </c:pt>
                <c:pt idx="1528">
                  <c:v>-1.690673828125E-2</c:v>
                </c:pt>
                <c:pt idx="1529">
                  <c:v>-1.702117919921875E-2</c:v>
                </c:pt>
                <c:pt idx="1530">
                  <c:v>-1.702880859375E-2</c:v>
                </c:pt>
                <c:pt idx="1531">
                  <c:v>-1.702880859375E-2</c:v>
                </c:pt>
                <c:pt idx="1532">
                  <c:v>-1.70745849609375E-2</c:v>
                </c:pt>
                <c:pt idx="1533">
                  <c:v>-1.683807373046875E-2</c:v>
                </c:pt>
                <c:pt idx="1534">
                  <c:v>-1.682281494140625E-2</c:v>
                </c:pt>
                <c:pt idx="1535">
                  <c:v>-1.666259765625E-2</c:v>
                </c:pt>
                <c:pt idx="1536">
                  <c:v>-1.659393310546875E-2</c:v>
                </c:pt>
                <c:pt idx="1537">
                  <c:v>-1.66473388671875E-2</c:v>
                </c:pt>
                <c:pt idx="1538">
                  <c:v>-1.651763916015625E-2</c:v>
                </c:pt>
                <c:pt idx="1539">
                  <c:v>-1.641845703125E-2</c:v>
                </c:pt>
                <c:pt idx="1540">
                  <c:v>-1.641845703125E-2</c:v>
                </c:pt>
                <c:pt idx="1541">
                  <c:v>-1.647186279296875E-2</c:v>
                </c:pt>
                <c:pt idx="1542">
                  <c:v>-1.628875732421875E-2</c:v>
                </c:pt>
                <c:pt idx="1543">
                  <c:v>-1.64337158203125E-2</c:v>
                </c:pt>
                <c:pt idx="1544">
                  <c:v>-1.6387939453125E-2</c:v>
                </c:pt>
                <c:pt idx="1545">
                  <c:v>-1.624298095703125E-2</c:v>
                </c:pt>
                <c:pt idx="1546">
                  <c:v>-1.622772216796875E-2</c:v>
                </c:pt>
                <c:pt idx="1547">
                  <c:v>-1.61590576171875E-2</c:v>
                </c:pt>
                <c:pt idx="1548">
                  <c:v>-1.613616943359375E-2</c:v>
                </c:pt>
                <c:pt idx="1549">
                  <c:v>-1.602935791015625E-2</c:v>
                </c:pt>
                <c:pt idx="1550">
                  <c:v>-1.601409912109375E-2</c:v>
                </c:pt>
                <c:pt idx="1551">
                  <c:v>-1.618194580078125E-2</c:v>
                </c:pt>
                <c:pt idx="1552">
                  <c:v>-1.628875732421875E-2</c:v>
                </c:pt>
                <c:pt idx="1553">
                  <c:v>-1.628875732421875E-2</c:v>
                </c:pt>
                <c:pt idx="1554">
                  <c:v>-1.621246337890625E-2</c:v>
                </c:pt>
                <c:pt idx="1555">
                  <c:v>-1.621246337890625E-2</c:v>
                </c:pt>
                <c:pt idx="1556">
                  <c:v>-1.625823974609375E-2</c:v>
                </c:pt>
                <c:pt idx="1557">
                  <c:v>-1.62200927734375E-2</c:v>
                </c:pt>
                <c:pt idx="1558">
                  <c:v>-1.596832275390625E-2</c:v>
                </c:pt>
                <c:pt idx="1559">
                  <c:v>-1.576995849609375E-2</c:v>
                </c:pt>
                <c:pt idx="1560">
                  <c:v>-1.576995849609375E-2</c:v>
                </c:pt>
                <c:pt idx="1561">
                  <c:v>-1.575469970703125E-2</c:v>
                </c:pt>
                <c:pt idx="1562">
                  <c:v>-1.567840576171875E-2</c:v>
                </c:pt>
                <c:pt idx="1563">
                  <c:v>-1.568603515625E-2</c:v>
                </c:pt>
                <c:pt idx="1564">
                  <c:v>-1.53350830078125E-2</c:v>
                </c:pt>
                <c:pt idx="1565">
                  <c:v>-1.519775390625E-2</c:v>
                </c:pt>
                <c:pt idx="1566">
                  <c:v>-1.50909423828125E-2</c:v>
                </c:pt>
                <c:pt idx="1567">
                  <c:v>-1.51214599609375E-2</c:v>
                </c:pt>
                <c:pt idx="1568">
                  <c:v>-1.519012451171875E-2</c:v>
                </c:pt>
                <c:pt idx="1569">
                  <c:v>-1.5167236328125E-2</c:v>
                </c:pt>
                <c:pt idx="1570">
                  <c:v>-1.508331298828125E-2</c:v>
                </c:pt>
                <c:pt idx="1571">
                  <c:v>-1.493072509765625E-2</c:v>
                </c:pt>
                <c:pt idx="1572">
                  <c:v>-1.479339599609375E-2</c:v>
                </c:pt>
                <c:pt idx="1573">
                  <c:v>-1.483154296875E-2</c:v>
                </c:pt>
                <c:pt idx="1574">
                  <c:v>-1.49688720703125E-2</c:v>
                </c:pt>
                <c:pt idx="1575">
                  <c:v>-1.519775390625E-2</c:v>
                </c:pt>
                <c:pt idx="1576">
                  <c:v>-1.52435302734375E-2</c:v>
                </c:pt>
                <c:pt idx="1577">
                  <c:v>-1.526641845703125E-2</c:v>
                </c:pt>
                <c:pt idx="1578">
                  <c:v>-1.531219482421875E-2</c:v>
                </c:pt>
                <c:pt idx="1579">
                  <c:v>-1.53350830078125E-2</c:v>
                </c:pt>
                <c:pt idx="1580">
                  <c:v>-1.53656005859375E-2</c:v>
                </c:pt>
                <c:pt idx="1581">
                  <c:v>-1.54876708984375E-2</c:v>
                </c:pt>
                <c:pt idx="1582">
                  <c:v>-1.54876708984375E-2</c:v>
                </c:pt>
                <c:pt idx="1583">
                  <c:v>-1.556396484375E-2</c:v>
                </c:pt>
                <c:pt idx="1584">
                  <c:v>-1.552581787109375E-2</c:v>
                </c:pt>
                <c:pt idx="1585">
                  <c:v>-1.5472412109375E-2</c:v>
                </c:pt>
                <c:pt idx="1586">
                  <c:v>-1.558685302734375E-2</c:v>
                </c:pt>
                <c:pt idx="1587">
                  <c:v>-1.578521728515625E-2</c:v>
                </c:pt>
                <c:pt idx="1588">
                  <c:v>-1.580810546875E-2</c:v>
                </c:pt>
                <c:pt idx="1589">
                  <c:v>-1.593017578125E-2</c:v>
                </c:pt>
                <c:pt idx="1590">
                  <c:v>-1.587677001953125E-2</c:v>
                </c:pt>
                <c:pt idx="1591">
                  <c:v>-1.587677001953125E-2</c:v>
                </c:pt>
                <c:pt idx="1592">
                  <c:v>-1.601409912109375E-2</c:v>
                </c:pt>
                <c:pt idx="1593">
                  <c:v>-1.6082763671875E-2</c:v>
                </c:pt>
                <c:pt idx="1594">
                  <c:v>-1.629638671875E-2</c:v>
                </c:pt>
                <c:pt idx="1595">
                  <c:v>-1.636505126953125E-2</c:v>
                </c:pt>
                <c:pt idx="1596">
                  <c:v>-1.641845703125E-2</c:v>
                </c:pt>
                <c:pt idx="1597">
                  <c:v>-1.622772216796875E-2</c:v>
                </c:pt>
                <c:pt idx="1598">
                  <c:v>-1.61285400390625E-2</c:v>
                </c:pt>
                <c:pt idx="1599">
                  <c:v>-1.61590576171875E-2</c:v>
                </c:pt>
                <c:pt idx="1600">
                  <c:v>-1.624298095703125E-2</c:v>
                </c:pt>
                <c:pt idx="1601">
                  <c:v>-1.62353515625E-2</c:v>
                </c:pt>
                <c:pt idx="1602">
                  <c:v>-1.631927490234375E-2</c:v>
                </c:pt>
                <c:pt idx="1603">
                  <c:v>-1.650238037109375E-2</c:v>
                </c:pt>
                <c:pt idx="1604">
                  <c:v>-1.641845703125E-2</c:v>
                </c:pt>
                <c:pt idx="1605">
                  <c:v>-1.639556884765625E-2</c:v>
                </c:pt>
                <c:pt idx="1606">
                  <c:v>-1.63726806640625E-2</c:v>
                </c:pt>
                <c:pt idx="1607">
                  <c:v>-1.644134521484375E-2</c:v>
                </c:pt>
                <c:pt idx="1608">
                  <c:v>-1.64642333984375E-2</c:v>
                </c:pt>
                <c:pt idx="1609">
                  <c:v>-1.66015625E-2</c:v>
                </c:pt>
                <c:pt idx="1610">
                  <c:v>-1.691436767578125E-2</c:v>
                </c:pt>
                <c:pt idx="1611">
                  <c:v>-1.69677734375E-2</c:v>
                </c:pt>
                <c:pt idx="1612">
                  <c:v>-1.699066162109375E-2</c:v>
                </c:pt>
                <c:pt idx="1613">
                  <c:v>-1.6937255859375E-2</c:v>
                </c:pt>
                <c:pt idx="1614">
                  <c:v>-1.678466796875E-2</c:v>
                </c:pt>
                <c:pt idx="1615">
                  <c:v>-1.663970947265625E-2</c:v>
                </c:pt>
                <c:pt idx="1616">
                  <c:v>-1.629638671875E-2</c:v>
                </c:pt>
                <c:pt idx="1617">
                  <c:v>-1.621246337890625E-2</c:v>
                </c:pt>
                <c:pt idx="1618">
                  <c:v>-1.601409912109375E-2</c:v>
                </c:pt>
                <c:pt idx="1619">
                  <c:v>-1.595306396484375E-2</c:v>
                </c:pt>
                <c:pt idx="1620">
                  <c:v>-1.5960693359375E-2</c:v>
                </c:pt>
                <c:pt idx="1621">
                  <c:v>-1.5960693359375E-2</c:v>
                </c:pt>
                <c:pt idx="1622">
                  <c:v>-1.584625244140625E-2</c:v>
                </c:pt>
                <c:pt idx="1623">
                  <c:v>-1.57012939453125E-2</c:v>
                </c:pt>
                <c:pt idx="1624">
                  <c:v>-1.569366455078125E-2</c:v>
                </c:pt>
                <c:pt idx="1625">
                  <c:v>-1.56707763671875E-2</c:v>
                </c:pt>
                <c:pt idx="1626">
                  <c:v>-1.563262939453125E-2</c:v>
                </c:pt>
                <c:pt idx="1627">
                  <c:v>-1.560211181640625E-2</c:v>
                </c:pt>
                <c:pt idx="1628">
                  <c:v>-1.572418212890625E-2</c:v>
                </c:pt>
                <c:pt idx="1629">
                  <c:v>-1.57623291015625E-2</c:v>
                </c:pt>
                <c:pt idx="1630">
                  <c:v>-1.573944091796875E-2</c:v>
                </c:pt>
                <c:pt idx="1631">
                  <c:v>-1.566314697265625E-2</c:v>
                </c:pt>
                <c:pt idx="1632">
                  <c:v>-1.552581787109375E-2</c:v>
                </c:pt>
                <c:pt idx="1633">
                  <c:v>-1.544189453125E-2</c:v>
                </c:pt>
                <c:pt idx="1634">
                  <c:v>-1.51519775390625E-2</c:v>
                </c:pt>
                <c:pt idx="1635">
                  <c:v>-1.511383056640625E-2</c:v>
                </c:pt>
                <c:pt idx="1636">
                  <c:v>-1.5350341796875E-2</c:v>
                </c:pt>
                <c:pt idx="1637">
                  <c:v>-1.554107666015625E-2</c:v>
                </c:pt>
                <c:pt idx="1638">
                  <c:v>-1.57012939453125E-2</c:v>
                </c:pt>
                <c:pt idx="1639">
                  <c:v>-1.596832275390625E-2</c:v>
                </c:pt>
                <c:pt idx="1640">
                  <c:v>-1.605987548828125E-2</c:v>
                </c:pt>
                <c:pt idx="1641">
                  <c:v>-1.61590576171875E-2</c:v>
                </c:pt>
                <c:pt idx="1642">
                  <c:v>-1.615142822265625E-2</c:v>
                </c:pt>
                <c:pt idx="1643">
                  <c:v>-1.609039306640625E-2</c:v>
                </c:pt>
                <c:pt idx="1644">
                  <c:v>-1.6082763671875E-2</c:v>
                </c:pt>
                <c:pt idx="1645">
                  <c:v>-1.60064697265625E-2</c:v>
                </c:pt>
                <c:pt idx="1646">
                  <c:v>-1.59912109375E-2</c:v>
                </c:pt>
                <c:pt idx="1647">
                  <c:v>-1.611328125E-2</c:v>
                </c:pt>
                <c:pt idx="1648">
                  <c:v>-1.60064697265625E-2</c:v>
                </c:pt>
                <c:pt idx="1649">
                  <c:v>-1.58843994140625E-2</c:v>
                </c:pt>
                <c:pt idx="1650">
                  <c:v>-1.57012939453125E-2</c:v>
                </c:pt>
                <c:pt idx="1651">
                  <c:v>-1.573944091796875E-2</c:v>
                </c:pt>
                <c:pt idx="1652">
                  <c:v>-1.578521728515625E-2</c:v>
                </c:pt>
                <c:pt idx="1653">
                  <c:v>-1.60675048828125E-2</c:v>
                </c:pt>
                <c:pt idx="1654">
                  <c:v>-1.63421630859375E-2</c:v>
                </c:pt>
                <c:pt idx="1655">
                  <c:v>-1.662445068359375E-2</c:v>
                </c:pt>
                <c:pt idx="1656">
                  <c:v>-1.66015625E-2</c:v>
                </c:pt>
                <c:pt idx="1657">
                  <c:v>-1.64642333984375E-2</c:v>
                </c:pt>
                <c:pt idx="1658">
                  <c:v>-1.63421630859375E-2</c:v>
                </c:pt>
                <c:pt idx="1659">
                  <c:v>-1.61895751953125E-2</c:v>
                </c:pt>
                <c:pt idx="1660">
                  <c:v>-1.596832275390625E-2</c:v>
                </c:pt>
                <c:pt idx="1661">
                  <c:v>-1.578521728515625E-2</c:v>
                </c:pt>
                <c:pt idx="1662">
                  <c:v>-1.566314697265625E-2</c:v>
                </c:pt>
                <c:pt idx="1663">
                  <c:v>-1.572418212890625E-2</c:v>
                </c:pt>
                <c:pt idx="1664">
                  <c:v>-1.567840576171875E-2</c:v>
                </c:pt>
                <c:pt idx="1665">
                  <c:v>-1.5777587890625E-2</c:v>
                </c:pt>
                <c:pt idx="1666">
                  <c:v>-1.59912109375E-2</c:v>
                </c:pt>
                <c:pt idx="1667">
                  <c:v>-1.60980224609375E-2</c:v>
                </c:pt>
                <c:pt idx="1668">
                  <c:v>-1.611328125E-2</c:v>
                </c:pt>
                <c:pt idx="1669">
                  <c:v>-1.613616943359375E-2</c:v>
                </c:pt>
                <c:pt idx="1670">
                  <c:v>-1.62506103515625E-2</c:v>
                </c:pt>
                <c:pt idx="1671">
                  <c:v>-1.6143798828125E-2</c:v>
                </c:pt>
                <c:pt idx="1672">
                  <c:v>-1.612091064453125E-2</c:v>
                </c:pt>
                <c:pt idx="1673">
                  <c:v>-1.622772216796875E-2</c:v>
                </c:pt>
                <c:pt idx="1674">
                  <c:v>-1.653289794921875E-2</c:v>
                </c:pt>
                <c:pt idx="1675">
                  <c:v>-1.6693115234375E-2</c:v>
                </c:pt>
                <c:pt idx="1676">
                  <c:v>-1.66168212890625E-2</c:v>
                </c:pt>
                <c:pt idx="1677">
                  <c:v>-1.638031005859375E-2</c:v>
                </c:pt>
                <c:pt idx="1678">
                  <c:v>-1.6265869140625E-2</c:v>
                </c:pt>
                <c:pt idx="1679">
                  <c:v>-1.624298095703125E-2</c:v>
                </c:pt>
                <c:pt idx="1680">
                  <c:v>-1.598358154296875E-2</c:v>
                </c:pt>
                <c:pt idx="1681">
                  <c:v>-1.589202880859375E-2</c:v>
                </c:pt>
                <c:pt idx="1682">
                  <c:v>-1.5960693359375E-2</c:v>
                </c:pt>
                <c:pt idx="1683">
                  <c:v>-1.62353515625E-2</c:v>
                </c:pt>
                <c:pt idx="1684">
                  <c:v>-1.641845703125E-2</c:v>
                </c:pt>
                <c:pt idx="1685">
                  <c:v>-1.64794921875E-2</c:v>
                </c:pt>
                <c:pt idx="1686">
                  <c:v>-1.67999267578125E-2</c:v>
                </c:pt>
                <c:pt idx="1687">
                  <c:v>-1.702880859375E-2</c:v>
                </c:pt>
                <c:pt idx="1688">
                  <c:v>-1.702880859375E-2</c:v>
                </c:pt>
                <c:pt idx="1689">
                  <c:v>-1.689910888671875E-2</c:v>
                </c:pt>
                <c:pt idx="1690">
                  <c:v>-1.680755615234375E-2</c:v>
                </c:pt>
                <c:pt idx="1691">
                  <c:v>-1.6815185546875E-2</c:v>
                </c:pt>
                <c:pt idx="1692">
                  <c:v>-1.692962646484375E-2</c:v>
                </c:pt>
                <c:pt idx="1693">
                  <c:v>-1.6998291015625E-2</c:v>
                </c:pt>
                <c:pt idx="1694">
                  <c:v>-1.7120361328125E-2</c:v>
                </c:pt>
                <c:pt idx="1695">
                  <c:v>-1.720428466796875E-2</c:v>
                </c:pt>
                <c:pt idx="1696">
                  <c:v>-1.711273193359375E-2</c:v>
                </c:pt>
                <c:pt idx="1697">
                  <c:v>-1.697540283203125E-2</c:v>
                </c:pt>
                <c:pt idx="1698">
                  <c:v>-1.6754150390625E-2</c:v>
                </c:pt>
                <c:pt idx="1699">
                  <c:v>-1.683807373046875E-2</c:v>
                </c:pt>
                <c:pt idx="1700">
                  <c:v>-1.6998291015625E-2</c:v>
                </c:pt>
                <c:pt idx="1701">
                  <c:v>-1.69525146484375E-2</c:v>
                </c:pt>
                <c:pt idx="1702">
                  <c:v>-1.697540283203125E-2</c:v>
                </c:pt>
                <c:pt idx="1703">
                  <c:v>-1.689910888671875E-2</c:v>
                </c:pt>
                <c:pt idx="1704">
                  <c:v>-1.692962646484375E-2</c:v>
                </c:pt>
                <c:pt idx="1705">
                  <c:v>-1.682281494140625E-2</c:v>
                </c:pt>
                <c:pt idx="1706">
                  <c:v>-1.6693115234375E-2</c:v>
                </c:pt>
                <c:pt idx="1707">
                  <c:v>-1.678466796875E-2</c:v>
                </c:pt>
                <c:pt idx="1708">
                  <c:v>-1.676177978515625E-2</c:v>
                </c:pt>
                <c:pt idx="1709">
                  <c:v>-1.69219970703125E-2</c:v>
                </c:pt>
                <c:pt idx="1710">
                  <c:v>-1.697540283203125E-2</c:v>
                </c:pt>
                <c:pt idx="1711">
                  <c:v>-1.705169677734375E-2</c:v>
                </c:pt>
                <c:pt idx="1712">
                  <c:v>-1.717376708984375E-2</c:v>
                </c:pt>
                <c:pt idx="1713">
                  <c:v>-1.703643798828125E-2</c:v>
                </c:pt>
                <c:pt idx="1714">
                  <c:v>-1.705169677734375E-2</c:v>
                </c:pt>
                <c:pt idx="1715">
                  <c:v>-1.711273193359375E-2</c:v>
                </c:pt>
                <c:pt idx="1716">
                  <c:v>-1.72271728515625E-2</c:v>
                </c:pt>
                <c:pt idx="1717">
                  <c:v>-1.737213134765625E-2</c:v>
                </c:pt>
                <c:pt idx="1718">
                  <c:v>-1.751708984375E-2</c:v>
                </c:pt>
                <c:pt idx="1719">
                  <c:v>-1.755523681640625E-2</c:v>
                </c:pt>
                <c:pt idx="1720">
                  <c:v>-1.763916015625E-2</c:v>
                </c:pt>
                <c:pt idx="1721">
                  <c:v>-1.769256591796875E-2</c:v>
                </c:pt>
                <c:pt idx="1722">
                  <c:v>-1.772308349609375E-2</c:v>
                </c:pt>
                <c:pt idx="1723">
                  <c:v>-1.75933837890625E-2</c:v>
                </c:pt>
                <c:pt idx="1724">
                  <c:v>-1.76849365234375E-2</c:v>
                </c:pt>
                <c:pt idx="1725">
                  <c:v>-1.776885986328125E-2</c:v>
                </c:pt>
                <c:pt idx="1726">
                  <c:v>-1.772308349609375E-2</c:v>
                </c:pt>
                <c:pt idx="1727">
                  <c:v>-1.772308349609375E-2</c:v>
                </c:pt>
                <c:pt idx="1728">
                  <c:v>-1.7913818359375E-2</c:v>
                </c:pt>
                <c:pt idx="1729">
                  <c:v>-1.789093017578125E-2</c:v>
                </c:pt>
                <c:pt idx="1730">
                  <c:v>-1.799774169921875E-2</c:v>
                </c:pt>
                <c:pt idx="1731">
                  <c:v>-1.79595947265625E-2</c:v>
                </c:pt>
                <c:pt idx="1732">
                  <c:v>-1.806640625E-2</c:v>
                </c:pt>
                <c:pt idx="1733">
                  <c:v>-1.8035888671875E-2</c:v>
                </c:pt>
                <c:pt idx="1734">
                  <c:v>-1.815032958984375E-2</c:v>
                </c:pt>
                <c:pt idx="1735">
                  <c:v>-1.825714111328125E-2</c:v>
                </c:pt>
                <c:pt idx="1736">
                  <c:v>-1.7730712890625E-2</c:v>
                </c:pt>
                <c:pt idx="1737">
                  <c:v>-1.732635498046875E-2</c:v>
                </c:pt>
                <c:pt idx="1738">
                  <c:v>-1.685333251953125E-2</c:v>
                </c:pt>
                <c:pt idx="1739">
                  <c:v>-1.685333251953125E-2</c:v>
                </c:pt>
                <c:pt idx="1740">
                  <c:v>-1.66473388671875E-2</c:v>
                </c:pt>
                <c:pt idx="1741">
                  <c:v>-1.68304443359375E-2</c:v>
                </c:pt>
                <c:pt idx="1742">
                  <c:v>-1.717376708984375E-2</c:v>
                </c:pt>
                <c:pt idx="1743">
                  <c:v>-1.7364501953125E-2</c:v>
                </c:pt>
                <c:pt idx="1744">
                  <c:v>-1.751708984375E-2</c:v>
                </c:pt>
                <c:pt idx="1745">
                  <c:v>-1.731109619140625E-2</c:v>
                </c:pt>
                <c:pt idx="1746">
                  <c:v>-1.726531982421875E-2</c:v>
                </c:pt>
                <c:pt idx="1747">
                  <c:v>-1.7547607421875E-2</c:v>
                </c:pt>
                <c:pt idx="1748">
                  <c:v>-1.775360107421875E-2</c:v>
                </c:pt>
                <c:pt idx="1749">
                  <c:v>-1.789093017578125E-2</c:v>
                </c:pt>
                <c:pt idx="1750">
                  <c:v>-1.806640625E-2</c:v>
                </c:pt>
                <c:pt idx="1751">
                  <c:v>-1.81427001953125E-2</c:v>
                </c:pt>
                <c:pt idx="1752">
                  <c:v>-1.82037353515625E-2</c:v>
                </c:pt>
                <c:pt idx="1753">
                  <c:v>-1.8463134765625E-2</c:v>
                </c:pt>
                <c:pt idx="1754">
                  <c:v>-1.853179931640625E-2</c:v>
                </c:pt>
                <c:pt idx="1755">
                  <c:v>-1.879119873046875E-2</c:v>
                </c:pt>
                <c:pt idx="1756">
                  <c:v>-1.862335205078125E-2</c:v>
                </c:pt>
                <c:pt idx="1757">
                  <c:v>-1.873779296875E-2</c:v>
                </c:pt>
                <c:pt idx="1758">
                  <c:v>-1.8341064453125E-2</c:v>
                </c:pt>
                <c:pt idx="1759">
                  <c:v>-1.80816650390625E-2</c:v>
                </c:pt>
                <c:pt idx="1760">
                  <c:v>-1.782989501953125E-2</c:v>
                </c:pt>
                <c:pt idx="1761">
                  <c:v>-1.787567138671875E-2</c:v>
                </c:pt>
                <c:pt idx="1762">
                  <c:v>-1.7730712890625E-2</c:v>
                </c:pt>
                <c:pt idx="1763">
                  <c:v>-1.753997802734375E-2</c:v>
                </c:pt>
                <c:pt idx="1764">
                  <c:v>-1.751708984375E-2</c:v>
                </c:pt>
                <c:pt idx="1765">
                  <c:v>-1.73492431640625E-2</c:v>
                </c:pt>
                <c:pt idx="1766">
                  <c:v>-1.72271728515625E-2</c:v>
                </c:pt>
                <c:pt idx="1767">
                  <c:v>-1.711273193359375E-2</c:v>
                </c:pt>
                <c:pt idx="1768">
                  <c:v>-1.7181396484375E-2</c:v>
                </c:pt>
                <c:pt idx="1769">
                  <c:v>-1.760101318359375E-2</c:v>
                </c:pt>
                <c:pt idx="1770">
                  <c:v>-1.78070068359375E-2</c:v>
                </c:pt>
                <c:pt idx="1771">
                  <c:v>-1.81121826171875E-2</c:v>
                </c:pt>
                <c:pt idx="1772">
                  <c:v>-1.82952880859375E-2</c:v>
                </c:pt>
                <c:pt idx="1773">
                  <c:v>-1.853179931640625E-2</c:v>
                </c:pt>
                <c:pt idx="1774">
                  <c:v>-1.871490478515625E-2</c:v>
                </c:pt>
                <c:pt idx="1775">
                  <c:v>-1.888275146484375E-2</c:v>
                </c:pt>
                <c:pt idx="1776">
                  <c:v>-1.89361572265625E-2</c:v>
                </c:pt>
                <c:pt idx="1777">
                  <c:v>-1.883697509765625E-2</c:v>
                </c:pt>
                <c:pt idx="1778">
                  <c:v>-1.873779296875E-2</c:v>
                </c:pt>
                <c:pt idx="1779">
                  <c:v>-1.873779296875E-2</c:v>
                </c:pt>
                <c:pt idx="1780">
                  <c:v>-1.879119873046875E-2</c:v>
                </c:pt>
                <c:pt idx="1781">
                  <c:v>-1.8951416015625E-2</c:v>
                </c:pt>
                <c:pt idx="1782">
                  <c:v>-1.92718505859375E-2</c:v>
                </c:pt>
                <c:pt idx="1783">
                  <c:v>-1.929473876953125E-2</c:v>
                </c:pt>
                <c:pt idx="1784">
                  <c:v>-1.938629150390625E-2</c:v>
                </c:pt>
                <c:pt idx="1785">
                  <c:v>-1.9195556640625E-2</c:v>
                </c:pt>
                <c:pt idx="1786">
                  <c:v>-1.9317626953125E-2</c:v>
                </c:pt>
                <c:pt idx="1787">
                  <c:v>-1.88751220703125E-2</c:v>
                </c:pt>
                <c:pt idx="1788">
                  <c:v>-1.87530517578125E-2</c:v>
                </c:pt>
                <c:pt idx="1789">
                  <c:v>-1.85394287109375E-2</c:v>
                </c:pt>
                <c:pt idx="1790">
                  <c:v>-1.8341064453125E-2</c:v>
                </c:pt>
                <c:pt idx="1791">
                  <c:v>-1.799774169921875E-2</c:v>
                </c:pt>
                <c:pt idx="1792">
                  <c:v>-1.816558837890625E-2</c:v>
                </c:pt>
                <c:pt idx="1793">
                  <c:v>-1.8310546875E-2</c:v>
                </c:pt>
                <c:pt idx="1794">
                  <c:v>-1.85089111328125E-2</c:v>
                </c:pt>
                <c:pt idx="1795">
                  <c:v>-1.886749267578125E-2</c:v>
                </c:pt>
                <c:pt idx="1796">
                  <c:v>-1.902008056640625E-2</c:v>
                </c:pt>
                <c:pt idx="1797">
                  <c:v>-1.91650390625E-2</c:v>
                </c:pt>
                <c:pt idx="1798">
                  <c:v>-1.93023681640625E-2</c:v>
                </c:pt>
                <c:pt idx="1799">
                  <c:v>-1.943206787109375E-2</c:v>
                </c:pt>
                <c:pt idx="1800">
                  <c:v>-1.952362060546875E-2</c:v>
                </c:pt>
                <c:pt idx="1801">
                  <c:v>-1.959228515625E-2</c:v>
                </c:pt>
                <c:pt idx="1802">
                  <c:v>-1.9561767578125E-2</c:v>
                </c:pt>
                <c:pt idx="1803">
                  <c:v>-1.94854736328125E-2</c:v>
                </c:pt>
                <c:pt idx="1804">
                  <c:v>-1.9500732421875E-2</c:v>
                </c:pt>
                <c:pt idx="1805">
                  <c:v>-1.953887939453125E-2</c:v>
                </c:pt>
                <c:pt idx="1806">
                  <c:v>-1.947784423828125E-2</c:v>
                </c:pt>
                <c:pt idx="1807">
                  <c:v>-1.947021484375E-2</c:v>
                </c:pt>
                <c:pt idx="1808">
                  <c:v>-1.944732666015625E-2</c:v>
                </c:pt>
                <c:pt idx="1809">
                  <c:v>-1.93634033203125E-2</c:v>
                </c:pt>
                <c:pt idx="1810">
                  <c:v>-1.9195556640625E-2</c:v>
                </c:pt>
                <c:pt idx="1811">
                  <c:v>-1.9195556640625E-2</c:v>
                </c:pt>
                <c:pt idx="1812">
                  <c:v>-1.9378662109375E-2</c:v>
                </c:pt>
                <c:pt idx="1813">
                  <c:v>-1.952362060546875E-2</c:v>
                </c:pt>
                <c:pt idx="1814">
                  <c:v>-1.953125E-2</c:v>
                </c:pt>
                <c:pt idx="1815">
                  <c:v>-1.98516845703125E-2</c:v>
                </c:pt>
                <c:pt idx="1816">
                  <c:v>-1.9927978515625E-2</c:v>
                </c:pt>
                <c:pt idx="1817">
                  <c:v>-1.983642578125E-2</c:v>
                </c:pt>
                <c:pt idx="1818">
                  <c:v>-1.95770263671875E-2</c:v>
                </c:pt>
                <c:pt idx="1819">
                  <c:v>-1.923370361328125E-2</c:v>
                </c:pt>
                <c:pt idx="1820">
                  <c:v>-1.917266845703125E-2</c:v>
                </c:pt>
                <c:pt idx="1821">
                  <c:v>-1.904296875E-2</c:v>
                </c:pt>
                <c:pt idx="1822">
                  <c:v>-1.89056396484375E-2</c:v>
                </c:pt>
                <c:pt idx="1823">
                  <c:v>-1.8951416015625E-2</c:v>
                </c:pt>
                <c:pt idx="1824">
                  <c:v>-1.9134521484375E-2</c:v>
                </c:pt>
                <c:pt idx="1825">
                  <c:v>-1.88140869140625E-2</c:v>
                </c:pt>
                <c:pt idx="1826">
                  <c:v>-1.88751220703125E-2</c:v>
                </c:pt>
                <c:pt idx="1827">
                  <c:v>-1.89666748046875E-2</c:v>
                </c:pt>
                <c:pt idx="1828">
                  <c:v>-1.91650390625E-2</c:v>
                </c:pt>
                <c:pt idx="1829">
                  <c:v>-1.915740966796875E-2</c:v>
                </c:pt>
                <c:pt idx="1830">
                  <c:v>-1.9195556640625E-2</c:v>
                </c:pt>
                <c:pt idx="1831">
                  <c:v>-1.93634033203125E-2</c:v>
                </c:pt>
                <c:pt idx="1832">
                  <c:v>-1.96990966796875E-2</c:v>
                </c:pt>
                <c:pt idx="1833">
                  <c:v>-1.95465087890625E-2</c:v>
                </c:pt>
                <c:pt idx="1834">
                  <c:v>-1.950836181640625E-2</c:v>
                </c:pt>
                <c:pt idx="1835">
                  <c:v>-1.95770263671875E-2</c:v>
                </c:pt>
                <c:pt idx="1836">
                  <c:v>-1.946258544921875E-2</c:v>
                </c:pt>
                <c:pt idx="1837">
                  <c:v>-1.934814453125E-2</c:v>
                </c:pt>
                <c:pt idx="1838">
                  <c:v>-1.937103271484375E-2</c:v>
                </c:pt>
                <c:pt idx="1839">
                  <c:v>-1.9561767578125E-2</c:v>
                </c:pt>
                <c:pt idx="1840">
                  <c:v>-1.959991455078125E-2</c:v>
                </c:pt>
                <c:pt idx="1841">
                  <c:v>-1.935577392578125E-2</c:v>
                </c:pt>
                <c:pt idx="1842">
                  <c:v>-1.910400390625E-2</c:v>
                </c:pt>
                <c:pt idx="1843">
                  <c:v>-1.88446044921875E-2</c:v>
                </c:pt>
                <c:pt idx="1844">
                  <c:v>-1.8829345703125E-2</c:v>
                </c:pt>
                <c:pt idx="1845">
                  <c:v>-1.88446044921875E-2</c:v>
                </c:pt>
                <c:pt idx="1846">
                  <c:v>-1.89971923828125E-2</c:v>
                </c:pt>
                <c:pt idx="1847">
                  <c:v>-1.91650390625E-2</c:v>
                </c:pt>
                <c:pt idx="1848">
                  <c:v>-1.903533935546875E-2</c:v>
                </c:pt>
                <c:pt idx="1849">
                  <c:v>-1.883697509765625E-2</c:v>
                </c:pt>
                <c:pt idx="1850">
                  <c:v>-1.8829345703125E-2</c:v>
                </c:pt>
                <c:pt idx="1851">
                  <c:v>-1.880645751953125E-2</c:v>
                </c:pt>
                <c:pt idx="1852">
                  <c:v>-1.876068115234375E-2</c:v>
                </c:pt>
                <c:pt idx="1853">
                  <c:v>-1.888275146484375E-2</c:v>
                </c:pt>
                <c:pt idx="1854">
                  <c:v>-1.911163330078125E-2</c:v>
                </c:pt>
                <c:pt idx="1855">
                  <c:v>-1.909637451171875E-2</c:v>
                </c:pt>
                <c:pt idx="1856">
                  <c:v>-1.894378662109375E-2</c:v>
                </c:pt>
                <c:pt idx="1857">
                  <c:v>-1.90582275390625E-2</c:v>
                </c:pt>
                <c:pt idx="1858">
                  <c:v>-1.909637451171875E-2</c:v>
                </c:pt>
                <c:pt idx="1859">
                  <c:v>-1.91497802734375E-2</c:v>
                </c:pt>
                <c:pt idx="1860">
                  <c:v>-1.911163330078125E-2</c:v>
                </c:pt>
                <c:pt idx="1861">
                  <c:v>-1.93023681640625E-2</c:v>
                </c:pt>
                <c:pt idx="1862">
                  <c:v>-1.94549560546875E-2</c:v>
                </c:pt>
                <c:pt idx="1863">
                  <c:v>-1.92108154296875E-2</c:v>
                </c:pt>
                <c:pt idx="1864">
                  <c:v>-1.92108154296875E-2</c:v>
                </c:pt>
                <c:pt idx="1865">
                  <c:v>-1.934051513671875E-2</c:v>
                </c:pt>
                <c:pt idx="1866">
                  <c:v>-1.93634033203125E-2</c:v>
                </c:pt>
                <c:pt idx="1867">
                  <c:v>-1.9439697265625E-2</c:v>
                </c:pt>
                <c:pt idx="1868">
                  <c:v>-1.9561767578125E-2</c:v>
                </c:pt>
                <c:pt idx="1869">
                  <c:v>-1.972198486328125E-2</c:v>
                </c:pt>
                <c:pt idx="1870">
                  <c:v>-1.964569091796875E-2</c:v>
                </c:pt>
                <c:pt idx="1871">
                  <c:v>-1.9439697265625E-2</c:v>
                </c:pt>
                <c:pt idx="1872">
                  <c:v>-1.9378662109375E-2</c:v>
                </c:pt>
                <c:pt idx="1873">
                  <c:v>-1.921844482421875E-2</c:v>
                </c:pt>
                <c:pt idx="1874">
                  <c:v>-1.93634033203125E-2</c:v>
                </c:pt>
                <c:pt idx="1875">
                  <c:v>-2.00347900390625E-2</c:v>
                </c:pt>
                <c:pt idx="1876">
                  <c:v>-2.069854736328125E-2</c:v>
                </c:pt>
                <c:pt idx="1877">
                  <c:v>-2.079010009765625E-2</c:v>
                </c:pt>
                <c:pt idx="1878">
                  <c:v>-2.063751220703125E-2</c:v>
                </c:pt>
                <c:pt idx="1879">
                  <c:v>-2.02484130859375E-2</c:v>
                </c:pt>
                <c:pt idx="1880">
                  <c:v>-1.982879638671875E-2</c:v>
                </c:pt>
                <c:pt idx="1881">
                  <c:v>-1.892852783203125E-2</c:v>
                </c:pt>
                <c:pt idx="1882">
                  <c:v>-1.836395263671875E-2</c:v>
                </c:pt>
                <c:pt idx="1883">
                  <c:v>-1.78070068359375E-2</c:v>
                </c:pt>
                <c:pt idx="1884">
                  <c:v>-1.76239013671875E-2</c:v>
                </c:pt>
                <c:pt idx="1885">
                  <c:v>-1.69525146484375E-2</c:v>
                </c:pt>
                <c:pt idx="1886">
                  <c:v>-1.654815673828125E-2</c:v>
                </c:pt>
                <c:pt idx="1887">
                  <c:v>-1.641082763671875E-2</c:v>
                </c:pt>
                <c:pt idx="1888">
                  <c:v>-1.64031982421875E-2</c:v>
                </c:pt>
                <c:pt idx="1889">
                  <c:v>-1.633453369140625E-2</c:v>
                </c:pt>
                <c:pt idx="1890">
                  <c:v>-1.64031982421875E-2</c:v>
                </c:pt>
                <c:pt idx="1891">
                  <c:v>-1.64031982421875E-2</c:v>
                </c:pt>
                <c:pt idx="1892">
                  <c:v>-1.636505126953125E-2</c:v>
                </c:pt>
                <c:pt idx="1893">
                  <c:v>-1.64642333984375E-2</c:v>
                </c:pt>
                <c:pt idx="1894">
                  <c:v>-1.659393310546875E-2</c:v>
                </c:pt>
                <c:pt idx="1895">
                  <c:v>-1.654815673828125E-2</c:v>
                </c:pt>
                <c:pt idx="1896">
                  <c:v>-1.654815673828125E-2</c:v>
                </c:pt>
                <c:pt idx="1897">
                  <c:v>-1.66778564453125E-2</c:v>
                </c:pt>
                <c:pt idx="1898">
                  <c:v>-1.67694091796875E-2</c:v>
                </c:pt>
                <c:pt idx="1899">
                  <c:v>-1.680755615234375E-2</c:v>
                </c:pt>
                <c:pt idx="1900">
                  <c:v>-1.680755615234375E-2</c:v>
                </c:pt>
                <c:pt idx="1901">
                  <c:v>-1.682281494140625E-2</c:v>
                </c:pt>
                <c:pt idx="1902">
                  <c:v>-1.6845703125E-2</c:v>
                </c:pt>
                <c:pt idx="1903">
                  <c:v>-1.66473388671875E-2</c:v>
                </c:pt>
                <c:pt idx="1904">
                  <c:v>-1.67694091796875E-2</c:v>
                </c:pt>
                <c:pt idx="1905">
                  <c:v>-1.6815185546875E-2</c:v>
                </c:pt>
                <c:pt idx="1906">
                  <c:v>-1.674652099609375E-2</c:v>
                </c:pt>
                <c:pt idx="1907">
                  <c:v>-1.668548583984375E-2</c:v>
                </c:pt>
                <c:pt idx="1908">
                  <c:v>-1.6754150390625E-2</c:v>
                </c:pt>
                <c:pt idx="1909">
                  <c:v>-1.659393310546875E-2</c:v>
                </c:pt>
                <c:pt idx="1910">
                  <c:v>-1.629638671875E-2</c:v>
                </c:pt>
                <c:pt idx="1911">
                  <c:v>-1.61285400390625E-2</c:v>
                </c:pt>
                <c:pt idx="1912">
                  <c:v>-1.592254638671875E-2</c:v>
                </c:pt>
                <c:pt idx="1913">
                  <c:v>-1.586151123046875E-2</c:v>
                </c:pt>
                <c:pt idx="1914">
                  <c:v>-1.576995849609375E-2</c:v>
                </c:pt>
                <c:pt idx="1915">
                  <c:v>-1.569366455078125E-2</c:v>
                </c:pt>
                <c:pt idx="1916">
                  <c:v>-1.593780517578125E-2</c:v>
                </c:pt>
                <c:pt idx="1917">
                  <c:v>-1.6021728515625E-2</c:v>
                </c:pt>
                <c:pt idx="1918">
                  <c:v>-1.589202880859375E-2</c:v>
                </c:pt>
                <c:pt idx="1919">
                  <c:v>-1.58538818359375E-2</c:v>
                </c:pt>
                <c:pt idx="1920">
                  <c:v>-1.561737060546875E-2</c:v>
                </c:pt>
                <c:pt idx="1921">
                  <c:v>-1.526641845703125E-2</c:v>
                </c:pt>
                <c:pt idx="1922">
                  <c:v>-1.4923095703125E-2</c:v>
                </c:pt>
                <c:pt idx="1923">
                  <c:v>-1.446533203125E-2</c:v>
                </c:pt>
                <c:pt idx="1924">
                  <c:v>-1.35498046875E-2</c:v>
                </c:pt>
                <c:pt idx="1925">
                  <c:v>-1.371002197265625E-2</c:v>
                </c:pt>
                <c:pt idx="1926">
                  <c:v>-1.490020751953125E-2</c:v>
                </c:pt>
                <c:pt idx="1927">
                  <c:v>-1.567840576171875E-2</c:v>
                </c:pt>
                <c:pt idx="1928">
                  <c:v>-1.692962646484375E-2</c:v>
                </c:pt>
                <c:pt idx="1929">
                  <c:v>-1.848602294921875E-2</c:v>
                </c:pt>
                <c:pt idx="1930">
                  <c:v>-1.92108154296875E-2</c:v>
                </c:pt>
                <c:pt idx="1931">
                  <c:v>-1.935577392578125E-2</c:v>
                </c:pt>
                <c:pt idx="1932">
                  <c:v>-1.93023681640625E-2</c:v>
                </c:pt>
                <c:pt idx="1933">
                  <c:v>-1.9317626953125E-2</c:v>
                </c:pt>
                <c:pt idx="1934">
                  <c:v>-1.9317626953125E-2</c:v>
                </c:pt>
                <c:pt idx="1935">
                  <c:v>-1.9378662109375E-2</c:v>
                </c:pt>
                <c:pt idx="1936">
                  <c:v>-1.953887939453125E-2</c:v>
                </c:pt>
                <c:pt idx="1937">
                  <c:v>-1.961517333984375E-2</c:v>
                </c:pt>
                <c:pt idx="1938">
                  <c:v>-1.96990966796875E-2</c:v>
                </c:pt>
                <c:pt idx="1939">
                  <c:v>-1.978302001953125E-2</c:v>
                </c:pt>
                <c:pt idx="1940">
                  <c:v>-1.964569091796875E-2</c:v>
                </c:pt>
                <c:pt idx="1941">
                  <c:v>-1.944732666015625E-2</c:v>
                </c:pt>
                <c:pt idx="1942">
                  <c:v>-1.930999755859375E-2</c:v>
                </c:pt>
                <c:pt idx="1943">
                  <c:v>-1.90582275390625E-2</c:v>
                </c:pt>
                <c:pt idx="1944">
                  <c:v>-1.880645751953125E-2</c:v>
                </c:pt>
                <c:pt idx="1945">
                  <c:v>-1.87530517578125E-2</c:v>
                </c:pt>
                <c:pt idx="1946">
                  <c:v>-1.88140869140625E-2</c:v>
                </c:pt>
                <c:pt idx="1947">
                  <c:v>-1.873016357421875E-2</c:v>
                </c:pt>
                <c:pt idx="1948">
                  <c:v>-1.897430419921875E-2</c:v>
                </c:pt>
                <c:pt idx="1949">
                  <c:v>-1.937103271484375E-2</c:v>
                </c:pt>
                <c:pt idx="1950">
                  <c:v>-1.958465576171875E-2</c:v>
                </c:pt>
                <c:pt idx="1951">
                  <c:v>-1.970672607421875E-2</c:v>
                </c:pt>
                <c:pt idx="1952">
                  <c:v>-1.9805908203125E-2</c:v>
                </c:pt>
                <c:pt idx="1953">
                  <c:v>-1.996612548828125E-2</c:v>
                </c:pt>
                <c:pt idx="1954">
                  <c:v>-1.97601318359375E-2</c:v>
                </c:pt>
                <c:pt idx="1955">
                  <c:v>-1.955413818359375E-2</c:v>
                </c:pt>
                <c:pt idx="1956">
                  <c:v>-1.91802978515625E-2</c:v>
                </c:pt>
                <c:pt idx="1957">
                  <c:v>-1.898956298828125E-2</c:v>
                </c:pt>
                <c:pt idx="1958">
                  <c:v>-1.871490478515625E-2</c:v>
                </c:pt>
                <c:pt idx="1959">
                  <c:v>-1.882171630859375E-2</c:v>
                </c:pt>
                <c:pt idx="1960">
                  <c:v>-1.86920166015625E-2</c:v>
                </c:pt>
                <c:pt idx="1961">
                  <c:v>-1.849365234375E-2</c:v>
                </c:pt>
                <c:pt idx="1962">
                  <c:v>-1.87225341796875E-2</c:v>
                </c:pt>
                <c:pt idx="1963">
                  <c:v>-1.89208984375E-2</c:v>
                </c:pt>
                <c:pt idx="1964">
                  <c:v>-1.89208984375E-2</c:v>
                </c:pt>
                <c:pt idx="1965">
                  <c:v>-1.89971923828125E-2</c:v>
                </c:pt>
                <c:pt idx="1966">
                  <c:v>-1.918792724609375E-2</c:v>
                </c:pt>
                <c:pt idx="1967">
                  <c:v>-1.924896240234375E-2</c:v>
                </c:pt>
                <c:pt idx="1968">
                  <c:v>-1.914215087890625E-2</c:v>
                </c:pt>
                <c:pt idx="1969">
                  <c:v>-1.911163330078125E-2</c:v>
                </c:pt>
                <c:pt idx="1970">
                  <c:v>-1.915740966796875E-2</c:v>
                </c:pt>
                <c:pt idx="1971">
                  <c:v>-1.898193359375E-2</c:v>
                </c:pt>
                <c:pt idx="1972">
                  <c:v>-1.89971923828125E-2</c:v>
                </c:pt>
                <c:pt idx="1973">
                  <c:v>-1.892852783203125E-2</c:v>
                </c:pt>
                <c:pt idx="1974">
                  <c:v>-1.885223388671875E-2</c:v>
                </c:pt>
                <c:pt idx="1975">
                  <c:v>-1.889801025390625E-2</c:v>
                </c:pt>
                <c:pt idx="1976">
                  <c:v>-1.88751220703125E-2</c:v>
                </c:pt>
                <c:pt idx="1977">
                  <c:v>-1.8768310546875E-2</c:v>
                </c:pt>
                <c:pt idx="1978">
                  <c:v>-1.85394287109375E-2</c:v>
                </c:pt>
                <c:pt idx="1979">
                  <c:v>-1.84173583984375E-2</c:v>
                </c:pt>
                <c:pt idx="1980">
                  <c:v>-1.825714111328125E-2</c:v>
                </c:pt>
                <c:pt idx="1981">
                  <c:v>-1.82342529296875E-2</c:v>
                </c:pt>
                <c:pt idx="1982">
                  <c:v>-1.837158203125E-2</c:v>
                </c:pt>
                <c:pt idx="1983">
                  <c:v>-1.86004638671875E-2</c:v>
                </c:pt>
                <c:pt idx="1984">
                  <c:v>-1.8585205078125E-2</c:v>
                </c:pt>
                <c:pt idx="1985">
                  <c:v>-1.84326171875E-2</c:v>
                </c:pt>
                <c:pt idx="1986">
                  <c:v>-1.840972900390625E-2</c:v>
                </c:pt>
                <c:pt idx="1987">
                  <c:v>-1.816558837890625E-2</c:v>
                </c:pt>
                <c:pt idx="1988">
                  <c:v>-1.792144775390625E-2</c:v>
                </c:pt>
                <c:pt idx="1989">
                  <c:v>-1.78985595703125E-2</c:v>
                </c:pt>
                <c:pt idx="1990">
                  <c:v>-1.810455322265625E-2</c:v>
                </c:pt>
                <c:pt idx="1991">
                  <c:v>-1.80206298828125E-2</c:v>
                </c:pt>
                <c:pt idx="1992">
                  <c:v>-1.81121826171875E-2</c:v>
                </c:pt>
                <c:pt idx="1993">
                  <c:v>-1.828765869140625E-2</c:v>
                </c:pt>
                <c:pt idx="1994">
                  <c:v>-1.83868408203125E-2</c:v>
                </c:pt>
                <c:pt idx="1995">
                  <c:v>-1.85394287109375E-2</c:v>
                </c:pt>
                <c:pt idx="1996">
                  <c:v>-1.849365234375E-2</c:v>
                </c:pt>
                <c:pt idx="1997">
                  <c:v>-1.842498779296875E-2</c:v>
                </c:pt>
                <c:pt idx="1998">
                  <c:v>-1.8524169921875E-2</c:v>
                </c:pt>
                <c:pt idx="1999">
                  <c:v>-1.827239990234375E-2</c:v>
                </c:pt>
                <c:pt idx="2000">
                  <c:v>-1.806640625E-2</c:v>
                </c:pt>
                <c:pt idx="2001">
                  <c:v>-1.7974853515625E-2</c:v>
                </c:pt>
                <c:pt idx="2002">
                  <c:v>-1.7974853515625E-2</c:v>
                </c:pt>
                <c:pt idx="2003">
                  <c:v>-1.776123046875E-2</c:v>
                </c:pt>
                <c:pt idx="2004">
                  <c:v>-1.7730712890625E-2</c:v>
                </c:pt>
                <c:pt idx="2005">
                  <c:v>-1.775360107421875E-2</c:v>
                </c:pt>
                <c:pt idx="2006">
                  <c:v>-1.786041259765625E-2</c:v>
                </c:pt>
                <c:pt idx="2007">
                  <c:v>-1.79595947265625E-2</c:v>
                </c:pt>
                <c:pt idx="2008">
                  <c:v>-1.82342529296875E-2</c:v>
                </c:pt>
                <c:pt idx="2009">
                  <c:v>-1.8402099609375E-2</c:v>
                </c:pt>
                <c:pt idx="2010">
                  <c:v>-1.850128173828125E-2</c:v>
                </c:pt>
                <c:pt idx="2011">
                  <c:v>-1.87530517578125E-2</c:v>
                </c:pt>
                <c:pt idx="2012">
                  <c:v>-1.84783935546875E-2</c:v>
                </c:pt>
                <c:pt idx="2013">
                  <c:v>-1.834869384765625E-2</c:v>
                </c:pt>
                <c:pt idx="2014">
                  <c:v>-1.816558837890625E-2</c:v>
                </c:pt>
                <c:pt idx="2015">
                  <c:v>-1.786041259765625E-2</c:v>
                </c:pt>
                <c:pt idx="2016">
                  <c:v>-1.744842529296875E-2</c:v>
                </c:pt>
                <c:pt idx="2017">
                  <c:v>-1.70745849609375E-2</c:v>
                </c:pt>
                <c:pt idx="2018">
                  <c:v>-1.68914794921875E-2</c:v>
                </c:pt>
                <c:pt idx="2019">
                  <c:v>-1.666259765625E-2</c:v>
                </c:pt>
                <c:pt idx="2020">
                  <c:v>-1.69219970703125E-2</c:v>
                </c:pt>
                <c:pt idx="2021">
                  <c:v>-1.71661376953125E-2</c:v>
                </c:pt>
                <c:pt idx="2022">
                  <c:v>-1.752471923828125E-2</c:v>
                </c:pt>
                <c:pt idx="2023">
                  <c:v>-1.755523681640625E-2</c:v>
                </c:pt>
                <c:pt idx="2024">
                  <c:v>-1.755523681640625E-2</c:v>
                </c:pt>
                <c:pt idx="2025">
                  <c:v>-1.744842529296875E-2</c:v>
                </c:pt>
                <c:pt idx="2026">
                  <c:v>-1.729583740234375E-2</c:v>
                </c:pt>
                <c:pt idx="2027">
                  <c:v>-1.726531982421875E-2</c:v>
                </c:pt>
                <c:pt idx="2028">
                  <c:v>-1.725006103515625E-2</c:v>
                </c:pt>
                <c:pt idx="2029">
                  <c:v>-1.71661376953125E-2</c:v>
                </c:pt>
                <c:pt idx="2030">
                  <c:v>-1.709747314453125E-2</c:v>
                </c:pt>
                <c:pt idx="2031">
                  <c:v>-1.70440673828125E-2</c:v>
                </c:pt>
                <c:pt idx="2032">
                  <c:v>-1.706695556640625E-2</c:v>
                </c:pt>
                <c:pt idx="2033">
                  <c:v>-1.70745849609375E-2</c:v>
                </c:pt>
                <c:pt idx="2034">
                  <c:v>-1.712799072265625E-2</c:v>
                </c:pt>
                <c:pt idx="2035">
                  <c:v>-1.723480224609375E-2</c:v>
                </c:pt>
                <c:pt idx="2036">
                  <c:v>-1.74102783203125E-2</c:v>
                </c:pt>
                <c:pt idx="2037">
                  <c:v>-1.743316650390625E-2</c:v>
                </c:pt>
                <c:pt idx="2038">
                  <c:v>-1.7425537109375E-2</c:v>
                </c:pt>
                <c:pt idx="2039">
                  <c:v>-1.747894287109375E-2</c:v>
                </c:pt>
                <c:pt idx="2040">
                  <c:v>-1.75018310546875E-2</c:v>
                </c:pt>
                <c:pt idx="2041">
                  <c:v>-1.7425537109375E-2</c:v>
                </c:pt>
                <c:pt idx="2042">
                  <c:v>-1.739501953125E-2</c:v>
                </c:pt>
                <c:pt idx="2043">
                  <c:v>-1.73797607421875E-2</c:v>
                </c:pt>
                <c:pt idx="2044">
                  <c:v>-1.738739013671875E-2</c:v>
                </c:pt>
                <c:pt idx="2045">
                  <c:v>-1.7364501953125E-2</c:v>
                </c:pt>
                <c:pt idx="2046">
                  <c:v>-1.740264892578125E-2</c:v>
                </c:pt>
                <c:pt idx="2047">
                  <c:v>-1.743316650390625E-2</c:v>
                </c:pt>
                <c:pt idx="2048">
                  <c:v>-1.7547607421875E-2</c:v>
                </c:pt>
                <c:pt idx="2049">
                  <c:v>-1.752471923828125E-2</c:v>
                </c:pt>
                <c:pt idx="2050">
                  <c:v>-1.760101318359375E-2</c:v>
                </c:pt>
                <c:pt idx="2051">
                  <c:v>-1.7547607421875E-2</c:v>
                </c:pt>
                <c:pt idx="2052">
                  <c:v>-1.7608642578125E-2</c:v>
                </c:pt>
                <c:pt idx="2053">
                  <c:v>-1.767730712890625E-2</c:v>
                </c:pt>
                <c:pt idx="2054">
                  <c:v>-1.7791748046875E-2</c:v>
                </c:pt>
                <c:pt idx="2055">
                  <c:v>-1.795196533203125E-2</c:v>
                </c:pt>
                <c:pt idx="2056">
                  <c:v>-1.8157958984375E-2</c:v>
                </c:pt>
                <c:pt idx="2057">
                  <c:v>-1.821136474609375E-2</c:v>
                </c:pt>
                <c:pt idx="2058">
                  <c:v>-1.81732177734375E-2</c:v>
                </c:pt>
                <c:pt idx="2059">
                  <c:v>-1.822662353515625E-2</c:v>
                </c:pt>
                <c:pt idx="2060">
                  <c:v>-1.798248291015625E-2</c:v>
                </c:pt>
                <c:pt idx="2061">
                  <c:v>-1.822662353515625E-2</c:v>
                </c:pt>
                <c:pt idx="2062">
                  <c:v>-1.828765869140625E-2</c:v>
                </c:pt>
                <c:pt idx="2063">
                  <c:v>-1.805877685546875E-2</c:v>
                </c:pt>
                <c:pt idx="2064">
                  <c:v>-1.778411865234375E-2</c:v>
                </c:pt>
                <c:pt idx="2065">
                  <c:v>-1.740264892578125E-2</c:v>
                </c:pt>
                <c:pt idx="2066">
                  <c:v>-1.676177978515625E-2</c:v>
                </c:pt>
                <c:pt idx="2067">
                  <c:v>-1.64794921875E-2</c:v>
                </c:pt>
                <c:pt idx="2068">
                  <c:v>-1.64794921875E-2</c:v>
                </c:pt>
                <c:pt idx="2069">
                  <c:v>-1.682281494140625E-2</c:v>
                </c:pt>
                <c:pt idx="2070">
                  <c:v>-1.717376708984375E-2</c:v>
                </c:pt>
                <c:pt idx="2071">
                  <c:v>-1.737213134765625E-2</c:v>
                </c:pt>
                <c:pt idx="2072">
                  <c:v>-1.76849365234375E-2</c:v>
                </c:pt>
                <c:pt idx="2073">
                  <c:v>-1.773834228515625E-2</c:v>
                </c:pt>
                <c:pt idx="2074">
                  <c:v>-1.789093017578125E-2</c:v>
                </c:pt>
                <c:pt idx="2075">
                  <c:v>-1.8585205078125E-2</c:v>
                </c:pt>
                <c:pt idx="2076">
                  <c:v>-1.912689208984375E-2</c:v>
                </c:pt>
                <c:pt idx="2077">
                  <c:v>-1.973724365234375E-2</c:v>
                </c:pt>
                <c:pt idx="2078">
                  <c:v>-1.98516845703125E-2</c:v>
                </c:pt>
                <c:pt idx="2079">
                  <c:v>-1.98516845703125E-2</c:v>
                </c:pt>
                <c:pt idx="2080">
                  <c:v>-1.934051513671875E-2</c:v>
                </c:pt>
                <c:pt idx="2081">
                  <c:v>-1.885223388671875E-2</c:v>
                </c:pt>
                <c:pt idx="2082">
                  <c:v>-1.8310546875E-2</c:v>
                </c:pt>
                <c:pt idx="2083">
                  <c:v>-1.80206298828125E-2</c:v>
                </c:pt>
                <c:pt idx="2084">
                  <c:v>-1.79595947265625E-2</c:v>
                </c:pt>
                <c:pt idx="2085">
                  <c:v>-1.810455322265625E-2</c:v>
                </c:pt>
                <c:pt idx="2086">
                  <c:v>-1.8463134765625E-2</c:v>
                </c:pt>
                <c:pt idx="2087">
                  <c:v>-1.895904541015625E-2</c:v>
                </c:pt>
                <c:pt idx="2088">
                  <c:v>-1.90277099609375E-2</c:v>
                </c:pt>
                <c:pt idx="2089">
                  <c:v>-1.903533935546875E-2</c:v>
                </c:pt>
                <c:pt idx="2090">
                  <c:v>-1.886749267578125E-2</c:v>
                </c:pt>
                <c:pt idx="2091">
                  <c:v>-1.86309814453125E-2</c:v>
                </c:pt>
                <c:pt idx="2092">
                  <c:v>-1.851654052734375E-2</c:v>
                </c:pt>
                <c:pt idx="2093">
                  <c:v>-1.85699462890625E-2</c:v>
                </c:pt>
                <c:pt idx="2094">
                  <c:v>-1.885223388671875E-2</c:v>
                </c:pt>
                <c:pt idx="2095">
                  <c:v>-1.898956298828125E-2</c:v>
                </c:pt>
                <c:pt idx="2096">
                  <c:v>-1.91192626953125E-2</c:v>
                </c:pt>
                <c:pt idx="2097">
                  <c:v>-1.950836181640625E-2</c:v>
                </c:pt>
                <c:pt idx="2098">
                  <c:v>-1.917266845703125E-2</c:v>
                </c:pt>
                <c:pt idx="2099">
                  <c:v>-1.88140869140625E-2</c:v>
                </c:pt>
                <c:pt idx="2100">
                  <c:v>-1.828765869140625E-2</c:v>
                </c:pt>
                <c:pt idx="2101">
                  <c:v>-1.80816650390625E-2</c:v>
                </c:pt>
                <c:pt idx="2102">
                  <c:v>-1.779937744140625E-2</c:v>
                </c:pt>
                <c:pt idx="2103">
                  <c:v>-1.770782470703125E-2</c:v>
                </c:pt>
                <c:pt idx="2104">
                  <c:v>-1.7486572265625E-2</c:v>
                </c:pt>
                <c:pt idx="2105">
                  <c:v>-1.746368408203125E-2</c:v>
                </c:pt>
                <c:pt idx="2106">
                  <c:v>-1.721954345703125E-2</c:v>
                </c:pt>
                <c:pt idx="2107">
                  <c:v>-1.717376708984375E-2</c:v>
                </c:pt>
                <c:pt idx="2108">
                  <c:v>-1.715850830078125E-2</c:v>
                </c:pt>
                <c:pt idx="2109">
                  <c:v>-1.723480224609375E-2</c:v>
                </c:pt>
                <c:pt idx="2110">
                  <c:v>-1.73797607421875E-2</c:v>
                </c:pt>
                <c:pt idx="2111">
                  <c:v>-1.7669677734375E-2</c:v>
                </c:pt>
                <c:pt idx="2112">
                  <c:v>-1.790618896484375E-2</c:v>
                </c:pt>
                <c:pt idx="2113">
                  <c:v>-1.767730712890625E-2</c:v>
                </c:pt>
                <c:pt idx="2114">
                  <c:v>-1.7486572265625E-2</c:v>
                </c:pt>
                <c:pt idx="2115">
                  <c:v>-1.7425537109375E-2</c:v>
                </c:pt>
                <c:pt idx="2116">
                  <c:v>-1.73797607421875E-2</c:v>
                </c:pt>
                <c:pt idx="2117">
                  <c:v>-1.715087890625E-2</c:v>
                </c:pt>
                <c:pt idx="2118">
                  <c:v>-1.715087890625E-2</c:v>
                </c:pt>
                <c:pt idx="2119">
                  <c:v>-1.7486572265625E-2</c:v>
                </c:pt>
                <c:pt idx="2120">
                  <c:v>-1.76544189453125E-2</c:v>
                </c:pt>
                <c:pt idx="2121">
                  <c:v>-1.767730712890625E-2</c:v>
                </c:pt>
                <c:pt idx="2122">
                  <c:v>-1.769256591796875E-2</c:v>
                </c:pt>
                <c:pt idx="2123">
                  <c:v>-1.769256591796875E-2</c:v>
                </c:pt>
                <c:pt idx="2124">
                  <c:v>-1.77154541015625E-2</c:v>
                </c:pt>
                <c:pt idx="2125">
                  <c:v>-1.770782470703125E-2</c:v>
                </c:pt>
                <c:pt idx="2126">
                  <c:v>-1.7547607421875E-2</c:v>
                </c:pt>
                <c:pt idx="2127">
                  <c:v>-1.74407958984375E-2</c:v>
                </c:pt>
                <c:pt idx="2128">
                  <c:v>-1.734161376953125E-2</c:v>
                </c:pt>
                <c:pt idx="2129">
                  <c:v>-1.71661376953125E-2</c:v>
                </c:pt>
                <c:pt idx="2130">
                  <c:v>-1.70745849609375E-2</c:v>
                </c:pt>
                <c:pt idx="2131">
                  <c:v>-1.6998291015625E-2</c:v>
                </c:pt>
                <c:pt idx="2132">
                  <c:v>-1.69830322265625E-2</c:v>
                </c:pt>
                <c:pt idx="2133">
                  <c:v>-1.67236328125E-2</c:v>
                </c:pt>
                <c:pt idx="2134">
                  <c:v>-1.65863037109375E-2</c:v>
                </c:pt>
                <c:pt idx="2135">
                  <c:v>-1.66015625E-2</c:v>
                </c:pt>
                <c:pt idx="2136">
                  <c:v>-1.676177978515625E-2</c:v>
                </c:pt>
                <c:pt idx="2137">
                  <c:v>-1.705169677734375E-2</c:v>
                </c:pt>
                <c:pt idx="2138">
                  <c:v>-1.720428466796875E-2</c:v>
                </c:pt>
                <c:pt idx="2139">
                  <c:v>-1.753997802734375E-2</c:v>
                </c:pt>
                <c:pt idx="2140">
                  <c:v>-1.779937744140625E-2</c:v>
                </c:pt>
                <c:pt idx="2141">
                  <c:v>-1.755523681640625E-2</c:v>
                </c:pt>
                <c:pt idx="2142">
                  <c:v>-1.718902587890625E-2</c:v>
                </c:pt>
                <c:pt idx="2143">
                  <c:v>-1.702117919921875E-2</c:v>
                </c:pt>
                <c:pt idx="2144">
                  <c:v>-1.671600341796875E-2</c:v>
                </c:pt>
                <c:pt idx="2145">
                  <c:v>-1.651763916015625E-2</c:v>
                </c:pt>
                <c:pt idx="2146">
                  <c:v>-1.6693115234375E-2</c:v>
                </c:pt>
                <c:pt idx="2147">
                  <c:v>-1.708984375E-2</c:v>
                </c:pt>
                <c:pt idx="2148">
                  <c:v>-1.734161376953125E-2</c:v>
                </c:pt>
                <c:pt idx="2149">
                  <c:v>-1.746368408203125E-2</c:v>
                </c:pt>
                <c:pt idx="2150">
                  <c:v>-1.750946044921875E-2</c:v>
                </c:pt>
                <c:pt idx="2151">
                  <c:v>-1.743316650390625E-2</c:v>
                </c:pt>
                <c:pt idx="2152">
                  <c:v>-1.750946044921875E-2</c:v>
                </c:pt>
                <c:pt idx="2153">
                  <c:v>-1.75628662109375E-2</c:v>
                </c:pt>
                <c:pt idx="2154">
                  <c:v>-1.770782470703125E-2</c:v>
                </c:pt>
                <c:pt idx="2155">
                  <c:v>-1.801300048828125E-2</c:v>
                </c:pt>
                <c:pt idx="2156">
                  <c:v>-1.801300048828125E-2</c:v>
                </c:pt>
                <c:pt idx="2157">
                  <c:v>-1.77764892578125E-2</c:v>
                </c:pt>
                <c:pt idx="2158">
                  <c:v>-1.769256591796875E-2</c:v>
                </c:pt>
                <c:pt idx="2159">
                  <c:v>-1.772308349609375E-2</c:v>
                </c:pt>
                <c:pt idx="2160">
                  <c:v>-1.788330078125E-2</c:v>
                </c:pt>
                <c:pt idx="2161">
                  <c:v>-1.822662353515625E-2</c:v>
                </c:pt>
                <c:pt idx="2162">
                  <c:v>-1.825714111328125E-2</c:v>
                </c:pt>
                <c:pt idx="2163">
                  <c:v>-1.81732177734375E-2</c:v>
                </c:pt>
                <c:pt idx="2164">
                  <c:v>-1.8341064453125E-2</c:v>
                </c:pt>
                <c:pt idx="2165">
                  <c:v>-1.790618896484375E-2</c:v>
                </c:pt>
                <c:pt idx="2166">
                  <c:v>-1.75323486328125E-2</c:v>
                </c:pt>
                <c:pt idx="2167">
                  <c:v>-1.72271728515625E-2</c:v>
                </c:pt>
                <c:pt idx="2168">
                  <c:v>-1.67999267578125E-2</c:v>
                </c:pt>
                <c:pt idx="2169">
                  <c:v>-1.64794921875E-2</c:v>
                </c:pt>
                <c:pt idx="2170">
                  <c:v>-1.65863037109375E-2</c:v>
                </c:pt>
                <c:pt idx="2171">
                  <c:v>-1.671600341796875E-2</c:v>
                </c:pt>
                <c:pt idx="2172">
                  <c:v>-1.69677734375E-2</c:v>
                </c:pt>
                <c:pt idx="2173">
                  <c:v>-1.741790771484375E-2</c:v>
                </c:pt>
                <c:pt idx="2174">
                  <c:v>-1.7913818359375E-2</c:v>
                </c:pt>
                <c:pt idx="2175">
                  <c:v>-1.792144775390625E-2</c:v>
                </c:pt>
                <c:pt idx="2176">
                  <c:v>-1.79290771484375E-2</c:v>
                </c:pt>
                <c:pt idx="2177">
                  <c:v>-1.793670654296875E-2</c:v>
                </c:pt>
                <c:pt idx="2178">
                  <c:v>-1.788330078125E-2</c:v>
                </c:pt>
                <c:pt idx="2179">
                  <c:v>-1.790618896484375E-2</c:v>
                </c:pt>
                <c:pt idx="2180">
                  <c:v>-1.77154541015625E-2</c:v>
                </c:pt>
                <c:pt idx="2181">
                  <c:v>-1.793670654296875E-2</c:v>
                </c:pt>
                <c:pt idx="2182">
                  <c:v>-1.816558837890625E-2</c:v>
                </c:pt>
                <c:pt idx="2183">
                  <c:v>-1.788330078125E-2</c:v>
                </c:pt>
                <c:pt idx="2184">
                  <c:v>-1.767730712890625E-2</c:v>
                </c:pt>
                <c:pt idx="2185">
                  <c:v>-1.73797607421875E-2</c:v>
                </c:pt>
                <c:pt idx="2186">
                  <c:v>-1.69525146484375E-2</c:v>
                </c:pt>
                <c:pt idx="2187">
                  <c:v>-1.645660400390625E-2</c:v>
                </c:pt>
                <c:pt idx="2188">
                  <c:v>-1.621246337890625E-2</c:v>
                </c:pt>
                <c:pt idx="2189">
                  <c:v>-1.618194580078125E-2</c:v>
                </c:pt>
                <c:pt idx="2190">
                  <c:v>-1.609039306640625E-2</c:v>
                </c:pt>
                <c:pt idx="2191">
                  <c:v>-1.611328125E-2</c:v>
                </c:pt>
                <c:pt idx="2192">
                  <c:v>-1.65252685546875E-2</c:v>
                </c:pt>
                <c:pt idx="2193">
                  <c:v>-1.715087890625E-2</c:v>
                </c:pt>
                <c:pt idx="2194">
                  <c:v>-1.7608642578125E-2</c:v>
                </c:pt>
                <c:pt idx="2195">
                  <c:v>-1.76239013671875E-2</c:v>
                </c:pt>
                <c:pt idx="2196">
                  <c:v>-1.772308349609375E-2</c:v>
                </c:pt>
                <c:pt idx="2197">
                  <c:v>-1.752471923828125E-2</c:v>
                </c:pt>
                <c:pt idx="2198">
                  <c:v>-1.74102783203125E-2</c:v>
                </c:pt>
                <c:pt idx="2199">
                  <c:v>-1.7364501953125E-2</c:v>
                </c:pt>
                <c:pt idx="2200">
                  <c:v>-1.73797607421875E-2</c:v>
                </c:pt>
                <c:pt idx="2201">
                  <c:v>-1.74407958984375E-2</c:v>
                </c:pt>
                <c:pt idx="2202">
                  <c:v>-1.795196533203125E-2</c:v>
                </c:pt>
                <c:pt idx="2203">
                  <c:v>-1.80206298828125E-2</c:v>
                </c:pt>
                <c:pt idx="2204">
                  <c:v>-1.79595947265625E-2</c:v>
                </c:pt>
                <c:pt idx="2205">
                  <c:v>-1.792144775390625E-2</c:v>
                </c:pt>
                <c:pt idx="2206">
                  <c:v>-1.790618896484375E-2</c:v>
                </c:pt>
                <c:pt idx="2207">
                  <c:v>-1.763153076171875E-2</c:v>
                </c:pt>
                <c:pt idx="2208">
                  <c:v>-1.750946044921875E-2</c:v>
                </c:pt>
                <c:pt idx="2209">
                  <c:v>-1.747894287109375E-2</c:v>
                </c:pt>
                <c:pt idx="2210">
                  <c:v>-1.753997802734375E-2</c:v>
                </c:pt>
                <c:pt idx="2211">
                  <c:v>-1.75323486328125E-2</c:v>
                </c:pt>
                <c:pt idx="2212">
                  <c:v>-1.74407958984375E-2</c:v>
                </c:pt>
                <c:pt idx="2213">
                  <c:v>-1.723480224609375E-2</c:v>
                </c:pt>
                <c:pt idx="2214">
                  <c:v>-1.7059326171875E-2</c:v>
                </c:pt>
                <c:pt idx="2215">
                  <c:v>-1.689910888671875E-2</c:v>
                </c:pt>
                <c:pt idx="2216">
                  <c:v>-1.689910888671875E-2</c:v>
                </c:pt>
                <c:pt idx="2217">
                  <c:v>-1.72576904296875E-2</c:v>
                </c:pt>
                <c:pt idx="2218">
                  <c:v>-1.746368408203125E-2</c:v>
                </c:pt>
                <c:pt idx="2219">
                  <c:v>-1.77459716796875E-2</c:v>
                </c:pt>
                <c:pt idx="2220">
                  <c:v>-1.804351806640625E-2</c:v>
                </c:pt>
                <c:pt idx="2221">
                  <c:v>-1.7913818359375E-2</c:v>
                </c:pt>
                <c:pt idx="2222">
                  <c:v>-1.7425537109375E-2</c:v>
                </c:pt>
                <c:pt idx="2223">
                  <c:v>-1.682281494140625E-2</c:v>
                </c:pt>
                <c:pt idx="2224">
                  <c:v>-1.642608642578125E-2</c:v>
                </c:pt>
                <c:pt idx="2225">
                  <c:v>-1.601409912109375E-2</c:v>
                </c:pt>
                <c:pt idx="2226">
                  <c:v>-1.59149169921875E-2</c:v>
                </c:pt>
                <c:pt idx="2227">
                  <c:v>-1.609039306640625E-2</c:v>
                </c:pt>
                <c:pt idx="2228">
                  <c:v>-1.647186279296875E-2</c:v>
                </c:pt>
                <c:pt idx="2229">
                  <c:v>-1.689910888671875E-2</c:v>
                </c:pt>
                <c:pt idx="2230">
                  <c:v>-1.718902587890625E-2</c:v>
                </c:pt>
                <c:pt idx="2231">
                  <c:v>-1.718902587890625E-2</c:v>
                </c:pt>
                <c:pt idx="2232">
                  <c:v>-1.723480224609375E-2</c:v>
                </c:pt>
                <c:pt idx="2233">
                  <c:v>-1.75628662109375E-2</c:v>
                </c:pt>
                <c:pt idx="2234">
                  <c:v>-1.804351806640625E-2</c:v>
                </c:pt>
                <c:pt idx="2235">
                  <c:v>-1.8402099609375E-2</c:v>
                </c:pt>
                <c:pt idx="2236">
                  <c:v>-1.84783935546875E-2</c:v>
                </c:pt>
                <c:pt idx="2237">
                  <c:v>-1.806640625E-2</c:v>
                </c:pt>
                <c:pt idx="2238">
                  <c:v>-1.73492431640625E-2</c:v>
                </c:pt>
                <c:pt idx="2239">
                  <c:v>-1.678466796875E-2</c:v>
                </c:pt>
                <c:pt idx="2240">
                  <c:v>-1.618194580078125E-2</c:v>
                </c:pt>
                <c:pt idx="2241">
                  <c:v>-1.590728759765625E-2</c:v>
                </c:pt>
                <c:pt idx="2242">
                  <c:v>-1.6143798828125E-2</c:v>
                </c:pt>
                <c:pt idx="2243">
                  <c:v>-1.6265869140625E-2</c:v>
                </c:pt>
                <c:pt idx="2244">
                  <c:v>-1.641082763671875E-2</c:v>
                </c:pt>
                <c:pt idx="2245">
                  <c:v>-1.6876220703125E-2</c:v>
                </c:pt>
                <c:pt idx="2246">
                  <c:v>-1.729583740234375E-2</c:v>
                </c:pt>
                <c:pt idx="2247">
                  <c:v>-1.741790771484375E-2</c:v>
                </c:pt>
                <c:pt idx="2248">
                  <c:v>-1.7578125E-2</c:v>
                </c:pt>
                <c:pt idx="2249">
                  <c:v>-1.755523681640625E-2</c:v>
                </c:pt>
                <c:pt idx="2250">
                  <c:v>-1.7486572265625E-2</c:v>
                </c:pt>
                <c:pt idx="2251">
                  <c:v>-1.712799072265625E-2</c:v>
                </c:pt>
                <c:pt idx="2252">
                  <c:v>-1.694488525390625E-2</c:v>
                </c:pt>
                <c:pt idx="2253">
                  <c:v>-1.702880859375E-2</c:v>
                </c:pt>
                <c:pt idx="2254">
                  <c:v>-1.737213134765625E-2</c:v>
                </c:pt>
                <c:pt idx="2255">
                  <c:v>-1.755523681640625E-2</c:v>
                </c:pt>
                <c:pt idx="2256">
                  <c:v>-1.769256591796875E-2</c:v>
                </c:pt>
                <c:pt idx="2257">
                  <c:v>-1.793670654296875E-2</c:v>
                </c:pt>
                <c:pt idx="2258">
                  <c:v>-1.802825927734375E-2</c:v>
                </c:pt>
                <c:pt idx="2259">
                  <c:v>-1.776123046875E-2</c:v>
                </c:pt>
                <c:pt idx="2260">
                  <c:v>-1.76544189453125E-2</c:v>
                </c:pt>
                <c:pt idx="2261">
                  <c:v>-1.775360107421875E-2</c:v>
                </c:pt>
                <c:pt idx="2262">
                  <c:v>-1.775360107421875E-2</c:v>
                </c:pt>
                <c:pt idx="2263">
                  <c:v>-1.776885986328125E-2</c:v>
                </c:pt>
                <c:pt idx="2264">
                  <c:v>-1.78680419921875E-2</c:v>
                </c:pt>
                <c:pt idx="2265">
                  <c:v>-1.78680419921875E-2</c:v>
                </c:pt>
                <c:pt idx="2266">
                  <c:v>-1.77764892578125E-2</c:v>
                </c:pt>
                <c:pt idx="2267">
                  <c:v>-1.77154541015625E-2</c:v>
                </c:pt>
                <c:pt idx="2268">
                  <c:v>-1.77154541015625E-2</c:v>
                </c:pt>
                <c:pt idx="2269">
                  <c:v>-1.76544189453125E-2</c:v>
                </c:pt>
                <c:pt idx="2270">
                  <c:v>-1.766204833984375E-2</c:v>
                </c:pt>
                <c:pt idx="2271">
                  <c:v>-1.770782470703125E-2</c:v>
                </c:pt>
                <c:pt idx="2272">
                  <c:v>-1.78375244140625E-2</c:v>
                </c:pt>
                <c:pt idx="2273">
                  <c:v>-1.788330078125E-2</c:v>
                </c:pt>
                <c:pt idx="2274">
                  <c:v>-1.779937744140625E-2</c:v>
                </c:pt>
                <c:pt idx="2275">
                  <c:v>-1.764678955078125E-2</c:v>
                </c:pt>
                <c:pt idx="2276">
                  <c:v>-1.744842529296875E-2</c:v>
                </c:pt>
                <c:pt idx="2277">
                  <c:v>-1.746368408203125E-2</c:v>
                </c:pt>
                <c:pt idx="2278">
                  <c:v>-1.7486572265625E-2</c:v>
                </c:pt>
                <c:pt idx="2279">
                  <c:v>-1.743316650390625E-2</c:v>
                </c:pt>
                <c:pt idx="2280">
                  <c:v>-1.74102783203125E-2</c:v>
                </c:pt>
                <c:pt idx="2281">
                  <c:v>-1.74560546875E-2</c:v>
                </c:pt>
                <c:pt idx="2282">
                  <c:v>-1.73797607421875E-2</c:v>
                </c:pt>
                <c:pt idx="2283">
                  <c:v>-1.70440673828125E-2</c:v>
                </c:pt>
                <c:pt idx="2284">
                  <c:v>-1.70135498046875E-2</c:v>
                </c:pt>
                <c:pt idx="2285">
                  <c:v>-1.702117919921875E-2</c:v>
                </c:pt>
                <c:pt idx="2286">
                  <c:v>-1.714324951171875E-2</c:v>
                </c:pt>
                <c:pt idx="2287">
                  <c:v>-1.74102783203125E-2</c:v>
                </c:pt>
                <c:pt idx="2288">
                  <c:v>-1.786041259765625E-2</c:v>
                </c:pt>
                <c:pt idx="2289">
                  <c:v>-1.7974853515625E-2</c:v>
                </c:pt>
                <c:pt idx="2290">
                  <c:v>-1.816558837890625E-2</c:v>
                </c:pt>
                <c:pt idx="2291">
                  <c:v>-1.7822265625E-2</c:v>
                </c:pt>
                <c:pt idx="2292">
                  <c:v>-1.738739013671875E-2</c:v>
                </c:pt>
                <c:pt idx="2293">
                  <c:v>-1.670074462890625E-2</c:v>
                </c:pt>
                <c:pt idx="2294">
                  <c:v>-1.627349853515625E-2</c:v>
                </c:pt>
                <c:pt idx="2295">
                  <c:v>-1.604461669921875E-2</c:v>
                </c:pt>
                <c:pt idx="2296">
                  <c:v>-1.622772216796875E-2</c:v>
                </c:pt>
                <c:pt idx="2297">
                  <c:v>-1.641082763671875E-2</c:v>
                </c:pt>
                <c:pt idx="2298">
                  <c:v>-1.67083740234375E-2</c:v>
                </c:pt>
                <c:pt idx="2299">
                  <c:v>-1.720428466796875E-2</c:v>
                </c:pt>
                <c:pt idx="2300">
                  <c:v>-1.735687255859375E-2</c:v>
                </c:pt>
                <c:pt idx="2301">
                  <c:v>-1.728057861328125E-2</c:v>
                </c:pt>
                <c:pt idx="2302">
                  <c:v>-1.728057861328125E-2</c:v>
                </c:pt>
                <c:pt idx="2303">
                  <c:v>-1.7333984375E-2</c:v>
                </c:pt>
                <c:pt idx="2304">
                  <c:v>-1.734161376953125E-2</c:v>
                </c:pt>
                <c:pt idx="2305">
                  <c:v>-1.799774169921875E-2</c:v>
                </c:pt>
                <c:pt idx="2306">
                  <c:v>-1.9317626953125E-2</c:v>
                </c:pt>
                <c:pt idx="2307">
                  <c:v>-2.092742919921875E-2</c:v>
                </c:pt>
                <c:pt idx="2308">
                  <c:v>-2.1514892578125E-2</c:v>
                </c:pt>
                <c:pt idx="2309">
                  <c:v>-2.0751953125E-2</c:v>
                </c:pt>
                <c:pt idx="2310">
                  <c:v>-1.921844482421875E-2</c:v>
                </c:pt>
                <c:pt idx="2311">
                  <c:v>-1.69830322265625E-2</c:v>
                </c:pt>
                <c:pt idx="2312">
                  <c:v>-1.42822265625E-2</c:v>
                </c:pt>
                <c:pt idx="2313">
                  <c:v>-1.29547119140625E-2</c:v>
                </c:pt>
                <c:pt idx="2314">
                  <c:v>-1.3519287109375E-2</c:v>
                </c:pt>
                <c:pt idx="2315">
                  <c:v>-1.444244384765625E-2</c:v>
                </c:pt>
                <c:pt idx="2316">
                  <c:v>-1.572418212890625E-2</c:v>
                </c:pt>
                <c:pt idx="2317">
                  <c:v>-1.683807373046875E-2</c:v>
                </c:pt>
                <c:pt idx="2318">
                  <c:v>-1.763916015625E-2</c:v>
                </c:pt>
                <c:pt idx="2319">
                  <c:v>-1.788330078125E-2</c:v>
                </c:pt>
                <c:pt idx="2320">
                  <c:v>-1.7974853515625E-2</c:v>
                </c:pt>
                <c:pt idx="2321">
                  <c:v>-1.782989501953125E-2</c:v>
                </c:pt>
                <c:pt idx="2322">
                  <c:v>-1.763153076171875E-2</c:v>
                </c:pt>
                <c:pt idx="2323">
                  <c:v>-1.746368408203125E-2</c:v>
                </c:pt>
                <c:pt idx="2324">
                  <c:v>-1.728057861328125E-2</c:v>
                </c:pt>
                <c:pt idx="2325">
                  <c:v>-1.71966552734375E-2</c:v>
                </c:pt>
                <c:pt idx="2326">
                  <c:v>-1.80206298828125E-2</c:v>
                </c:pt>
                <c:pt idx="2327">
                  <c:v>-1.885986328125E-2</c:v>
                </c:pt>
                <c:pt idx="2328">
                  <c:v>-1.949310302734375E-2</c:v>
                </c:pt>
                <c:pt idx="2329">
                  <c:v>-1.900482177734375E-2</c:v>
                </c:pt>
                <c:pt idx="2330">
                  <c:v>-1.818084716796875E-2</c:v>
                </c:pt>
                <c:pt idx="2331">
                  <c:v>-1.72882080078125E-2</c:v>
                </c:pt>
                <c:pt idx="2332">
                  <c:v>-1.587677001953125E-2</c:v>
                </c:pt>
                <c:pt idx="2333">
                  <c:v>-1.519775390625E-2</c:v>
                </c:pt>
                <c:pt idx="2334">
                  <c:v>-1.490020751953125E-2</c:v>
                </c:pt>
                <c:pt idx="2335">
                  <c:v>-1.54266357421875E-2</c:v>
                </c:pt>
                <c:pt idx="2336">
                  <c:v>-1.59149169921875E-2</c:v>
                </c:pt>
                <c:pt idx="2337">
                  <c:v>-1.66168212890625E-2</c:v>
                </c:pt>
                <c:pt idx="2338">
                  <c:v>-1.73797607421875E-2</c:v>
                </c:pt>
                <c:pt idx="2339">
                  <c:v>-1.79443359375E-2</c:v>
                </c:pt>
                <c:pt idx="2340">
                  <c:v>-1.815032958984375E-2</c:v>
                </c:pt>
                <c:pt idx="2341">
                  <c:v>-1.815032958984375E-2</c:v>
                </c:pt>
                <c:pt idx="2342">
                  <c:v>-1.8096923828125E-2</c:v>
                </c:pt>
                <c:pt idx="2343">
                  <c:v>-1.79443359375E-2</c:v>
                </c:pt>
                <c:pt idx="2344">
                  <c:v>-1.78680419921875E-2</c:v>
                </c:pt>
                <c:pt idx="2345">
                  <c:v>-1.7578125E-2</c:v>
                </c:pt>
                <c:pt idx="2346">
                  <c:v>-1.737213134765625E-2</c:v>
                </c:pt>
                <c:pt idx="2347">
                  <c:v>-1.726531982421875E-2</c:v>
                </c:pt>
                <c:pt idx="2348">
                  <c:v>-1.728057861328125E-2</c:v>
                </c:pt>
                <c:pt idx="2349">
                  <c:v>-1.72576904296875E-2</c:v>
                </c:pt>
                <c:pt idx="2350">
                  <c:v>-1.7486572265625E-2</c:v>
                </c:pt>
                <c:pt idx="2351">
                  <c:v>-1.796722412109375E-2</c:v>
                </c:pt>
                <c:pt idx="2352">
                  <c:v>-1.822662353515625E-2</c:v>
                </c:pt>
                <c:pt idx="2353">
                  <c:v>-1.824951171875E-2</c:v>
                </c:pt>
                <c:pt idx="2354">
                  <c:v>-1.808929443359375E-2</c:v>
                </c:pt>
                <c:pt idx="2355">
                  <c:v>-1.784515380859375E-2</c:v>
                </c:pt>
                <c:pt idx="2356">
                  <c:v>-1.7730712890625E-2</c:v>
                </c:pt>
                <c:pt idx="2357">
                  <c:v>-1.755523681640625E-2</c:v>
                </c:pt>
                <c:pt idx="2358">
                  <c:v>-1.769256591796875E-2</c:v>
                </c:pt>
                <c:pt idx="2359">
                  <c:v>-1.792144775390625E-2</c:v>
                </c:pt>
                <c:pt idx="2360">
                  <c:v>-1.805877685546875E-2</c:v>
                </c:pt>
                <c:pt idx="2361">
                  <c:v>-1.822662353515625E-2</c:v>
                </c:pt>
                <c:pt idx="2362">
                  <c:v>-1.827239990234375E-2</c:v>
                </c:pt>
                <c:pt idx="2363">
                  <c:v>-1.82037353515625E-2</c:v>
                </c:pt>
                <c:pt idx="2364">
                  <c:v>-1.789093017578125E-2</c:v>
                </c:pt>
                <c:pt idx="2365">
                  <c:v>-1.776123046875E-2</c:v>
                </c:pt>
                <c:pt idx="2366">
                  <c:v>-1.763153076171875E-2</c:v>
                </c:pt>
                <c:pt idx="2367">
                  <c:v>-1.769256591796875E-2</c:v>
                </c:pt>
                <c:pt idx="2368">
                  <c:v>-1.796722412109375E-2</c:v>
                </c:pt>
                <c:pt idx="2369">
                  <c:v>-1.824951171875E-2</c:v>
                </c:pt>
                <c:pt idx="2370">
                  <c:v>-1.84478759765625E-2</c:v>
                </c:pt>
                <c:pt idx="2371">
                  <c:v>-1.836395263671875E-2</c:v>
                </c:pt>
                <c:pt idx="2372">
                  <c:v>-1.82342529296875E-2</c:v>
                </c:pt>
                <c:pt idx="2373">
                  <c:v>-1.811981201171875E-2</c:v>
                </c:pt>
                <c:pt idx="2374">
                  <c:v>-1.8035888671875E-2</c:v>
                </c:pt>
                <c:pt idx="2375">
                  <c:v>-1.79290771484375E-2</c:v>
                </c:pt>
                <c:pt idx="2376">
                  <c:v>-1.7913818359375E-2</c:v>
                </c:pt>
                <c:pt idx="2377">
                  <c:v>-1.799774169921875E-2</c:v>
                </c:pt>
                <c:pt idx="2378">
                  <c:v>-1.815032958984375E-2</c:v>
                </c:pt>
                <c:pt idx="2379">
                  <c:v>-1.8157958984375E-2</c:v>
                </c:pt>
                <c:pt idx="2380">
                  <c:v>-1.8157958984375E-2</c:v>
                </c:pt>
                <c:pt idx="2381">
                  <c:v>-1.86309814453125E-2</c:v>
                </c:pt>
                <c:pt idx="2382">
                  <c:v>-1.87835693359375E-2</c:v>
                </c:pt>
                <c:pt idx="2383">
                  <c:v>-1.87530517578125E-2</c:v>
                </c:pt>
                <c:pt idx="2384">
                  <c:v>-1.8798828125E-2</c:v>
                </c:pt>
                <c:pt idx="2385">
                  <c:v>-1.86767578125E-2</c:v>
                </c:pt>
                <c:pt idx="2386">
                  <c:v>-1.8341064453125E-2</c:v>
                </c:pt>
                <c:pt idx="2387">
                  <c:v>-1.7974853515625E-2</c:v>
                </c:pt>
                <c:pt idx="2388">
                  <c:v>-1.79443359375E-2</c:v>
                </c:pt>
                <c:pt idx="2389">
                  <c:v>-1.811981201171875E-2</c:v>
                </c:pt>
                <c:pt idx="2390">
                  <c:v>-1.84478759765625E-2</c:v>
                </c:pt>
                <c:pt idx="2391">
                  <c:v>-1.84783935546875E-2</c:v>
                </c:pt>
                <c:pt idx="2392">
                  <c:v>-1.8157958984375E-2</c:v>
                </c:pt>
                <c:pt idx="2393">
                  <c:v>-1.76849365234375E-2</c:v>
                </c:pt>
                <c:pt idx="2394">
                  <c:v>-1.7303466796875E-2</c:v>
                </c:pt>
                <c:pt idx="2395">
                  <c:v>-1.673126220703125E-2</c:v>
                </c:pt>
                <c:pt idx="2396">
                  <c:v>-1.666259765625E-2</c:v>
                </c:pt>
                <c:pt idx="2397">
                  <c:v>-1.67083740234375E-2</c:v>
                </c:pt>
                <c:pt idx="2398">
                  <c:v>-1.67388916015625E-2</c:v>
                </c:pt>
                <c:pt idx="2399">
                  <c:v>-1.678466796875E-2</c:v>
                </c:pt>
                <c:pt idx="2400">
                  <c:v>-1.68304443359375E-2</c:v>
                </c:pt>
                <c:pt idx="2401">
                  <c:v>-1.674652099609375E-2</c:v>
                </c:pt>
                <c:pt idx="2402">
                  <c:v>-1.6754150390625E-2</c:v>
                </c:pt>
                <c:pt idx="2403">
                  <c:v>-1.67999267578125E-2</c:v>
                </c:pt>
                <c:pt idx="2404">
                  <c:v>-1.692962646484375E-2</c:v>
                </c:pt>
                <c:pt idx="2405">
                  <c:v>-1.697540283203125E-2</c:v>
                </c:pt>
                <c:pt idx="2406">
                  <c:v>-1.705169677734375E-2</c:v>
                </c:pt>
                <c:pt idx="2407">
                  <c:v>-1.72119140625E-2</c:v>
                </c:pt>
                <c:pt idx="2408">
                  <c:v>-1.758575439453125E-2</c:v>
                </c:pt>
                <c:pt idx="2409">
                  <c:v>-1.810455322265625E-2</c:v>
                </c:pt>
                <c:pt idx="2410">
                  <c:v>-1.821136474609375E-2</c:v>
                </c:pt>
                <c:pt idx="2411">
                  <c:v>-1.84478759765625E-2</c:v>
                </c:pt>
                <c:pt idx="2412">
                  <c:v>-1.84173583984375E-2</c:v>
                </c:pt>
                <c:pt idx="2413">
                  <c:v>-1.827239990234375E-2</c:v>
                </c:pt>
                <c:pt idx="2414">
                  <c:v>-1.789093017578125E-2</c:v>
                </c:pt>
                <c:pt idx="2415">
                  <c:v>-1.7852783203125E-2</c:v>
                </c:pt>
                <c:pt idx="2416">
                  <c:v>-1.81121826171875E-2</c:v>
                </c:pt>
                <c:pt idx="2417">
                  <c:v>-1.82037353515625E-2</c:v>
                </c:pt>
                <c:pt idx="2418">
                  <c:v>-1.844024658203125E-2</c:v>
                </c:pt>
                <c:pt idx="2419">
                  <c:v>-1.84173583984375E-2</c:v>
                </c:pt>
                <c:pt idx="2420">
                  <c:v>-1.83868408203125E-2</c:v>
                </c:pt>
                <c:pt idx="2421">
                  <c:v>-1.828765869140625E-2</c:v>
                </c:pt>
                <c:pt idx="2422">
                  <c:v>-1.85089111328125E-2</c:v>
                </c:pt>
                <c:pt idx="2423">
                  <c:v>-1.882171630859375E-2</c:v>
                </c:pt>
                <c:pt idx="2424">
                  <c:v>-1.89666748046875E-2</c:v>
                </c:pt>
                <c:pt idx="2425">
                  <c:v>-1.90277099609375E-2</c:v>
                </c:pt>
                <c:pt idx="2426">
                  <c:v>-1.8951416015625E-2</c:v>
                </c:pt>
                <c:pt idx="2427">
                  <c:v>-1.853179931640625E-2</c:v>
                </c:pt>
                <c:pt idx="2428">
                  <c:v>-1.812744140625E-2</c:v>
                </c:pt>
                <c:pt idx="2429">
                  <c:v>-1.770782470703125E-2</c:v>
                </c:pt>
                <c:pt idx="2430">
                  <c:v>-1.75018310546875E-2</c:v>
                </c:pt>
                <c:pt idx="2431">
                  <c:v>-1.7364501953125E-2</c:v>
                </c:pt>
                <c:pt idx="2432">
                  <c:v>-1.74560546875E-2</c:v>
                </c:pt>
                <c:pt idx="2433">
                  <c:v>-1.73797607421875E-2</c:v>
                </c:pt>
                <c:pt idx="2434">
                  <c:v>-1.757049560546875E-2</c:v>
                </c:pt>
                <c:pt idx="2435">
                  <c:v>-1.753997802734375E-2</c:v>
                </c:pt>
                <c:pt idx="2436">
                  <c:v>-1.75018310546875E-2</c:v>
                </c:pt>
                <c:pt idx="2437">
                  <c:v>-1.735687255859375E-2</c:v>
                </c:pt>
                <c:pt idx="2438">
                  <c:v>-1.715087890625E-2</c:v>
                </c:pt>
                <c:pt idx="2439">
                  <c:v>-1.7120361328125E-2</c:v>
                </c:pt>
                <c:pt idx="2440">
                  <c:v>-1.7059326171875E-2</c:v>
                </c:pt>
                <c:pt idx="2441">
                  <c:v>-1.686859130859375E-2</c:v>
                </c:pt>
                <c:pt idx="2442">
                  <c:v>-1.690673828125E-2</c:v>
                </c:pt>
                <c:pt idx="2443">
                  <c:v>-1.717376708984375E-2</c:v>
                </c:pt>
                <c:pt idx="2444">
                  <c:v>-1.723480224609375E-2</c:v>
                </c:pt>
                <c:pt idx="2445">
                  <c:v>-1.728057861328125E-2</c:v>
                </c:pt>
                <c:pt idx="2446">
                  <c:v>-1.728057861328125E-2</c:v>
                </c:pt>
                <c:pt idx="2447">
                  <c:v>-1.729583740234375E-2</c:v>
                </c:pt>
                <c:pt idx="2448">
                  <c:v>-1.70135498046875E-2</c:v>
                </c:pt>
                <c:pt idx="2449">
                  <c:v>-1.674652099609375E-2</c:v>
                </c:pt>
                <c:pt idx="2450">
                  <c:v>-1.662445068359375E-2</c:v>
                </c:pt>
                <c:pt idx="2451">
                  <c:v>-1.670074462890625E-2</c:v>
                </c:pt>
                <c:pt idx="2452">
                  <c:v>-1.67999267578125E-2</c:v>
                </c:pt>
                <c:pt idx="2453">
                  <c:v>-1.688385009765625E-2</c:v>
                </c:pt>
                <c:pt idx="2454">
                  <c:v>-1.73187255859375E-2</c:v>
                </c:pt>
                <c:pt idx="2455">
                  <c:v>-1.746368408203125E-2</c:v>
                </c:pt>
                <c:pt idx="2456">
                  <c:v>-1.739501953125E-2</c:v>
                </c:pt>
                <c:pt idx="2457">
                  <c:v>-1.727294921875E-2</c:v>
                </c:pt>
                <c:pt idx="2458">
                  <c:v>-1.72576904296875E-2</c:v>
                </c:pt>
                <c:pt idx="2459">
                  <c:v>-1.732635498046875E-2</c:v>
                </c:pt>
                <c:pt idx="2460">
                  <c:v>-1.7730712890625E-2</c:v>
                </c:pt>
                <c:pt idx="2461">
                  <c:v>-1.800537109375E-2</c:v>
                </c:pt>
                <c:pt idx="2462">
                  <c:v>-1.830291748046875E-2</c:v>
                </c:pt>
                <c:pt idx="2463">
                  <c:v>-1.8463134765625E-2</c:v>
                </c:pt>
                <c:pt idx="2464">
                  <c:v>-1.836395263671875E-2</c:v>
                </c:pt>
                <c:pt idx="2465">
                  <c:v>-1.79901123046875E-2</c:v>
                </c:pt>
                <c:pt idx="2466">
                  <c:v>-1.769256591796875E-2</c:v>
                </c:pt>
                <c:pt idx="2467">
                  <c:v>-1.7547607421875E-2</c:v>
                </c:pt>
                <c:pt idx="2468">
                  <c:v>-1.694488525390625E-2</c:v>
                </c:pt>
                <c:pt idx="2469">
                  <c:v>-1.68609619140625E-2</c:v>
                </c:pt>
                <c:pt idx="2470">
                  <c:v>-1.686859130859375E-2</c:v>
                </c:pt>
                <c:pt idx="2471">
                  <c:v>-1.7181396484375E-2</c:v>
                </c:pt>
                <c:pt idx="2472">
                  <c:v>-1.721954345703125E-2</c:v>
                </c:pt>
                <c:pt idx="2473">
                  <c:v>-1.775360107421875E-2</c:v>
                </c:pt>
                <c:pt idx="2474">
                  <c:v>-1.816558837890625E-2</c:v>
                </c:pt>
                <c:pt idx="2475">
                  <c:v>-1.83258056640625E-2</c:v>
                </c:pt>
                <c:pt idx="2476">
                  <c:v>-1.840972900390625E-2</c:v>
                </c:pt>
                <c:pt idx="2477">
                  <c:v>-1.8463134765625E-2</c:v>
                </c:pt>
                <c:pt idx="2478">
                  <c:v>-1.87225341796875E-2</c:v>
                </c:pt>
                <c:pt idx="2479">
                  <c:v>-1.87225341796875E-2</c:v>
                </c:pt>
                <c:pt idx="2480">
                  <c:v>-1.86614990234375E-2</c:v>
                </c:pt>
                <c:pt idx="2481">
                  <c:v>-1.862335205078125E-2</c:v>
                </c:pt>
                <c:pt idx="2482">
                  <c:v>-1.844024658203125E-2</c:v>
                </c:pt>
                <c:pt idx="2483">
                  <c:v>-1.83563232421875E-2</c:v>
                </c:pt>
                <c:pt idx="2484">
                  <c:v>-1.808929443359375E-2</c:v>
                </c:pt>
                <c:pt idx="2485">
                  <c:v>-1.81884765625E-2</c:v>
                </c:pt>
                <c:pt idx="2486">
                  <c:v>-1.844024658203125E-2</c:v>
                </c:pt>
                <c:pt idx="2487">
                  <c:v>-1.88140869140625E-2</c:v>
                </c:pt>
                <c:pt idx="2488">
                  <c:v>-1.895904541015625E-2</c:v>
                </c:pt>
                <c:pt idx="2489">
                  <c:v>-1.927947998046875E-2</c:v>
                </c:pt>
                <c:pt idx="2490">
                  <c:v>-1.966094970703125E-2</c:v>
                </c:pt>
                <c:pt idx="2491">
                  <c:v>-1.999664306640625E-2</c:v>
                </c:pt>
                <c:pt idx="2492">
                  <c:v>-2.01873779296875E-2</c:v>
                </c:pt>
                <c:pt idx="2493">
                  <c:v>-2.00042724609375E-2</c:v>
                </c:pt>
                <c:pt idx="2494">
                  <c:v>-1.958465576171875E-2</c:v>
                </c:pt>
                <c:pt idx="2495">
                  <c:v>-1.920318603515625E-2</c:v>
                </c:pt>
                <c:pt idx="2496">
                  <c:v>-1.874542236328125E-2</c:v>
                </c:pt>
                <c:pt idx="2497">
                  <c:v>-1.8341064453125E-2</c:v>
                </c:pt>
                <c:pt idx="2498">
                  <c:v>-1.808929443359375E-2</c:v>
                </c:pt>
                <c:pt idx="2499">
                  <c:v>-1.80206298828125E-2</c:v>
                </c:pt>
                <c:pt idx="2500">
                  <c:v>-1.80206298828125E-2</c:v>
                </c:pt>
                <c:pt idx="2501">
                  <c:v>-1.7974853515625E-2</c:v>
                </c:pt>
                <c:pt idx="2502">
                  <c:v>-1.82037353515625E-2</c:v>
                </c:pt>
                <c:pt idx="2503">
                  <c:v>-1.83563232421875E-2</c:v>
                </c:pt>
                <c:pt idx="2504">
                  <c:v>-1.834869384765625E-2</c:v>
                </c:pt>
                <c:pt idx="2505">
                  <c:v>-1.842498779296875E-2</c:v>
                </c:pt>
                <c:pt idx="2506">
                  <c:v>-1.873016357421875E-2</c:v>
                </c:pt>
                <c:pt idx="2507">
                  <c:v>-1.903533935546875E-2</c:v>
                </c:pt>
                <c:pt idx="2508">
                  <c:v>-1.953887939453125E-2</c:v>
                </c:pt>
                <c:pt idx="2509">
                  <c:v>-1.97601318359375E-2</c:v>
                </c:pt>
                <c:pt idx="2510">
                  <c:v>-1.985931396484375E-2</c:v>
                </c:pt>
                <c:pt idx="2511">
                  <c:v>-1.950836181640625E-2</c:v>
                </c:pt>
                <c:pt idx="2512">
                  <c:v>-1.8707275390625E-2</c:v>
                </c:pt>
                <c:pt idx="2513">
                  <c:v>-1.810455322265625E-2</c:v>
                </c:pt>
                <c:pt idx="2514">
                  <c:v>-1.76239013671875E-2</c:v>
                </c:pt>
                <c:pt idx="2515">
                  <c:v>-1.706695556640625E-2</c:v>
                </c:pt>
                <c:pt idx="2516">
                  <c:v>-1.6693115234375E-2</c:v>
                </c:pt>
                <c:pt idx="2517">
                  <c:v>-1.64642333984375E-2</c:v>
                </c:pt>
                <c:pt idx="2518">
                  <c:v>-1.630401611328125E-2</c:v>
                </c:pt>
                <c:pt idx="2519">
                  <c:v>-1.642608642578125E-2</c:v>
                </c:pt>
                <c:pt idx="2520">
                  <c:v>-1.674652099609375E-2</c:v>
                </c:pt>
                <c:pt idx="2521">
                  <c:v>-1.709747314453125E-2</c:v>
                </c:pt>
                <c:pt idx="2522">
                  <c:v>-1.743316650390625E-2</c:v>
                </c:pt>
                <c:pt idx="2523">
                  <c:v>-1.7578125E-2</c:v>
                </c:pt>
                <c:pt idx="2524">
                  <c:v>-1.776885986328125E-2</c:v>
                </c:pt>
                <c:pt idx="2525">
                  <c:v>-1.776885986328125E-2</c:v>
                </c:pt>
                <c:pt idx="2526">
                  <c:v>-1.763916015625E-2</c:v>
                </c:pt>
                <c:pt idx="2527">
                  <c:v>-1.74560546875E-2</c:v>
                </c:pt>
                <c:pt idx="2528">
                  <c:v>-1.720428466796875E-2</c:v>
                </c:pt>
                <c:pt idx="2529">
                  <c:v>-1.688385009765625E-2</c:v>
                </c:pt>
                <c:pt idx="2530">
                  <c:v>-1.680755615234375E-2</c:v>
                </c:pt>
                <c:pt idx="2531">
                  <c:v>-1.680755615234375E-2</c:v>
                </c:pt>
                <c:pt idx="2532">
                  <c:v>-1.708221435546875E-2</c:v>
                </c:pt>
                <c:pt idx="2533">
                  <c:v>-1.72119140625E-2</c:v>
                </c:pt>
                <c:pt idx="2534">
                  <c:v>-1.731109619140625E-2</c:v>
                </c:pt>
                <c:pt idx="2535">
                  <c:v>-1.73187255859375E-2</c:v>
                </c:pt>
                <c:pt idx="2536">
                  <c:v>-1.740264892578125E-2</c:v>
                </c:pt>
                <c:pt idx="2537">
                  <c:v>-1.740264892578125E-2</c:v>
                </c:pt>
                <c:pt idx="2538">
                  <c:v>-1.78070068359375E-2</c:v>
                </c:pt>
                <c:pt idx="2539">
                  <c:v>-1.8035888671875E-2</c:v>
                </c:pt>
                <c:pt idx="2540">
                  <c:v>-1.8096923828125E-2</c:v>
                </c:pt>
                <c:pt idx="2541">
                  <c:v>-1.8218994140625E-2</c:v>
                </c:pt>
                <c:pt idx="2542">
                  <c:v>-1.812744140625E-2</c:v>
                </c:pt>
                <c:pt idx="2543">
                  <c:v>-1.788330078125E-2</c:v>
                </c:pt>
                <c:pt idx="2544">
                  <c:v>-1.7822265625E-2</c:v>
                </c:pt>
                <c:pt idx="2545">
                  <c:v>-1.788330078125E-2</c:v>
                </c:pt>
                <c:pt idx="2546">
                  <c:v>-1.7852783203125E-2</c:v>
                </c:pt>
                <c:pt idx="2547">
                  <c:v>-1.79901123046875E-2</c:v>
                </c:pt>
                <c:pt idx="2548">
                  <c:v>-1.807403564453125E-2</c:v>
                </c:pt>
                <c:pt idx="2549">
                  <c:v>-1.807403564453125E-2</c:v>
                </c:pt>
                <c:pt idx="2550">
                  <c:v>-1.796722412109375E-2</c:v>
                </c:pt>
                <c:pt idx="2551">
                  <c:v>-1.816558837890625E-2</c:v>
                </c:pt>
                <c:pt idx="2552">
                  <c:v>-1.82647705078125E-2</c:v>
                </c:pt>
                <c:pt idx="2553">
                  <c:v>-1.8402099609375E-2</c:v>
                </c:pt>
                <c:pt idx="2554">
                  <c:v>-1.86004638671875E-2</c:v>
                </c:pt>
                <c:pt idx="2555">
                  <c:v>-1.862335205078125E-2</c:v>
                </c:pt>
                <c:pt idx="2556">
                  <c:v>-1.862335205078125E-2</c:v>
                </c:pt>
                <c:pt idx="2557">
                  <c:v>-1.840972900390625E-2</c:v>
                </c:pt>
                <c:pt idx="2558">
                  <c:v>-1.8402099609375E-2</c:v>
                </c:pt>
                <c:pt idx="2559">
                  <c:v>-1.83258056640625E-2</c:v>
                </c:pt>
                <c:pt idx="2560">
                  <c:v>-1.844024658203125E-2</c:v>
                </c:pt>
                <c:pt idx="2561">
                  <c:v>-1.844024658203125E-2</c:v>
                </c:pt>
                <c:pt idx="2562">
                  <c:v>-1.839447021484375E-2</c:v>
                </c:pt>
                <c:pt idx="2563">
                  <c:v>-1.844024658203125E-2</c:v>
                </c:pt>
                <c:pt idx="2564">
                  <c:v>-1.8341064453125E-2</c:v>
                </c:pt>
                <c:pt idx="2565">
                  <c:v>-1.85089111328125E-2</c:v>
                </c:pt>
                <c:pt idx="2566">
                  <c:v>-1.8646240234375E-2</c:v>
                </c:pt>
                <c:pt idx="2567">
                  <c:v>-1.8798828125E-2</c:v>
                </c:pt>
                <c:pt idx="2568">
                  <c:v>-1.905059814453125E-2</c:v>
                </c:pt>
                <c:pt idx="2569">
                  <c:v>-1.91802978515625E-2</c:v>
                </c:pt>
                <c:pt idx="2570">
                  <c:v>-1.91802978515625E-2</c:v>
                </c:pt>
                <c:pt idx="2571">
                  <c:v>-1.8890380859375E-2</c:v>
                </c:pt>
                <c:pt idx="2572">
                  <c:v>-1.87835693359375E-2</c:v>
                </c:pt>
                <c:pt idx="2573">
                  <c:v>-1.86614990234375E-2</c:v>
                </c:pt>
                <c:pt idx="2574">
                  <c:v>-1.863861083984375E-2</c:v>
                </c:pt>
                <c:pt idx="2575">
                  <c:v>-1.874542236328125E-2</c:v>
                </c:pt>
                <c:pt idx="2576">
                  <c:v>-1.885986328125E-2</c:v>
                </c:pt>
                <c:pt idx="2577">
                  <c:v>-1.897430419921875E-2</c:v>
                </c:pt>
                <c:pt idx="2578">
                  <c:v>-1.94091796875E-2</c:v>
                </c:pt>
                <c:pt idx="2579">
                  <c:v>-2.021026611328125E-2</c:v>
                </c:pt>
                <c:pt idx="2580">
                  <c:v>-2.13623046875E-2</c:v>
                </c:pt>
                <c:pt idx="2581">
                  <c:v>-2.251434326171875E-2</c:v>
                </c:pt>
                <c:pt idx="2582">
                  <c:v>-2.33001708984375E-2</c:v>
                </c:pt>
                <c:pt idx="2583">
                  <c:v>-2.33612060546875E-2</c:v>
                </c:pt>
                <c:pt idx="2584">
                  <c:v>-2.265167236328125E-2</c:v>
                </c:pt>
                <c:pt idx="2585">
                  <c:v>-2.164459228515625E-2</c:v>
                </c:pt>
                <c:pt idx="2586">
                  <c:v>-2.054595947265625E-2</c:v>
                </c:pt>
                <c:pt idx="2587">
                  <c:v>-1.981353759765625E-2</c:v>
                </c:pt>
                <c:pt idx="2588">
                  <c:v>-1.9622802734375E-2</c:v>
                </c:pt>
                <c:pt idx="2589">
                  <c:v>-1.96380615234375E-2</c:v>
                </c:pt>
                <c:pt idx="2590">
                  <c:v>-1.94244384765625E-2</c:v>
                </c:pt>
                <c:pt idx="2591">
                  <c:v>-1.905059814453125E-2</c:v>
                </c:pt>
                <c:pt idx="2592">
                  <c:v>-1.8798828125E-2</c:v>
                </c:pt>
                <c:pt idx="2593">
                  <c:v>-1.837158203125E-2</c:v>
                </c:pt>
                <c:pt idx="2594">
                  <c:v>-1.767730712890625E-2</c:v>
                </c:pt>
                <c:pt idx="2595">
                  <c:v>-1.660919189453125E-2</c:v>
                </c:pt>
                <c:pt idx="2596">
                  <c:v>-1.573944091796875E-2</c:v>
                </c:pt>
                <c:pt idx="2597">
                  <c:v>-1.47705078125E-2</c:v>
                </c:pt>
                <c:pt idx="2598">
                  <c:v>-1.453399658203125E-2</c:v>
                </c:pt>
                <c:pt idx="2599">
                  <c:v>-1.493072509765625E-2</c:v>
                </c:pt>
                <c:pt idx="2600">
                  <c:v>-1.593017578125E-2</c:v>
                </c:pt>
                <c:pt idx="2601">
                  <c:v>-1.70135498046875E-2</c:v>
                </c:pt>
                <c:pt idx="2602">
                  <c:v>-1.81732177734375E-2</c:v>
                </c:pt>
                <c:pt idx="2603">
                  <c:v>-1.885986328125E-2</c:v>
                </c:pt>
                <c:pt idx="2604">
                  <c:v>-1.904296875E-2</c:v>
                </c:pt>
                <c:pt idx="2605">
                  <c:v>-1.89208984375E-2</c:v>
                </c:pt>
                <c:pt idx="2606">
                  <c:v>-1.89666748046875E-2</c:v>
                </c:pt>
                <c:pt idx="2607">
                  <c:v>-1.880645751953125E-2</c:v>
                </c:pt>
                <c:pt idx="2608">
                  <c:v>-1.877593994140625E-2</c:v>
                </c:pt>
                <c:pt idx="2609">
                  <c:v>-1.8890380859375E-2</c:v>
                </c:pt>
                <c:pt idx="2610">
                  <c:v>-1.87835693359375E-2</c:v>
                </c:pt>
                <c:pt idx="2611">
                  <c:v>-1.868438720703125E-2</c:v>
                </c:pt>
                <c:pt idx="2612">
                  <c:v>-1.86309814453125E-2</c:v>
                </c:pt>
                <c:pt idx="2613">
                  <c:v>-1.847076416015625E-2</c:v>
                </c:pt>
                <c:pt idx="2614">
                  <c:v>-1.86004638671875E-2</c:v>
                </c:pt>
                <c:pt idx="2615">
                  <c:v>-1.871490478515625E-2</c:v>
                </c:pt>
                <c:pt idx="2616">
                  <c:v>-1.88446044921875E-2</c:v>
                </c:pt>
                <c:pt idx="2617">
                  <c:v>-1.926422119140625E-2</c:v>
                </c:pt>
                <c:pt idx="2618">
                  <c:v>-1.9317626953125E-2</c:v>
                </c:pt>
                <c:pt idx="2619">
                  <c:v>-1.9287109375E-2</c:v>
                </c:pt>
                <c:pt idx="2620">
                  <c:v>-1.90582275390625E-2</c:v>
                </c:pt>
                <c:pt idx="2621">
                  <c:v>-1.87835693359375E-2</c:v>
                </c:pt>
                <c:pt idx="2622">
                  <c:v>-1.837158203125E-2</c:v>
                </c:pt>
                <c:pt idx="2623">
                  <c:v>-1.831817626953125E-2</c:v>
                </c:pt>
                <c:pt idx="2624">
                  <c:v>-1.836395263671875E-2</c:v>
                </c:pt>
                <c:pt idx="2625">
                  <c:v>-1.8585205078125E-2</c:v>
                </c:pt>
                <c:pt idx="2626">
                  <c:v>-1.8951416015625E-2</c:v>
                </c:pt>
                <c:pt idx="2627">
                  <c:v>-1.929473876953125E-2</c:v>
                </c:pt>
                <c:pt idx="2628">
                  <c:v>-1.938629150390625E-2</c:v>
                </c:pt>
                <c:pt idx="2629">
                  <c:v>-1.95465087890625E-2</c:v>
                </c:pt>
                <c:pt idx="2630">
                  <c:v>-1.94854736328125E-2</c:v>
                </c:pt>
                <c:pt idx="2631">
                  <c:v>-1.955413818359375E-2</c:v>
                </c:pt>
                <c:pt idx="2632">
                  <c:v>-1.956939697265625E-2</c:v>
                </c:pt>
                <c:pt idx="2633">
                  <c:v>-1.938629150390625E-2</c:v>
                </c:pt>
                <c:pt idx="2634">
                  <c:v>-1.926422119140625E-2</c:v>
                </c:pt>
                <c:pt idx="2635">
                  <c:v>-1.911163330078125E-2</c:v>
                </c:pt>
                <c:pt idx="2636">
                  <c:v>-1.89361572265625E-2</c:v>
                </c:pt>
                <c:pt idx="2637">
                  <c:v>-1.868438720703125E-2</c:v>
                </c:pt>
                <c:pt idx="2638">
                  <c:v>-1.865386962890625E-2</c:v>
                </c:pt>
                <c:pt idx="2639">
                  <c:v>-1.873779296875E-2</c:v>
                </c:pt>
                <c:pt idx="2640">
                  <c:v>-1.8798828125E-2</c:v>
                </c:pt>
                <c:pt idx="2641">
                  <c:v>-1.888275146484375E-2</c:v>
                </c:pt>
                <c:pt idx="2642">
                  <c:v>-1.876068115234375E-2</c:v>
                </c:pt>
                <c:pt idx="2643">
                  <c:v>-1.853179931640625E-2</c:v>
                </c:pt>
                <c:pt idx="2644">
                  <c:v>-1.856231689453125E-2</c:v>
                </c:pt>
                <c:pt idx="2645">
                  <c:v>-1.859283447265625E-2</c:v>
                </c:pt>
                <c:pt idx="2646">
                  <c:v>-1.873779296875E-2</c:v>
                </c:pt>
                <c:pt idx="2647">
                  <c:v>-1.9073486328125E-2</c:v>
                </c:pt>
                <c:pt idx="2648">
                  <c:v>-1.92413330078125E-2</c:v>
                </c:pt>
                <c:pt idx="2649">
                  <c:v>-1.940155029296875E-2</c:v>
                </c:pt>
                <c:pt idx="2650">
                  <c:v>-1.952362060546875E-2</c:v>
                </c:pt>
                <c:pt idx="2651">
                  <c:v>-1.94091796875E-2</c:v>
                </c:pt>
                <c:pt idx="2652">
                  <c:v>-1.910400390625E-2</c:v>
                </c:pt>
                <c:pt idx="2653">
                  <c:v>-1.897430419921875E-2</c:v>
                </c:pt>
                <c:pt idx="2654">
                  <c:v>-1.912689208984375E-2</c:v>
                </c:pt>
                <c:pt idx="2655">
                  <c:v>-1.9317626953125E-2</c:v>
                </c:pt>
                <c:pt idx="2656">
                  <c:v>-1.95770263671875E-2</c:v>
                </c:pt>
                <c:pt idx="2657">
                  <c:v>-1.981353759765625E-2</c:v>
                </c:pt>
                <c:pt idx="2658">
                  <c:v>-1.975250244140625E-2</c:v>
                </c:pt>
                <c:pt idx="2659">
                  <c:v>-1.96380615234375E-2</c:v>
                </c:pt>
                <c:pt idx="2660">
                  <c:v>-1.947784423828125E-2</c:v>
                </c:pt>
                <c:pt idx="2661">
                  <c:v>-1.915740966796875E-2</c:v>
                </c:pt>
                <c:pt idx="2662">
                  <c:v>-1.885223388671875E-2</c:v>
                </c:pt>
                <c:pt idx="2663">
                  <c:v>-1.839447021484375E-2</c:v>
                </c:pt>
                <c:pt idx="2664">
                  <c:v>-1.798248291015625E-2</c:v>
                </c:pt>
                <c:pt idx="2665">
                  <c:v>-1.766204833984375E-2</c:v>
                </c:pt>
                <c:pt idx="2666">
                  <c:v>-1.77154541015625E-2</c:v>
                </c:pt>
                <c:pt idx="2667">
                  <c:v>-1.79290771484375E-2</c:v>
                </c:pt>
                <c:pt idx="2668">
                  <c:v>-1.830291748046875E-2</c:v>
                </c:pt>
                <c:pt idx="2669">
                  <c:v>-1.869964599609375E-2</c:v>
                </c:pt>
                <c:pt idx="2670">
                  <c:v>-1.915740966796875E-2</c:v>
                </c:pt>
                <c:pt idx="2671">
                  <c:v>-1.941680908203125E-2</c:v>
                </c:pt>
                <c:pt idx="2672">
                  <c:v>-1.944732666015625E-2</c:v>
                </c:pt>
                <c:pt idx="2673">
                  <c:v>-1.935577392578125E-2</c:v>
                </c:pt>
                <c:pt idx="2674">
                  <c:v>-1.91650390625E-2</c:v>
                </c:pt>
                <c:pt idx="2675">
                  <c:v>-1.885223388671875E-2</c:v>
                </c:pt>
                <c:pt idx="2676">
                  <c:v>-1.868438720703125E-2</c:v>
                </c:pt>
                <c:pt idx="2677">
                  <c:v>-1.868438720703125E-2</c:v>
                </c:pt>
                <c:pt idx="2678">
                  <c:v>-1.873779296875E-2</c:v>
                </c:pt>
                <c:pt idx="2679">
                  <c:v>-1.886749267578125E-2</c:v>
                </c:pt>
                <c:pt idx="2680">
                  <c:v>-1.910400390625E-2</c:v>
                </c:pt>
                <c:pt idx="2681">
                  <c:v>-1.926422119140625E-2</c:v>
                </c:pt>
                <c:pt idx="2682">
                  <c:v>-1.934814453125E-2</c:v>
                </c:pt>
                <c:pt idx="2683">
                  <c:v>-1.922607421875E-2</c:v>
                </c:pt>
                <c:pt idx="2684">
                  <c:v>-1.909637451171875E-2</c:v>
                </c:pt>
                <c:pt idx="2685">
                  <c:v>-1.898956298828125E-2</c:v>
                </c:pt>
                <c:pt idx="2686">
                  <c:v>-1.898956298828125E-2</c:v>
                </c:pt>
                <c:pt idx="2687">
                  <c:v>-1.918792724609375E-2</c:v>
                </c:pt>
                <c:pt idx="2688">
                  <c:v>-1.9500732421875E-2</c:v>
                </c:pt>
                <c:pt idx="2689">
                  <c:v>-1.950836181640625E-2</c:v>
                </c:pt>
                <c:pt idx="2690">
                  <c:v>-1.94854736328125E-2</c:v>
                </c:pt>
                <c:pt idx="2691">
                  <c:v>-1.9287109375E-2</c:v>
                </c:pt>
                <c:pt idx="2692">
                  <c:v>-1.918792724609375E-2</c:v>
                </c:pt>
                <c:pt idx="2693">
                  <c:v>-1.9073486328125E-2</c:v>
                </c:pt>
                <c:pt idx="2694">
                  <c:v>-1.91650390625E-2</c:v>
                </c:pt>
                <c:pt idx="2695">
                  <c:v>-1.935577392578125E-2</c:v>
                </c:pt>
                <c:pt idx="2696">
                  <c:v>-1.959228515625E-2</c:v>
                </c:pt>
                <c:pt idx="2697">
                  <c:v>-1.98516845703125E-2</c:v>
                </c:pt>
                <c:pt idx="2698">
                  <c:v>-1.982879638671875E-2</c:v>
                </c:pt>
                <c:pt idx="2699">
                  <c:v>-1.969146728515625E-2</c:v>
                </c:pt>
                <c:pt idx="2700">
                  <c:v>-1.94549560546875E-2</c:v>
                </c:pt>
                <c:pt idx="2701">
                  <c:v>-1.93634033203125E-2</c:v>
                </c:pt>
                <c:pt idx="2702">
                  <c:v>-1.92108154296875E-2</c:v>
                </c:pt>
                <c:pt idx="2703">
                  <c:v>-1.921844482421875E-2</c:v>
                </c:pt>
                <c:pt idx="2704">
                  <c:v>-1.929473876953125E-2</c:v>
                </c:pt>
                <c:pt idx="2705">
                  <c:v>-1.9256591796875E-2</c:v>
                </c:pt>
                <c:pt idx="2706">
                  <c:v>-1.91497802734375E-2</c:v>
                </c:pt>
                <c:pt idx="2707">
                  <c:v>-1.904296875E-2</c:v>
                </c:pt>
                <c:pt idx="2708">
                  <c:v>-1.876068115234375E-2</c:v>
                </c:pt>
                <c:pt idx="2709">
                  <c:v>-1.850128173828125E-2</c:v>
                </c:pt>
                <c:pt idx="2710">
                  <c:v>-1.8402099609375E-2</c:v>
                </c:pt>
                <c:pt idx="2711">
                  <c:v>-1.837921142578125E-2</c:v>
                </c:pt>
                <c:pt idx="2712">
                  <c:v>-1.839447021484375E-2</c:v>
                </c:pt>
                <c:pt idx="2713">
                  <c:v>-1.845550537109375E-2</c:v>
                </c:pt>
                <c:pt idx="2714">
                  <c:v>-1.847076416015625E-2</c:v>
                </c:pt>
                <c:pt idx="2715">
                  <c:v>-1.8402099609375E-2</c:v>
                </c:pt>
                <c:pt idx="2716">
                  <c:v>-1.831817626953125E-2</c:v>
                </c:pt>
                <c:pt idx="2717">
                  <c:v>-1.816558837890625E-2</c:v>
                </c:pt>
                <c:pt idx="2718">
                  <c:v>-1.8096923828125E-2</c:v>
                </c:pt>
                <c:pt idx="2719">
                  <c:v>-1.810455322265625E-2</c:v>
                </c:pt>
                <c:pt idx="2720">
                  <c:v>-1.8310546875E-2</c:v>
                </c:pt>
                <c:pt idx="2721">
                  <c:v>-1.87530517578125E-2</c:v>
                </c:pt>
                <c:pt idx="2722">
                  <c:v>-1.927947998046875E-2</c:v>
                </c:pt>
                <c:pt idx="2723">
                  <c:v>-1.9500732421875E-2</c:v>
                </c:pt>
                <c:pt idx="2724">
                  <c:v>-1.971435546875E-2</c:v>
                </c:pt>
                <c:pt idx="2725">
                  <c:v>-1.98211669921875E-2</c:v>
                </c:pt>
                <c:pt idx="2726">
                  <c:v>-1.96533203125E-2</c:v>
                </c:pt>
                <c:pt idx="2727">
                  <c:v>-1.93634033203125E-2</c:v>
                </c:pt>
                <c:pt idx="2728">
                  <c:v>-1.926422119140625E-2</c:v>
                </c:pt>
                <c:pt idx="2729">
                  <c:v>-1.924896240234375E-2</c:v>
                </c:pt>
                <c:pt idx="2730">
                  <c:v>-1.94549560546875E-2</c:v>
                </c:pt>
                <c:pt idx="2731">
                  <c:v>-1.959991455078125E-2</c:v>
                </c:pt>
                <c:pt idx="2732">
                  <c:v>-1.9775390625E-2</c:v>
                </c:pt>
                <c:pt idx="2733">
                  <c:v>-1.9775390625E-2</c:v>
                </c:pt>
                <c:pt idx="2734">
                  <c:v>-1.93023681640625E-2</c:v>
                </c:pt>
                <c:pt idx="2735">
                  <c:v>-1.892852783203125E-2</c:v>
                </c:pt>
                <c:pt idx="2736">
                  <c:v>-1.895904541015625E-2</c:v>
                </c:pt>
                <c:pt idx="2737">
                  <c:v>-1.91802978515625E-2</c:v>
                </c:pt>
                <c:pt idx="2738">
                  <c:v>-1.95770263671875E-2</c:v>
                </c:pt>
                <c:pt idx="2739">
                  <c:v>-2.021026611328125E-2</c:v>
                </c:pt>
                <c:pt idx="2740">
                  <c:v>-2.060699462890625E-2</c:v>
                </c:pt>
                <c:pt idx="2741">
                  <c:v>-2.054595947265625E-2</c:v>
                </c:pt>
                <c:pt idx="2742">
                  <c:v>-1.9775390625E-2</c:v>
                </c:pt>
                <c:pt idx="2743">
                  <c:v>-1.88446044921875E-2</c:v>
                </c:pt>
                <c:pt idx="2744">
                  <c:v>-1.77764892578125E-2</c:v>
                </c:pt>
                <c:pt idx="2745">
                  <c:v>-1.69219970703125E-2</c:v>
                </c:pt>
                <c:pt idx="2746">
                  <c:v>-1.667022705078125E-2</c:v>
                </c:pt>
                <c:pt idx="2747">
                  <c:v>-1.712799072265625E-2</c:v>
                </c:pt>
                <c:pt idx="2748">
                  <c:v>-1.782989501953125E-2</c:v>
                </c:pt>
                <c:pt idx="2749">
                  <c:v>-1.83868408203125E-2</c:v>
                </c:pt>
                <c:pt idx="2750">
                  <c:v>-1.880645751953125E-2</c:v>
                </c:pt>
                <c:pt idx="2751">
                  <c:v>-1.880645751953125E-2</c:v>
                </c:pt>
                <c:pt idx="2752">
                  <c:v>-1.85394287109375E-2</c:v>
                </c:pt>
                <c:pt idx="2753">
                  <c:v>-1.818084716796875E-2</c:v>
                </c:pt>
                <c:pt idx="2754">
                  <c:v>-1.793670654296875E-2</c:v>
                </c:pt>
                <c:pt idx="2755">
                  <c:v>-1.75018310546875E-2</c:v>
                </c:pt>
                <c:pt idx="2756">
                  <c:v>-1.70440673828125E-2</c:v>
                </c:pt>
                <c:pt idx="2757">
                  <c:v>-1.74407958984375E-2</c:v>
                </c:pt>
                <c:pt idx="2758">
                  <c:v>-1.751708984375E-2</c:v>
                </c:pt>
                <c:pt idx="2759">
                  <c:v>-1.775360107421875E-2</c:v>
                </c:pt>
                <c:pt idx="2760">
                  <c:v>-1.79290771484375E-2</c:v>
                </c:pt>
                <c:pt idx="2761">
                  <c:v>-1.86309814453125E-2</c:v>
                </c:pt>
                <c:pt idx="2762">
                  <c:v>-1.868438720703125E-2</c:v>
                </c:pt>
                <c:pt idx="2763">
                  <c:v>-1.8890380859375E-2</c:v>
                </c:pt>
                <c:pt idx="2764">
                  <c:v>-1.9073486328125E-2</c:v>
                </c:pt>
                <c:pt idx="2765">
                  <c:v>-1.94244384765625E-2</c:v>
                </c:pt>
                <c:pt idx="2766">
                  <c:v>-1.9500732421875E-2</c:v>
                </c:pt>
                <c:pt idx="2767">
                  <c:v>-1.97296142578125E-2</c:v>
                </c:pt>
                <c:pt idx="2768">
                  <c:v>-2.010345458984375E-2</c:v>
                </c:pt>
                <c:pt idx="2769">
                  <c:v>-2.019500732421875E-2</c:v>
                </c:pt>
                <c:pt idx="2770">
                  <c:v>-2.03094482421875E-2</c:v>
                </c:pt>
                <c:pt idx="2771">
                  <c:v>-2.036285400390625E-2</c:v>
                </c:pt>
                <c:pt idx="2772">
                  <c:v>-2.036285400390625E-2</c:v>
                </c:pt>
                <c:pt idx="2773">
                  <c:v>-2.014923095703125E-2</c:v>
                </c:pt>
                <c:pt idx="2774">
                  <c:v>-2.002716064453125E-2</c:v>
                </c:pt>
                <c:pt idx="2775">
                  <c:v>-1.999664306640625E-2</c:v>
                </c:pt>
                <c:pt idx="2776">
                  <c:v>-2.002716064453125E-2</c:v>
                </c:pt>
                <c:pt idx="2777">
                  <c:v>-2.008056640625E-2</c:v>
                </c:pt>
                <c:pt idx="2778">
                  <c:v>-2.03704833984375E-2</c:v>
                </c:pt>
                <c:pt idx="2779">
                  <c:v>-2.044677734375E-2</c:v>
                </c:pt>
                <c:pt idx="2780">
                  <c:v>-2.039337158203125E-2</c:v>
                </c:pt>
                <c:pt idx="2781">
                  <c:v>-2.030181884765625E-2</c:v>
                </c:pt>
                <c:pt idx="2782">
                  <c:v>-2.00042724609375E-2</c:v>
                </c:pt>
                <c:pt idx="2783">
                  <c:v>-1.9561767578125E-2</c:v>
                </c:pt>
                <c:pt idx="2784">
                  <c:v>-1.949310302734375E-2</c:v>
                </c:pt>
                <c:pt idx="2785">
                  <c:v>-1.946258544921875E-2</c:v>
                </c:pt>
                <c:pt idx="2786">
                  <c:v>-1.944732666015625E-2</c:v>
                </c:pt>
                <c:pt idx="2787">
                  <c:v>-1.929473876953125E-2</c:v>
                </c:pt>
                <c:pt idx="2788">
                  <c:v>-1.92718505859375E-2</c:v>
                </c:pt>
                <c:pt idx="2789">
                  <c:v>-1.91650390625E-2</c:v>
                </c:pt>
                <c:pt idx="2790">
                  <c:v>-1.9012451171875E-2</c:v>
                </c:pt>
                <c:pt idx="2791">
                  <c:v>-1.9012451171875E-2</c:v>
                </c:pt>
                <c:pt idx="2792">
                  <c:v>-1.905059814453125E-2</c:v>
                </c:pt>
                <c:pt idx="2793">
                  <c:v>-1.909637451171875E-2</c:v>
                </c:pt>
                <c:pt idx="2794">
                  <c:v>-1.914215087890625E-2</c:v>
                </c:pt>
                <c:pt idx="2795">
                  <c:v>-1.926422119140625E-2</c:v>
                </c:pt>
                <c:pt idx="2796">
                  <c:v>-1.923370361328125E-2</c:v>
                </c:pt>
                <c:pt idx="2797">
                  <c:v>-1.914215087890625E-2</c:v>
                </c:pt>
                <c:pt idx="2798">
                  <c:v>-1.909637451171875E-2</c:v>
                </c:pt>
                <c:pt idx="2799">
                  <c:v>-1.9073486328125E-2</c:v>
                </c:pt>
                <c:pt idx="2800">
                  <c:v>-1.902008056640625E-2</c:v>
                </c:pt>
                <c:pt idx="2801">
                  <c:v>-1.90887451171875E-2</c:v>
                </c:pt>
                <c:pt idx="2802">
                  <c:v>-1.926422119140625E-2</c:v>
                </c:pt>
                <c:pt idx="2803">
                  <c:v>-1.94091796875E-2</c:v>
                </c:pt>
                <c:pt idx="2804">
                  <c:v>-1.95770263671875E-2</c:v>
                </c:pt>
                <c:pt idx="2805">
                  <c:v>-1.964569091796875E-2</c:v>
                </c:pt>
                <c:pt idx="2806">
                  <c:v>-1.95770263671875E-2</c:v>
                </c:pt>
                <c:pt idx="2807">
                  <c:v>-1.93634033203125E-2</c:v>
                </c:pt>
                <c:pt idx="2808">
                  <c:v>-1.922607421875E-2</c:v>
                </c:pt>
                <c:pt idx="2809">
                  <c:v>-1.93023681640625E-2</c:v>
                </c:pt>
                <c:pt idx="2810">
                  <c:v>-1.950836181640625E-2</c:v>
                </c:pt>
                <c:pt idx="2811">
                  <c:v>-1.975250244140625E-2</c:v>
                </c:pt>
                <c:pt idx="2812">
                  <c:v>-1.9927978515625E-2</c:v>
                </c:pt>
                <c:pt idx="2813">
                  <c:v>-2.013397216796875E-2</c:v>
                </c:pt>
                <c:pt idx="2814">
                  <c:v>-2.011871337890625E-2</c:v>
                </c:pt>
                <c:pt idx="2815">
                  <c:v>-2.00653076171875E-2</c:v>
                </c:pt>
                <c:pt idx="2816">
                  <c:v>-1.993560791015625E-2</c:v>
                </c:pt>
                <c:pt idx="2817">
                  <c:v>-1.987457275390625E-2</c:v>
                </c:pt>
                <c:pt idx="2818">
                  <c:v>-1.982879638671875E-2</c:v>
                </c:pt>
                <c:pt idx="2819">
                  <c:v>-1.9866943359375E-2</c:v>
                </c:pt>
                <c:pt idx="2820">
                  <c:v>-1.99127197265625E-2</c:v>
                </c:pt>
                <c:pt idx="2821">
                  <c:v>-1.992034912109375E-2</c:v>
                </c:pt>
                <c:pt idx="2822">
                  <c:v>-1.98822021484375E-2</c:v>
                </c:pt>
                <c:pt idx="2823">
                  <c:v>-1.996612548828125E-2</c:v>
                </c:pt>
                <c:pt idx="2824">
                  <c:v>-1.98211669921875E-2</c:v>
                </c:pt>
                <c:pt idx="2825">
                  <c:v>-1.964569091796875E-2</c:v>
                </c:pt>
                <c:pt idx="2826">
                  <c:v>-1.95159912109375E-2</c:v>
                </c:pt>
                <c:pt idx="2827">
                  <c:v>-1.953887939453125E-2</c:v>
                </c:pt>
                <c:pt idx="2828">
                  <c:v>-1.971435546875E-2</c:v>
                </c:pt>
                <c:pt idx="2829">
                  <c:v>-2.00347900390625E-2</c:v>
                </c:pt>
                <c:pt idx="2830">
                  <c:v>-2.056121826171875E-2</c:v>
                </c:pt>
                <c:pt idx="2831">
                  <c:v>-2.0965576171875E-2</c:v>
                </c:pt>
                <c:pt idx="2832">
                  <c:v>-2.13623046875E-2</c:v>
                </c:pt>
                <c:pt idx="2833">
                  <c:v>-2.132415771484375E-2</c:v>
                </c:pt>
                <c:pt idx="2834">
                  <c:v>-2.123260498046875E-2</c:v>
                </c:pt>
                <c:pt idx="2835">
                  <c:v>-2.085113525390625E-2</c:v>
                </c:pt>
                <c:pt idx="2836">
                  <c:v>-2.051544189453125E-2</c:v>
                </c:pt>
                <c:pt idx="2837">
                  <c:v>-2.00958251953125E-2</c:v>
                </c:pt>
                <c:pt idx="2838">
                  <c:v>-1.98974609375E-2</c:v>
                </c:pt>
                <c:pt idx="2839">
                  <c:v>-1.971435546875E-2</c:v>
                </c:pt>
                <c:pt idx="2840">
                  <c:v>-1.952362060546875E-2</c:v>
                </c:pt>
                <c:pt idx="2841">
                  <c:v>-1.958465576171875E-2</c:v>
                </c:pt>
                <c:pt idx="2842">
                  <c:v>-1.95770263671875E-2</c:v>
                </c:pt>
                <c:pt idx="2843">
                  <c:v>-1.946258544921875E-2</c:v>
                </c:pt>
                <c:pt idx="2844">
                  <c:v>-1.940155029296875E-2</c:v>
                </c:pt>
                <c:pt idx="2845">
                  <c:v>-1.947021484375E-2</c:v>
                </c:pt>
                <c:pt idx="2846">
                  <c:v>-1.94244384765625E-2</c:v>
                </c:pt>
                <c:pt idx="2847">
                  <c:v>-1.9287109375E-2</c:v>
                </c:pt>
                <c:pt idx="2848">
                  <c:v>-1.924896240234375E-2</c:v>
                </c:pt>
                <c:pt idx="2849">
                  <c:v>-1.91802978515625E-2</c:v>
                </c:pt>
                <c:pt idx="2850">
                  <c:v>-1.894378662109375E-2</c:v>
                </c:pt>
                <c:pt idx="2851">
                  <c:v>-1.886749267578125E-2</c:v>
                </c:pt>
                <c:pt idx="2852">
                  <c:v>-1.8951416015625E-2</c:v>
                </c:pt>
                <c:pt idx="2853">
                  <c:v>-1.918792724609375E-2</c:v>
                </c:pt>
                <c:pt idx="2854">
                  <c:v>-1.9683837890625E-2</c:v>
                </c:pt>
                <c:pt idx="2855">
                  <c:v>-2.01263427734375E-2</c:v>
                </c:pt>
                <c:pt idx="2856">
                  <c:v>-2.06756591796875E-2</c:v>
                </c:pt>
                <c:pt idx="2857">
                  <c:v>-2.0538330078125E-2</c:v>
                </c:pt>
                <c:pt idx="2858">
                  <c:v>-2.022552490234375E-2</c:v>
                </c:pt>
                <c:pt idx="2859">
                  <c:v>-1.956939697265625E-2</c:v>
                </c:pt>
                <c:pt idx="2860">
                  <c:v>-1.865386962890625E-2</c:v>
                </c:pt>
                <c:pt idx="2861">
                  <c:v>-1.76544189453125E-2</c:v>
                </c:pt>
                <c:pt idx="2862">
                  <c:v>-1.735687255859375E-2</c:v>
                </c:pt>
                <c:pt idx="2863">
                  <c:v>-1.744842529296875E-2</c:v>
                </c:pt>
                <c:pt idx="2864">
                  <c:v>-1.773834228515625E-2</c:v>
                </c:pt>
                <c:pt idx="2865">
                  <c:v>-1.806640625E-2</c:v>
                </c:pt>
                <c:pt idx="2866">
                  <c:v>-1.837158203125E-2</c:v>
                </c:pt>
                <c:pt idx="2867">
                  <c:v>-1.845550537109375E-2</c:v>
                </c:pt>
                <c:pt idx="2868">
                  <c:v>-1.895904541015625E-2</c:v>
                </c:pt>
                <c:pt idx="2869">
                  <c:v>-1.98516845703125E-2</c:v>
                </c:pt>
                <c:pt idx="2870">
                  <c:v>-2.03094482421875E-2</c:v>
                </c:pt>
                <c:pt idx="2871">
                  <c:v>-2.07366943359375E-2</c:v>
                </c:pt>
                <c:pt idx="2872">
                  <c:v>-2.1026611328125E-2</c:v>
                </c:pt>
                <c:pt idx="2873">
                  <c:v>-2.016448974609375E-2</c:v>
                </c:pt>
                <c:pt idx="2874">
                  <c:v>-1.934051513671875E-2</c:v>
                </c:pt>
                <c:pt idx="2875">
                  <c:v>-1.912689208984375E-2</c:v>
                </c:pt>
                <c:pt idx="2876">
                  <c:v>-1.89208984375E-2</c:v>
                </c:pt>
                <c:pt idx="2877">
                  <c:v>-1.9073486328125E-2</c:v>
                </c:pt>
                <c:pt idx="2878">
                  <c:v>-1.9073486328125E-2</c:v>
                </c:pt>
                <c:pt idx="2879">
                  <c:v>-1.9073486328125E-2</c:v>
                </c:pt>
                <c:pt idx="2880">
                  <c:v>-1.898193359375E-2</c:v>
                </c:pt>
                <c:pt idx="2881">
                  <c:v>-1.88751220703125E-2</c:v>
                </c:pt>
                <c:pt idx="2882">
                  <c:v>-1.921844482421875E-2</c:v>
                </c:pt>
                <c:pt idx="2883">
                  <c:v>-2.022552490234375E-2</c:v>
                </c:pt>
                <c:pt idx="2884">
                  <c:v>-2.093505859375E-2</c:v>
                </c:pt>
                <c:pt idx="2885">
                  <c:v>-2.154541015625E-2</c:v>
                </c:pt>
                <c:pt idx="2886">
                  <c:v>-2.18658447265625E-2</c:v>
                </c:pt>
                <c:pt idx="2887">
                  <c:v>-2.159881591796875E-2</c:v>
                </c:pt>
                <c:pt idx="2888">
                  <c:v>-2.034759521484375E-2</c:v>
                </c:pt>
                <c:pt idx="2889">
                  <c:v>-1.940155029296875E-2</c:v>
                </c:pt>
                <c:pt idx="2890">
                  <c:v>-1.816558837890625E-2</c:v>
                </c:pt>
                <c:pt idx="2891">
                  <c:v>-1.74407958984375E-2</c:v>
                </c:pt>
                <c:pt idx="2892">
                  <c:v>-1.74407958984375E-2</c:v>
                </c:pt>
                <c:pt idx="2893">
                  <c:v>-1.839447021484375E-2</c:v>
                </c:pt>
                <c:pt idx="2894">
                  <c:v>-1.935577392578125E-2</c:v>
                </c:pt>
                <c:pt idx="2895">
                  <c:v>-2.016448974609375E-2</c:v>
                </c:pt>
                <c:pt idx="2896">
                  <c:v>-2.074432373046875E-2</c:v>
                </c:pt>
                <c:pt idx="2897">
                  <c:v>-2.093505859375E-2</c:v>
                </c:pt>
                <c:pt idx="2898">
                  <c:v>-2.075958251953125E-2</c:v>
                </c:pt>
                <c:pt idx="2899">
                  <c:v>-2.04925537109375E-2</c:v>
                </c:pt>
                <c:pt idx="2900">
                  <c:v>-2.042388916015625E-2</c:v>
                </c:pt>
                <c:pt idx="2901">
                  <c:v>-2.042388916015625E-2</c:v>
                </c:pt>
                <c:pt idx="2902">
                  <c:v>-2.042388916015625E-2</c:v>
                </c:pt>
                <c:pt idx="2903">
                  <c:v>-2.0538330078125E-2</c:v>
                </c:pt>
                <c:pt idx="2904">
                  <c:v>-2.027130126953125E-2</c:v>
                </c:pt>
                <c:pt idx="2905">
                  <c:v>-2.021026611328125E-2</c:v>
                </c:pt>
                <c:pt idx="2906">
                  <c:v>-2.027130126953125E-2</c:v>
                </c:pt>
                <c:pt idx="2907">
                  <c:v>-2.042388916015625E-2</c:v>
                </c:pt>
                <c:pt idx="2908">
                  <c:v>-2.05535888671875E-2</c:v>
                </c:pt>
                <c:pt idx="2909">
                  <c:v>-2.074432373046875E-2</c:v>
                </c:pt>
                <c:pt idx="2910">
                  <c:v>-2.072906494140625E-2</c:v>
                </c:pt>
                <c:pt idx="2911">
                  <c:v>-2.044677734375E-2</c:v>
                </c:pt>
                <c:pt idx="2912">
                  <c:v>-2.007293701171875E-2</c:v>
                </c:pt>
                <c:pt idx="2913">
                  <c:v>-1.9805908203125E-2</c:v>
                </c:pt>
                <c:pt idx="2914">
                  <c:v>-1.964569091796875E-2</c:v>
                </c:pt>
                <c:pt idx="2915">
                  <c:v>-1.952362060546875E-2</c:v>
                </c:pt>
                <c:pt idx="2916">
                  <c:v>-1.953125E-2</c:v>
                </c:pt>
                <c:pt idx="2917">
                  <c:v>-1.963043212890625E-2</c:v>
                </c:pt>
                <c:pt idx="2918">
                  <c:v>-1.96685791015625E-2</c:v>
                </c:pt>
                <c:pt idx="2919">
                  <c:v>-1.970672607421875E-2</c:v>
                </c:pt>
                <c:pt idx="2920">
                  <c:v>-1.96685791015625E-2</c:v>
                </c:pt>
                <c:pt idx="2921">
                  <c:v>-1.96685791015625E-2</c:v>
                </c:pt>
                <c:pt idx="2922">
                  <c:v>-1.971435546875E-2</c:v>
                </c:pt>
                <c:pt idx="2923">
                  <c:v>-1.961517333984375E-2</c:v>
                </c:pt>
                <c:pt idx="2924">
                  <c:v>-1.959228515625E-2</c:v>
                </c:pt>
                <c:pt idx="2925">
                  <c:v>-1.94549560546875E-2</c:v>
                </c:pt>
                <c:pt idx="2926">
                  <c:v>-1.918792724609375E-2</c:v>
                </c:pt>
                <c:pt idx="2927">
                  <c:v>-1.912689208984375E-2</c:v>
                </c:pt>
                <c:pt idx="2928">
                  <c:v>-1.87225341796875E-2</c:v>
                </c:pt>
                <c:pt idx="2929">
                  <c:v>-1.82952880859375E-2</c:v>
                </c:pt>
                <c:pt idx="2930">
                  <c:v>-1.792144775390625E-2</c:v>
                </c:pt>
                <c:pt idx="2931">
                  <c:v>-1.7822265625E-2</c:v>
                </c:pt>
                <c:pt idx="2932">
                  <c:v>-1.78070068359375E-2</c:v>
                </c:pt>
                <c:pt idx="2933">
                  <c:v>-1.786041259765625E-2</c:v>
                </c:pt>
                <c:pt idx="2934">
                  <c:v>-1.850128173828125E-2</c:v>
                </c:pt>
                <c:pt idx="2935">
                  <c:v>-1.894378662109375E-2</c:v>
                </c:pt>
                <c:pt idx="2936">
                  <c:v>-1.9256591796875E-2</c:v>
                </c:pt>
                <c:pt idx="2937">
                  <c:v>-1.979827880859375E-2</c:v>
                </c:pt>
                <c:pt idx="2938">
                  <c:v>-1.995849609375E-2</c:v>
                </c:pt>
                <c:pt idx="2939">
                  <c:v>-1.992034912109375E-2</c:v>
                </c:pt>
                <c:pt idx="2940">
                  <c:v>-1.949310302734375E-2</c:v>
                </c:pt>
                <c:pt idx="2941">
                  <c:v>-1.91650390625E-2</c:v>
                </c:pt>
                <c:pt idx="2942">
                  <c:v>-1.842498779296875E-2</c:v>
                </c:pt>
                <c:pt idx="2943">
                  <c:v>-1.792144775390625E-2</c:v>
                </c:pt>
                <c:pt idx="2944">
                  <c:v>-1.7852783203125E-2</c:v>
                </c:pt>
                <c:pt idx="2945">
                  <c:v>-1.784515380859375E-2</c:v>
                </c:pt>
                <c:pt idx="2946">
                  <c:v>-1.79290771484375E-2</c:v>
                </c:pt>
                <c:pt idx="2947">
                  <c:v>-1.80816650390625E-2</c:v>
                </c:pt>
                <c:pt idx="2948">
                  <c:v>-1.80816650390625E-2</c:v>
                </c:pt>
                <c:pt idx="2949">
                  <c:v>-1.782989501953125E-2</c:v>
                </c:pt>
                <c:pt idx="2950">
                  <c:v>-1.776123046875E-2</c:v>
                </c:pt>
                <c:pt idx="2951">
                  <c:v>-1.77459716796875E-2</c:v>
                </c:pt>
                <c:pt idx="2952">
                  <c:v>-1.763916015625E-2</c:v>
                </c:pt>
                <c:pt idx="2953">
                  <c:v>-1.77154541015625E-2</c:v>
                </c:pt>
                <c:pt idx="2954">
                  <c:v>-1.782989501953125E-2</c:v>
                </c:pt>
                <c:pt idx="2955">
                  <c:v>-1.8157958984375E-2</c:v>
                </c:pt>
                <c:pt idx="2956">
                  <c:v>-1.8341064453125E-2</c:v>
                </c:pt>
                <c:pt idx="2957">
                  <c:v>-1.847076416015625E-2</c:v>
                </c:pt>
                <c:pt idx="2958">
                  <c:v>-1.845550537109375E-2</c:v>
                </c:pt>
                <c:pt idx="2959">
                  <c:v>-1.8402099609375E-2</c:v>
                </c:pt>
                <c:pt idx="2960">
                  <c:v>-1.8096923828125E-2</c:v>
                </c:pt>
                <c:pt idx="2961">
                  <c:v>-1.749420166015625E-2</c:v>
                </c:pt>
                <c:pt idx="2962">
                  <c:v>-1.71661376953125E-2</c:v>
                </c:pt>
                <c:pt idx="2963">
                  <c:v>-1.706695556640625E-2</c:v>
                </c:pt>
                <c:pt idx="2964">
                  <c:v>-1.743316650390625E-2</c:v>
                </c:pt>
                <c:pt idx="2965">
                  <c:v>-1.757049560546875E-2</c:v>
                </c:pt>
                <c:pt idx="2966">
                  <c:v>-1.81884765625E-2</c:v>
                </c:pt>
                <c:pt idx="2967">
                  <c:v>-1.85089111328125E-2</c:v>
                </c:pt>
                <c:pt idx="2968">
                  <c:v>-1.857757568359375E-2</c:v>
                </c:pt>
                <c:pt idx="2969">
                  <c:v>-1.862335205078125E-2</c:v>
                </c:pt>
                <c:pt idx="2970">
                  <c:v>-1.861572265625E-2</c:v>
                </c:pt>
                <c:pt idx="2971">
                  <c:v>-1.865386962890625E-2</c:v>
                </c:pt>
                <c:pt idx="2972">
                  <c:v>-1.866912841796875E-2</c:v>
                </c:pt>
                <c:pt idx="2973">
                  <c:v>-1.869964599609375E-2</c:v>
                </c:pt>
                <c:pt idx="2974">
                  <c:v>-1.861572265625E-2</c:v>
                </c:pt>
                <c:pt idx="2975">
                  <c:v>-1.865386962890625E-2</c:v>
                </c:pt>
                <c:pt idx="2976">
                  <c:v>-1.873016357421875E-2</c:v>
                </c:pt>
                <c:pt idx="2977">
                  <c:v>-1.91650390625E-2</c:v>
                </c:pt>
                <c:pt idx="2978">
                  <c:v>-1.949310302734375E-2</c:v>
                </c:pt>
                <c:pt idx="2979">
                  <c:v>-2.007293701171875E-2</c:v>
                </c:pt>
                <c:pt idx="2980">
                  <c:v>-2.028656005859375E-2</c:v>
                </c:pt>
                <c:pt idx="2981">
                  <c:v>-2.0263671875E-2</c:v>
                </c:pt>
                <c:pt idx="2982">
                  <c:v>-2.010345458984375E-2</c:v>
                </c:pt>
                <c:pt idx="2983">
                  <c:v>-1.99737548828125E-2</c:v>
                </c:pt>
                <c:pt idx="2984">
                  <c:v>-1.995849609375E-2</c:v>
                </c:pt>
                <c:pt idx="2985">
                  <c:v>-1.987457275390625E-2</c:v>
                </c:pt>
                <c:pt idx="2986">
                  <c:v>-2.0263671875E-2</c:v>
                </c:pt>
                <c:pt idx="2987">
                  <c:v>-2.048492431640625E-2</c:v>
                </c:pt>
                <c:pt idx="2988">
                  <c:v>-2.0416259765625E-2</c:v>
                </c:pt>
                <c:pt idx="2989">
                  <c:v>-2.02484130859375E-2</c:v>
                </c:pt>
                <c:pt idx="2990">
                  <c:v>-1.9927978515625E-2</c:v>
                </c:pt>
                <c:pt idx="2991">
                  <c:v>-1.9134521484375E-2</c:v>
                </c:pt>
                <c:pt idx="2992">
                  <c:v>-1.871490478515625E-2</c:v>
                </c:pt>
                <c:pt idx="2993">
                  <c:v>-1.84326171875E-2</c:v>
                </c:pt>
                <c:pt idx="2994">
                  <c:v>-1.831817626953125E-2</c:v>
                </c:pt>
                <c:pt idx="2995">
                  <c:v>-1.85699462890625E-2</c:v>
                </c:pt>
                <c:pt idx="2996">
                  <c:v>-1.897430419921875E-2</c:v>
                </c:pt>
                <c:pt idx="2997">
                  <c:v>-1.922607421875E-2</c:v>
                </c:pt>
                <c:pt idx="2998">
                  <c:v>-1.94854736328125E-2</c:v>
                </c:pt>
                <c:pt idx="2999">
                  <c:v>-1.94091796875E-2</c:v>
                </c:pt>
                <c:pt idx="3000">
                  <c:v>-1.917266845703125E-2</c:v>
                </c:pt>
                <c:pt idx="3001">
                  <c:v>-1.909637451171875E-2</c:v>
                </c:pt>
                <c:pt idx="3002">
                  <c:v>-1.918792724609375E-2</c:v>
                </c:pt>
                <c:pt idx="3003">
                  <c:v>-1.93939208984375E-2</c:v>
                </c:pt>
                <c:pt idx="3004">
                  <c:v>-1.952362060546875E-2</c:v>
                </c:pt>
                <c:pt idx="3005">
                  <c:v>-2.00042724609375E-2</c:v>
                </c:pt>
                <c:pt idx="3006">
                  <c:v>-2.014923095703125E-2</c:v>
                </c:pt>
                <c:pt idx="3007">
                  <c:v>-2.0172119140625E-2</c:v>
                </c:pt>
                <c:pt idx="3008">
                  <c:v>-2.0111083984375E-2</c:v>
                </c:pt>
                <c:pt idx="3009">
                  <c:v>-2.013397216796875E-2</c:v>
                </c:pt>
                <c:pt idx="3010">
                  <c:v>-1.9927978515625E-2</c:v>
                </c:pt>
                <c:pt idx="3011">
                  <c:v>-1.9622802734375E-2</c:v>
                </c:pt>
                <c:pt idx="3012">
                  <c:v>-1.952362060546875E-2</c:v>
                </c:pt>
                <c:pt idx="3013">
                  <c:v>-1.94854736328125E-2</c:v>
                </c:pt>
                <c:pt idx="3014">
                  <c:v>-1.940155029296875E-2</c:v>
                </c:pt>
                <c:pt idx="3015">
                  <c:v>-1.9134521484375E-2</c:v>
                </c:pt>
                <c:pt idx="3016">
                  <c:v>-1.911163330078125E-2</c:v>
                </c:pt>
                <c:pt idx="3017">
                  <c:v>-1.89208984375E-2</c:v>
                </c:pt>
                <c:pt idx="3018">
                  <c:v>-1.876068115234375E-2</c:v>
                </c:pt>
                <c:pt idx="3019">
                  <c:v>-1.886749267578125E-2</c:v>
                </c:pt>
                <c:pt idx="3020">
                  <c:v>-1.89056396484375E-2</c:v>
                </c:pt>
                <c:pt idx="3021">
                  <c:v>-1.895904541015625E-2</c:v>
                </c:pt>
                <c:pt idx="3022">
                  <c:v>-1.898193359375E-2</c:v>
                </c:pt>
                <c:pt idx="3023">
                  <c:v>-1.898193359375E-2</c:v>
                </c:pt>
                <c:pt idx="3024">
                  <c:v>-1.889801025390625E-2</c:v>
                </c:pt>
                <c:pt idx="3025">
                  <c:v>-1.882171630859375E-2</c:v>
                </c:pt>
                <c:pt idx="3026">
                  <c:v>-1.8890380859375E-2</c:v>
                </c:pt>
                <c:pt idx="3027">
                  <c:v>-1.894378662109375E-2</c:v>
                </c:pt>
                <c:pt idx="3028">
                  <c:v>-1.89971923828125E-2</c:v>
                </c:pt>
                <c:pt idx="3029">
                  <c:v>-1.900482177734375E-2</c:v>
                </c:pt>
                <c:pt idx="3030">
                  <c:v>-1.900482177734375E-2</c:v>
                </c:pt>
                <c:pt idx="3031">
                  <c:v>-1.886749267578125E-2</c:v>
                </c:pt>
                <c:pt idx="3032">
                  <c:v>-1.8646240234375E-2</c:v>
                </c:pt>
                <c:pt idx="3033">
                  <c:v>-1.857757568359375E-2</c:v>
                </c:pt>
                <c:pt idx="3034">
                  <c:v>-1.847076416015625E-2</c:v>
                </c:pt>
                <c:pt idx="3035">
                  <c:v>-1.8829345703125E-2</c:v>
                </c:pt>
                <c:pt idx="3036">
                  <c:v>-1.924896240234375E-2</c:v>
                </c:pt>
                <c:pt idx="3037">
                  <c:v>-1.97296142578125E-2</c:v>
                </c:pt>
                <c:pt idx="3038">
                  <c:v>-1.982879638671875E-2</c:v>
                </c:pt>
                <c:pt idx="3039">
                  <c:v>-1.982879638671875E-2</c:v>
                </c:pt>
                <c:pt idx="3040">
                  <c:v>-1.9500732421875E-2</c:v>
                </c:pt>
                <c:pt idx="3041">
                  <c:v>-1.86767578125E-2</c:v>
                </c:pt>
                <c:pt idx="3042">
                  <c:v>-1.805877685546875E-2</c:v>
                </c:pt>
                <c:pt idx="3043">
                  <c:v>-1.7486572265625E-2</c:v>
                </c:pt>
                <c:pt idx="3044">
                  <c:v>-1.71966552734375E-2</c:v>
                </c:pt>
                <c:pt idx="3045">
                  <c:v>-1.72271728515625E-2</c:v>
                </c:pt>
                <c:pt idx="3046">
                  <c:v>-1.767730712890625E-2</c:v>
                </c:pt>
                <c:pt idx="3047">
                  <c:v>-1.818084716796875E-2</c:v>
                </c:pt>
                <c:pt idx="3048">
                  <c:v>-1.877593994140625E-2</c:v>
                </c:pt>
                <c:pt idx="3049">
                  <c:v>-1.915740966796875E-2</c:v>
                </c:pt>
                <c:pt idx="3050">
                  <c:v>-1.935577392578125E-2</c:v>
                </c:pt>
                <c:pt idx="3051">
                  <c:v>-1.9317626953125E-2</c:v>
                </c:pt>
                <c:pt idx="3052">
                  <c:v>-1.908111572265625E-2</c:v>
                </c:pt>
                <c:pt idx="3053">
                  <c:v>-1.885223388671875E-2</c:v>
                </c:pt>
                <c:pt idx="3054">
                  <c:v>-1.876068115234375E-2</c:v>
                </c:pt>
                <c:pt idx="3055">
                  <c:v>-1.88140869140625E-2</c:v>
                </c:pt>
                <c:pt idx="3056">
                  <c:v>-1.905059814453125E-2</c:v>
                </c:pt>
                <c:pt idx="3057">
                  <c:v>-1.93328857421875E-2</c:v>
                </c:pt>
                <c:pt idx="3058">
                  <c:v>-1.959991455078125E-2</c:v>
                </c:pt>
                <c:pt idx="3059">
                  <c:v>-1.98974609375E-2</c:v>
                </c:pt>
                <c:pt idx="3060">
                  <c:v>-2.011871337890625E-2</c:v>
                </c:pt>
                <c:pt idx="3061">
                  <c:v>-2.013397216796875E-2</c:v>
                </c:pt>
                <c:pt idx="3062">
                  <c:v>-1.996612548828125E-2</c:v>
                </c:pt>
                <c:pt idx="3063">
                  <c:v>-1.972198486328125E-2</c:v>
                </c:pt>
                <c:pt idx="3064">
                  <c:v>-1.96533203125E-2</c:v>
                </c:pt>
                <c:pt idx="3065">
                  <c:v>-1.947021484375E-2</c:v>
                </c:pt>
                <c:pt idx="3066">
                  <c:v>-1.9378662109375E-2</c:v>
                </c:pt>
                <c:pt idx="3067">
                  <c:v>-1.93023681640625E-2</c:v>
                </c:pt>
                <c:pt idx="3068">
                  <c:v>-1.950836181640625E-2</c:v>
                </c:pt>
                <c:pt idx="3069">
                  <c:v>-1.937103271484375E-2</c:v>
                </c:pt>
                <c:pt idx="3070">
                  <c:v>-1.917266845703125E-2</c:v>
                </c:pt>
                <c:pt idx="3071">
                  <c:v>-1.885223388671875E-2</c:v>
                </c:pt>
                <c:pt idx="3072">
                  <c:v>-1.8829345703125E-2</c:v>
                </c:pt>
                <c:pt idx="3073">
                  <c:v>-1.8463134765625E-2</c:v>
                </c:pt>
                <c:pt idx="3074">
                  <c:v>-1.8310546875E-2</c:v>
                </c:pt>
                <c:pt idx="3075">
                  <c:v>-1.836395263671875E-2</c:v>
                </c:pt>
                <c:pt idx="3076">
                  <c:v>-1.849365234375E-2</c:v>
                </c:pt>
                <c:pt idx="3077">
                  <c:v>-1.857757568359375E-2</c:v>
                </c:pt>
                <c:pt idx="3078">
                  <c:v>-1.8707275390625E-2</c:v>
                </c:pt>
                <c:pt idx="3079">
                  <c:v>-1.898956298828125E-2</c:v>
                </c:pt>
                <c:pt idx="3080">
                  <c:v>-1.921844482421875E-2</c:v>
                </c:pt>
                <c:pt idx="3081">
                  <c:v>-1.921844482421875E-2</c:v>
                </c:pt>
                <c:pt idx="3082">
                  <c:v>-1.9195556640625E-2</c:v>
                </c:pt>
                <c:pt idx="3083">
                  <c:v>-1.918792724609375E-2</c:v>
                </c:pt>
                <c:pt idx="3084">
                  <c:v>-1.89056396484375E-2</c:v>
                </c:pt>
                <c:pt idx="3085">
                  <c:v>-1.850128173828125E-2</c:v>
                </c:pt>
                <c:pt idx="3086">
                  <c:v>-1.816558837890625E-2</c:v>
                </c:pt>
                <c:pt idx="3087">
                  <c:v>-1.7974853515625E-2</c:v>
                </c:pt>
                <c:pt idx="3088">
                  <c:v>-1.79443359375E-2</c:v>
                </c:pt>
                <c:pt idx="3089">
                  <c:v>-1.807403564453125E-2</c:v>
                </c:pt>
                <c:pt idx="3090">
                  <c:v>-1.8096923828125E-2</c:v>
                </c:pt>
                <c:pt idx="3091">
                  <c:v>-1.824951171875E-2</c:v>
                </c:pt>
                <c:pt idx="3092">
                  <c:v>-1.8310546875E-2</c:v>
                </c:pt>
                <c:pt idx="3093">
                  <c:v>-1.8310546875E-2</c:v>
                </c:pt>
                <c:pt idx="3094">
                  <c:v>-1.80511474609375E-2</c:v>
                </c:pt>
                <c:pt idx="3095">
                  <c:v>-1.801300048828125E-2</c:v>
                </c:pt>
                <c:pt idx="3096">
                  <c:v>-1.798248291015625E-2</c:v>
                </c:pt>
                <c:pt idx="3097">
                  <c:v>-1.80206298828125E-2</c:v>
                </c:pt>
                <c:pt idx="3098">
                  <c:v>-1.822662353515625E-2</c:v>
                </c:pt>
                <c:pt idx="3099">
                  <c:v>-1.85394287109375E-2</c:v>
                </c:pt>
                <c:pt idx="3100">
                  <c:v>-1.88751220703125E-2</c:v>
                </c:pt>
                <c:pt idx="3101">
                  <c:v>-1.89208984375E-2</c:v>
                </c:pt>
                <c:pt idx="3102">
                  <c:v>-1.882171630859375E-2</c:v>
                </c:pt>
                <c:pt idx="3103">
                  <c:v>-1.844024658203125E-2</c:v>
                </c:pt>
                <c:pt idx="3104">
                  <c:v>-1.822662353515625E-2</c:v>
                </c:pt>
                <c:pt idx="3105">
                  <c:v>-1.805877685546875E-2</c:v>
                </c:pt>
                <c:pt idx="3106">
                  <c:v>-1.766204833984375E-2</c:v>
                </c:pt>
                <c:pt idx="3107">
                  <c:v>-1.73187255859375E-2</c:v>
                </c:pt>
                <c:pt idx="3108">
                  <c:v>-1.71356201171875E-2</c:v>
                </c:pt>
                <c:pt idx="3109">
                  <c:v>-1.6876220703125E-2</c:v>
                </c:pt>
                <c:pt idx="3110">
                  <c:v>-1.64337158203125E-2</c:v>
                </c:pt>
                <c:pt idx="3111">
                  <c:v>-1.61895751953125E-2</c:v>
                </c:pt>
                <c:pt idx="3112">
                  <c:v>-1.612091064453125E-2</c:v>
                </c:pt>
                <c:pt idx="3113">
                  <c:v>-1.617431640625E-2</c:v>
                </c:pt>
                <c:pt idx="3114">
                  <c:v>-1.64031982421875E-2</c:v>
                </c:pt>
                <c:pt idx="3115">
                  <c:v>-1.6693115234375E-2</c:v>
                </c:pt>
                <c:pt idx="3116">
                  <c:v>-1.7120361328125E-2</c:v>
                </c:pt>
                <c:pt idx="3117">
                  <c:v>-1.764678955078125E-2</c:v>
                </c:pt>
                <c:pt idx="3118">
                  <c:v>-1.804351806640625E-2</c:v>
                </c:pt>
                <c:pt idx="3119">
                  <c:v>-1.815032958984375E-2</c:v>
                </c:pt>
                <c:pt idx="3120">
                  <c:v>-1.82037353515625E-2</c:v>
                </c:pt>
                <c:pt idx="3121">
                  <c:v>-1.82647705078125E-2</c:v>
                </c:pt>
                <c:pt idx="3122">
                  <c:v>-1.819610595703125E-2</c:v>
                </c:pt>
                <c:pt idx="3123">
                  <c:v>-1.821136474609375E-2</c:v>
                </c:pt>
                <c:pt idx="3124">
                  <c:v>-1.834869384765625E-2</c:v>
                </c:pt>
                <c:pt idx="3125">
                  <c:v>-1.865386962890625E-2</c:v>
                </c:pt>
                <c:pt idx="3126">
                  <c:v>-1.905059814453125E-2</c:v>
                </c:pt>
                <c:pt idx="3127">
                  <c:v>-1.9378662109375E-2</c:v>
                </c:pt>
                <c:pt idx="3128">
                  <c:v>-1.947021484375E-2</c:v>
                </c:pt>
                <c:pt idx="3129">
                  <c:v>-1.923370361328125E-2</c:v>
                </c:pt>
                <c:pt idx="3130">
                  <c:v>-1.885986328125E-2</c:v>
                </c:pt>
                <c:pt idx="3131">
                  <c:v>-1.833343505859375E-2</c:v>
                </c:pt>
                <c:pt idx="3132">
                  <c:v>-1.739501953125E-2</c:v>
                </c:pt>
                <c:pt idx="3133">
                  <c:v>-1.674652099609375E-2</c:v>
                </c:pt>
                <c:pt idx="3134">
                  <c:v>-1.653289794921875E-2</c:v>
                </c:pt>
                <c:pt idx="3135">
                  <c:v>-1.645660400390625E-2</c:v>
                </c:pt>
                <c:pt idx="3136">
                  <c:v>-1.6510009765625E-2</c:v>
                </c:pt>
                <c:pt idx="3137">
                  <c:v>-1.680755615234375E-2</c:v>
                </c:pt>
                <c:pt idx="3138">
                  <c:v>-1.72576904296875E-2</c:v>
                </c:pt>
                <c:pt idx="3139">
                  <c:v>-1.760101318359375E-2</c:v>
                </c:pt>
                <c:pt idx="3140">
                  <c:v>-1.7608642578125E-2</c:v>
                </c:pt>
                <c:pt idx="3141">
                  <c:v>-1.778411865234375E-2</c:v>
                </c:pt>
                <c:pt idx="3142">
                  <c:v>-1.7791748046875E-2</c:v>
                </c:pt>
                <c:pt idx="3143">
                  <c:v>-1.764678955078125E-2</c:v>
                </c:pt>
                <c:pt idx="3144">
                  <c:v>-1.7669677734375E-2</c:v>
                </c:pt>
                <c:pt idx="3145">
                  <c:v>-1.7791748046875E-2</c:v>
                </c:pt>
                <c:pt idx="3146">
                  <c:v>-1.8157958984375E-2</c:v>
                </c:pt>
                <c:pt idx="3147">
                  <c:v>-1.85089111328125E-2</c:v>
                </c:pt>
                <c:pt idx="3148">
                  <c:v>-1.914215087890625E-2</c:v>
                </c:pt>
                <c:pt idx="3149">
                  <c:v>-1.943206787109375E-2</c:v>
                </c:pt>
                <c:pt idx="3150">
                  <c:v>-1.97906494140625E-2</c:v>
                </c:pt>
                <c:pt idx="3151">
                  <c:v>-1.998138427734375E-2</c:v>
                </c:pt>
                <c:pt idx="3152">
                  <c:v>-1.996612548828125E-2</c:v>
                </c:pt>
                <c:pt idx="3153">
                  <c:v>-1.95770263671875E-2</c:v>
                </c:pt>
                <c:pt idx="3154">
                  <c:v>-1.9195556640625E-2</c:v>
                </c:pt>
                <c:pt idx="3155">
                  <c:v>-1.882171630859375E-2</c:v>
                </c:pt>
                <c:pt idx="3156">
                  <c:v>-1.806640625E-2</c:v>
                </c:pt>
                <c:pt idx="3157">
                  <c:v>-1.787567138671875E-2</c:v>
                </c:pt>
                <c:pt idx="3158">
                  <c:v>-1.76239013671875E-2</c:v>
                </c:pt>
                <c:pt idx="3159">
                  <c:v>-1.757049560546875E-2</c:v>
                </c:pt>
                <c:pt idx="3160">
                  <c:v>-1.776123046875E-2</c:v>
                </c:pt>
                <c:pt idx="3161">
                  <c:v>-1.79595947265625E-2</c:v>
                </c:pt>
                <c:pt idx="3162">
                  <c:v>-1.81732177734375E-2</c:v>
                </c:pt>
                <c:pt idx="3163">
                  <c:v>-1.842498779296875E-2</c:v>
                </c:pt>
                <c:pt idx="3164">
                  <c:v>-1.8524169921875E-2</c:v>
                </c:pt>
                <c:pt idx="3165">
                  <c:v>-1.85394287109375E-2</c:v>
                </c:pt>
                <c:pt idx="3166">
                  <c:v>-1.85394287109375E-2</c:v>
                </c:pt>
                <c:pt idx="3167">
                  <c:v>-1.8646240234375E-2</c:v>
                </c:pt>
                <c:pt idx="3168">
                  <c:v>-1.9073486328125E-2</c:v>
                </c:pt>
                <c:pt idx="3169">
                  <c:v>-1.996612548828125E-2</c:v>
                </c:pt>
                <c:pt idx="3170">
                  <c:v>-2.10723876953125E-2</c:v>
                </c:pt>
                <c:pt idx="3171">
                  <c:v>-2.24151611328125E-2</c:v>
                </c:pt>
                <c:pt idx="3172">
                  <c:v>-2.365875244140625E-2</c:v>
                </c:pt>
                <c:pt idx="3173">
                  <c:v>-2.4566650390625E-2</c:v>
                </c:pt>
                <c:pt idx="3174">
                  <c:v>-2.440643310546875E-2</c:v>
                </c:pt>
                <c:pt idx="3175">
                  <c:v>-2.36358642578125E-2</c:v>
                </c:pt>
                <c:pt idx="3176">
                  <c:v>-2.243804931640625E-2</c:v>
                </c:pt>
                <c:pt idx="3177">
                  <c:v>-2.1148681640625E-2</c:v>
                </c:pt>
                <c:pt idx="3178">
                  <c:v>-1.988983154296875E-2</c:v>
                </c:pt>
                <c:pt idx="3179">
                  <c:v>-1.910400390625E-2</c:v>
                </c:pt>
                <c:pt idx="3180">
                  <c:v>-1.877593994140625E-2</c:v>
                </c:pt>
                <c:pt idx="3181">
                  <c:v>-1.90277099609375E-2</c:v>
                </c:pt>
                <c:pt idx="3182">
                  <c:v>-1.91497802734375E-2</c:v>
                </c:pt>
                <c:pt idx="3183">
                  <c:v>-1.941680908203125E-2</c:v>
                </c:pt>
                <c:pt idx="3184">
                  <c:v>-1.9927978515625E-2</c:v>
                </c:pt>
                <c:pt idx="3185">
                  <c:v>-1.9927978515625E-2</c:v>
                </c:pt>
                <c:pt idx="3186">
                  <c:v>-1.91497802734375E-2</c:v>
                </c:pt>
                <c:pt idx="3187">
                  <c:v>-1.78070068359375E-2</c:v>
                </c:pt>
                <c:pt idx="3188">
                  <c:v>-1.657867431640625E-2</c:v>
                </c:pt>
                <c:pt idx="3189">
                  <c:v>-1.499176025390625E-2</c:v>
                </c:pt>
                <c:pt idx="3190">
                  <c:v>-1.37481689453125E-2</c:v>
                </c:pt>
                <c:pt idx="3191">
                  <c:v>-1.328277587890625E-2</c:v>
                </c:pt>
                <c:pt idx="3192">
                  <c:v>-1.413726806640625E-2</c:v>
                </c:pt>
                <c:pt idx="3193">
                  <c:v>-1.528167724609375E-2</c:v>
                </c:pt>
                <c:pt idx="3194">
                  <c:v>-1.63116455078125E-2</c:v>
                </c:pt>
                <c:pt idx="3195">
                  <c:v>-1.738739013671875E-2</c:v>
                </c:pt>
                <c:pt idx="3196">
                  <c:v>-1.792144775390625E-2</c:v>
                </c:pt>
                <c:pt idx="3197">
                  <c:v>-1.7791748046875E-2</c:v>
                </c:pt>
                <c:pt idx="3198">
                  <c:v>-1.7547607421875E-2</c:v>
                </c:pt>
                <c:pt idx="3199">
                  <c:v>-1.737213134765625E-2</c:v>
                </c:pt>
                <c:pt idx="3200">
                  <c:v>-1.737213134765625E-2</c:v>
                </c:pt>
                <c:pt idx="3201">
                  <c:v>-1.793670654296875E-2</c:v>
                </c:pt>
                <c:pt idx="3202">
                  <c:v>-1.85546875E-2</c:v>
                </c:pt>
                <c:pt idx="3203">
                  <c:v>-1.89208984375E-2</c:v>
                </c:pt>
                <c:pt idx="3204">
                  <c:v>-1.915740966796875E-2</c:v>
                </c:pt>
                <c:pt idx="3205">
                  <c:v>-1.869964599609375E-2</c:v>
                </c:pt>
                <c:pt idx="3206">
                  <c:v>-1.831817626953125E-2</c:v>
                </c:pt>
                <c:pt idx="3207">
                  <c:v>-1.747894287109375E-2</c:v>
                </c:pt>
                <c:pt idx="3208">
                  <c:v>-1.67236328125E-2</c:v>
                </c:pt>
                <c:pt idx="3209">
                  <c:v>-1.642608642578125E-2</c:v>
                </c:pt>
                <c:pt idx="3210">
                  <c:v>-1.650238037109375E-2</c:v>
                </c:pt>
                <c:pt idx="3211">
                  <c:v>-1.68304443359375E-2</c:v>
                </c:pt>
                <c:pt idx="3212">
                  <c:v>-1.71661376953125E-2</c:v>
                </c:pt>
                <c:pt idx="3213">
                  <c:v>-1.753997802734375E-2</c:v>
                </c:pt>
                <c:pt idx="3214">
                  <c:v>-1.819610595703125E-2</c:v>
                </c:pt>
                <c:pt idx="3215">
                  <c:v>-1.854705810546875E-2</c:v>
                </c:pt>
                <c:pt idx="3216">
                  <c:v>-1.86614990234375E-2</c:v>
                </c:pt>
                <c:pt idx="3217">
                  <c:v>-1.877593994140625E-2</c:v>
                </c:pt>
                <c:pt idx="3218">
                  <c:v>-1.877593994140625E-2</c:v>
                </c:pt>
                <c:pt idx="3219">
                  <c:v>-1.821136474609375E-2</c:v>
                </c:pt>
                <c:pt idx="3220">
                  <c:v>-1.7913818359375E-2</c:v>
                </c:pt>
                <c:pt idx="3221">
                  <c:v>-1.761627197265625E-2</c:v>
                </c:pt>
                <c:pt idx="3222">
                  <c:v>-1.74102783203125E-2</c:v>
                </c:pt>
                <c:pt idx="3223">
                  <c:v>-1.74102783203125E-2</c:v>
                </c:pt>
                <c:pt idx="3224">
                  <c:v>-1.792144775390625E-2</c:v>
                </c:pt>
                <c:pt idx="3225">
                  <c:v>-1.844024658203125E-2</c:v>
                </c:pt>
                <c:pt idx="3226">
                  <c:v>-1.883697509765625E-2</c:v>
                </c:pt>
                <c:pt idx="3227">
                  <c:v>-1.920318603515625E-2</c:v>
                </c:pt>
                <c:pt idx="3228">
                  <c:v>-1.93634033203125E-2</c:v>
                </c:pt>
                <c:pt idx="3229">
                  <c:v>-1.910400390625E-2</c:v>
                </c:pt>
                <c:pt idx="3230">
                  <c:v>-1.882171630859375E-2</c:v>
                </c:pt>
                <c:pt idx="3231">
                  <c:v>-1.827239990234375E-2</c:v>
                </c:pt>
                <c:pt idx="3232">
                  <c:v>-1.772308349609375E-2</c:v>
                </c:pt>
                <c:pt idx="3233">
                  <c:v>-1.74407958984375E-2</c:v>
                </c:pt>
                <c:pt idx="3234">
                  <c:v>-1.74407958984375E-2</c:v>
                </c:pt>
                <c:pt idx="3235">
                  <c:v>-1.7822265625E-2</c:v>
                </c:pt>
                <c:pt idx="3236">
                  <c:v>-1.8218994140625E-2</c:v>
                </c:pt>
                <c:pt idx="3237">
                  <c:v>-1.8646240234375E-2</c:v>
                </c:pt>
                <c:pt idx="3238">
                  <c:v>-1.88446044921875E-2</c:v>
                </c:pt>
                <c:pt idx="3239">
                  <c:v>-1.88140869140625E-2</c:v>
                </c:pt>
                <c:pt idx="3240">
                  <c:v>-1.869964599609375E-2</c:v>
                </c:pt>
                <c:pt idx="3241">
                  <c:v>-1.848602294921875E-2</c:v>
                </c:pt>
                <c:pt idx="3242">
                  <c:v>-1.845550537109375E-2</c:v>
                </c:pt>
                <c:pt idx="3243">
                  <c:v>-1.849365234375E-2</c:v>
                </c:pt>
                <c:pt idx="3244">
                  <c:v>-1.847076416015625E-2</c:v>
                </c:pt>
                <c:pt idx="3245">
                  <c:v>-1.862335205078125E-2</c:v>
                </c:pt>
                <c:pt idx="3246">
                  <c:v>-1.87530517578125E-2</c:v>
                </c:pt>
                <c:pt idx="3247">
                  <c:v>-1.885986328125E-2</c:v>
                </c:pt>
                <c:pt idx="3248">
                  <c:v>-1.8829345703125E-2</c:v>
                </c:pt>
                <c:pt idx="3249">
                  <c:v>-1.89208984375E-2</c:v>
                </c:pt>
                <c:pt idx="3250">
                  <c:v>-1.876068115234375E-2</c:v>
                </c:pt>
                <c:pt idx="3251">
                  <c:v>-1.86767578125E-2</c:v>
                </c:pt>
                <c:pt idx="3252">
                  <c:v>-1.86309814453125E-2</c:v>
                </c:pt>
                <c:pt idx="3253">
                  <c:v>-1.845550537109375E-2</c:v>
                </c:pt>
                <c:pt idx="3254">
                  <c:v>-1.837921142578125E-2</c:v>
                </c:pt>
                <c:pt idx="3255">
                  <c:v>-1.837921142578125E-2</c:v>
                </c:pt>
                <c:pt idx="3256">
                  <c:v>-1.874542236328125E-2</c:v>
                </c:pt>
                <c:pt idx="3257">
                  <c:v>-1.882171630859375E-2</c:v>
                </c:pt>
                <c:pt idx="3258">
                  <c:v>-1.89208984375E-2</c:v>
                </c:pt>
                <c:pt idx="3259">
                  <c:v>-1.8951416015625E-2</c:v>
                </c:pt>
                <c:pt idx="3260">
                  <c:v>-1.876068115234375E-2</c:v>
                </c:pt>
                <c:pt idx="3261">
                  <c:v>-1.84783935546875E-2</c:v>
                </c:pt>
                <c:pt idx="3262">
                  <c:v>-1.816558837890625E-2</c:v>
                </c:pt>
                <c:pt idx="3263">
                  <c:v>-1.761627197265625E-2</c:v>
                </c:pt>
                <c:pt idx="3264">
                  <c:v>-1.752471923828125E-2</c:v>
                </c:pt>
                <c:pt idx="3265">
                  <c:v>-1.7578125E-2</c:v>
                </c:pt>
                <c:pt idx="3266">
                  <c:v>-1.778411865234375E-2</c:v>
                </c:pt>
                <c:pt idx="3267">
                  <c:v>-1.811981201171875E-2</c:v>
                </c:pt>
                <c:pt idx="3268">
                  <c:v>-1.8707275390625E-2</c:v>
                </c:pt>
                <c:pt idx="3269">
                  <c:v>-1.9287109375E-2</c:v>
                </c:pt>
                <c:pt idx="3270">
                  <c:v>-1.96533203125E-2</c:v>
                </c:pt>
                <c:pt idx="3271">
                  <c:v>-1.98822021484375E-2</c:v>
                </c:pt>
                <c:pt idx="3272">
                  <c:v>-2.00958251953125E-2</c:v>
                </c:pt>
                <c:pt idx="3273">
                  <c:v>-2.020263671875E-2</c:v>
                </c:pt>
                <c:pt idx="3274">
                  <c:v>-2.016448974609375E-2</c:v>
                </c:pt>
                <c:pt idx="3275">
                  <c:v>-1.998138427734375E-2</c:v>
                </c:pt>
                <c:pt idx="3276">
                  <c:v>-1.9622802734375E-2</c:v>
                </c:pt>
                <c:pt idx="3277">
                  <c:v>-1.886749267578125E-2</c:v>
                </c:pt>
                <c:pt idx="3278">
                  <c:v>-1.81884765625E-2</c:v>
                </c:pt>
                <c:pt idx="3279">
                  <c:v>-1.72882080078125E-2</c:v>
                </c:pt>
                <c:pt idx="3280">
                  <c:v>-1.641082763671875E-2</c:v>
                </c:pt>
                <c:pt idx="3281">
                  <c:v>-1.64031982421875E-2</c:v>
                </c:pt>
                <c:pt idx="3282">
                  <c:v>-1.67694091796875E-2</c:v>
                </c:pt>
                <c:pt idx="3283">
                  <c:v>-1.70745849609375E-2</c:v>
                </c:pt>
                <c:pt idx="3284">
                  <c:v>-1.767730712890625E-2</c:v>
                </c:pt>
                <c:pt idx="3285">
                  <c:v>-1.810455322265625E-2</c:v>
                </c:pt>
                <c:pt idx="3286">
                  <c:v>-1.837158203125E-2</c:v>
                </c:pt>
                <c:pt idx="3287">
                  <c:v>-1.83563232421875E-2</c:v>
                </c:pt>
                <c:pt idx="3288">
                  <c:v>-1.81884765625E-2</c:v>
                </c:pt>
                <c:pt idx="3289">
                  <c:v>-1.81732177734375E-2</c:v>
                </c:pt>
                <c:pt idx="3290">
                  <c:v>-1.802825927734375E-2</c:v>
                </c:pt>
                <c:pt idx="3291">
                  <c:v>-1.787567138671875E-2</c:v>
                </c:pt>
                <c:pt idx="3292">
                  <c:v>-1.776123046875E-2</c:v>
                </c:pt>
                <c:pt idx="3293">
                  <c:v>-1.781463623046875E-2</c:v>
                </c:pt>
                <c:pt idx="3294">
                  <c:v>-1.781463623046875E-2</c:v>
                </c:pt>
                <c:pt idx="3295">
                  <c:v>-1.78375244140625E-2</c:v>
                </c:pt>
                <c:pt idx="3296">
                  <c:v>-1.78375244140625E-2</c:v>
                </c:pt>
                <c:pt idx="3297">
                  <c:v>-1.80206298828125E-2</c:v>
                </c:pt>
                <c:pt idx="3298">
                  <c:v>-1.806640625E-2</c:v>
                </c:pt>
                <c:pt idx="3299">
                  <c:v>-1.821136474609375E-2</c:v>
                </c:pt>
                <c:pt idx="3300">
                  <c:v>-1.827239990234375E-2</c:v>
                </c:pt>
                <c:pt idx="3301">
                  <c:v>-1.818084716796875E-2</c:v>
                </c:pt>
                <c:pt idx="3302">
                  <c:v>-1.81427001953125E-2</c:v>
                </c:pt>
                <c:pt idx="3303">
                  <c:v>-1.807403564453125E-2</c:v>
                </c:pt>
                <c:pt idx="3304">
                  <c:v>-1.801300048828125E-2</c:v>
                </c:pt>
                <c:pt idx="3305">
                  <c:v>-1.78070068359375E-2</c:v>
                </c:pt>
                <c:pt idx="3306">
                  <c:v>-1.77764892578125E-2</c:v>
                </c:pt>
                <c:pt idx="3307">
                  <c:v>-1.776885986328125E-2</c:v>
                </c:pt>
                <c:pt idx="3308">
                  <c:v>-1.7822265625E-2</c:v>
                </c:pt>
                <c:pt idx="3309">
                  <c:v>-1.806640625E-2</c:v>
                </c:pt>
                <c:pt idx="3310">
                  <c:v>-1.833343505859375E-2</c:v>
                </c:pt>
                <c:pt idx="3311">
                  <c:v>-1.8585205078125E-2</c:v>
                </c:pt>
                <c:pt idx="3312">
                  <c:v>-1.885986328125E-2</c:v>
                </c:pt>
                <c:pt idx="3313">
                  <c:v>-1.8951416015625E-2</c:v>
                </c:pt>
                <c:pt idx="3314">
                  <c:v>-1.89666748046875E-2</c:v>
                </c:pt>
                <c:pt idx="3315">
                  <c:v>-1.880645751953125E-2</c:v>
                </c:pt>
                <c:pt idx="3316">
                  <c:v>-1.873779296875E-2</c:v>
                </c:pt>
                <c:pt idx="3317">
                  <c:v>-1.85394287109375E-2</c:v>
                </c:pt>
                <c:pt idx="3318">
                  <c:v>-1.8280029296875E-2</c:v>
                </c:pt>
                <c:pt idx="3319">
                  <c:v>-1.796722412109375E-2</c:v>
                </c:pt>
                <c:pt idx="3320">
                  <c:v>-1.778411865234375E-2</c:v>
                </c:pt>
                <c:pt idx="3321">
                  <c:v>-1.76849365234375E-2</c:v>
                </c:pt>
                <c:pt idx="3322">
                  <c:v>-1.775360107421875E-2</c:v>
                </c:pt>
                <c:pt idx="3323">
                  <c:v>-1.789093017578125E-2</c:v>
                </c:pt>
                <c:pt idx="3324">
                  <c:v>-1.788330078125E-2</c:v>
                </c:pt>
                <c:pt idx="3325">
                  <c:v>-1.779937744140625E-2</c:v>
                </c:pt>
                <c:pt idx="3326">
                  <c:v>-1.776885986328125E-2</c:v>
                </c:pt>
                <c:pt idx="3327">
                  <c:v>-1.770782470703125E-2</c:v>
                </c:pt>
                <c:pt idx="3328">
                  <c:v>-1.775360107421875E-2</c:v>
                </c:pt>
                <c:pt idx="3329">
                  <c:v>-1.793670654296875E-2</c:v>
                </c:pt>
                <c:pt idx="3330">
                  <c:v>-1.80511474609375E-2</c:v>
                </c:pt>
                <c:pt idx="3331">
                  <c:v>-1.8341064453125E-2</c:v>
                </c:pt>
                <c:pt idx="3332">
                  <c:v>-1.854705810546875E-2</c:v>
                </c:pt>
                <c:pt idx="3333">
                  <c:v>-1.8646240234375E-2</c:v>
                </c:pt>
                <c:pt idx="3334">
                  <c:v>-1.8646240234375E-2</c:v>
                </c:pt>
                <c:pt idx="3335">
                  <c:v>-1.86309814453125E-2</c:v>
                </c:pt>
                <c:pt idx="3336">
                  <c:v>-1.847076416015625E-2</c:v>
                </c:pt>
                <c:pt idx="3337">
                  <c:v>-1.812744140625E-2</c:v>
                </c:pt>
                <c:pt idx="3338">
                  <c:v>-1.798248291015625E-2</c:v>
                </c:pt>
                <c:pt idx="3339">
                  <c:v>-1.79290771484375E-2</c:v>
                </c:pt>
                <c:pt idx="3340">
                  <c:v>-1.798248291015625E-2</c:v>
                </c:pt>
                <c:pt idx="3341">
                  <c:v>-1.800537109375E-2</c:v>
                </c:pt>
                <c:pt idx="3342">
                  <c:v>-1.802825927734375E-2</c:v>
                </c:pt>
                <c:pt idx="3343">
                  <c:v>-1.8035888671875E-2</c:v>
                </c:pt>
                <c:pt idx="3344">
                  <c:v>-1.7974853515625E-2</c:v>
                </c:pt>
                <c:pt idx="3345">
                  <c:v>-1.787567138671875E-2</c:v>
                </c:pt>
                <c:pt idx="3346">
                  <c:v>-1.75018310546875E-2</c:v>
                </c:pt>
                <c:pt idx="3347">
                  <c:v>-1.732635498046875E-2</c:v>
                </c:pt>
                <c:pt idx="3348">
                  <c:v>-1.69677734375E-2</c:v>
                </c:pt>
                <c:pt idx="3349">
                  <c:v>-1.690673828125E-2</c:v>
                </c:pt>
                <c:pt idx="3350">
                  <c:v>-1.70135498046875E-2</c:v>
                </c:pt>
                <c:pt idx="3351">
                  <c:v>-1.717376708984375E-2</c:v>
                </c:pt>
                <c:pt idx="3352">
                  <c:v>-1.763916015625E-2</c:v>
                </c:pt>
                <c:pt idx="3353">
                  <c:v>-1.8157958984375E-2</c:v>
                </c:pt>
                <c:pt idx="3354">
                  <c:v>-1.860809326171875E-2</c:v>
                </c:pt>
                <c:pt idx="3355">
                  <c:v>-1.886749267578125E-2</c:v>
                </c:pt>
                <c:pt idx="3356">
                  <c:v>-1.905059814453125E-2</c:v>
                </c:pt>
                <c:pt idx="3357">
                  <c:v>-1.91497802734375E-2</c:v>
                </c:pt>
                <c:pt idx="3358">
                  <c:v>-1.90277099609375E-2</c:v>
                </c:pt>
                <c:pt idx="3359">
                  <c:v>-1.888275146484375E-2</c:v>
                </c:pt>
                <c:pt idx="3360">
                  <c:v>-1.880645751953125E-2</c:v>
                </c:pt>
                <c:pt idx="3361">
                  <c:v>-1.869964599609375E-2</c:v>
                </c:pt>
                <c:pt idx="3362">
                  <c:v>-1.854705810546875E-2</c:v>
                </c:pt>
                <c:pt idx="3363">
                  <c:v>-1.848602294921875E-2</c:v>
                </c:pt>
                <c:pt idx="3364">
                  <c:v>-1.84173583984375E-2</c:v>
                </c:pt>
                <c:pt idx="3365">
                  <c:v>-1.85699462890625E-2</c:v>
                </c:pt>
                <c:pt idx="3366">
                  <c:v>-1.868438720703125E-2</c:v>
                </c:pt>
                <c:pt idx="3367">
                  <c:v>-1.88751220703125E-2</c:v>
                </c:pt>
                <c:pt idx="3368">
                  <c:v>-1.932525634765625E-2</c:v>
                </c:pt>
                <c:pt idx="3369">
                  <c:v>-1.95770263671875E-2</c:v>
                </c:pt>
                <c:pt idx="3370">
                  <c:v>-1.976776123046875E-2</c:v>
                </c:pt>
                <c:pt idx="3371">
                  <c:v>-1.97296142578125E-2</c:v>
                </c:pt>
                <c:pt idx="3372">
                  <c:v>-1.966094970703125E-2</c:v>
                </c:pt>
                <c:pt idx="3373">
                  <c:v>-1.92718505859375E-2</c:v>
                </c:pt>
                <c:pt idx="3374">
                  <c:v>-1.863861083984375E-2</c:v>
                </c:pt>
                <c:pt idx="3375">
                  <c:v>-1.782989501953125E-2</c:v>
                </c:pt>
                <c:pt idx="3376">
                  <c:v>-1.72119140625E-2</c:v>
                </c:pt>
                <c:pt idx="3377">
                  <c:v>-1.6845703125E-2</c:v>
                </c:pt>
                <c:pt idx="3378">
                  <c:v>-1.663970947265625E-2</c:v>
                </c:pt>
                <c:pt idx="3379">
                  <c:v>-1.67694091796875E-2</c:v>
                </c:pt>
                <c:pt idx="3380">
                  <c:v>-1.696014404296875E-2</c:v>
                </c:pt>
                <c:pt idx="3381">
                  <c:v>-1.749420166015625E-2</c:v>
                </c:pt>
                <c:pt idx="3382">
                  <c:v>-1.7608642578125E-2</c:v>
                </c:pt>
                <c:pt idx="3383">
                  <c:v>-1.770782470703125E-2</c:v>
                </c:pt>
                <c:pt idx="3384">
                  <c:v>-1.753997802734375E-2</c:v>
                </c:pt>
                <c:pt idx="3385">
                  <c:v>-1.744842529296875E-2</c:v>
                </c:pt>
                <c:pt idx="3386">
                  <c:v>-1.74560546875E-2</c:v>
                </c:pt>
                <c:pt idx="3387">
                  <c:v>-1.763153076171875E-2</c:v>
                </c:pt>
                <c:pt idx="3388">
                  <c:v>-1.782989501953125E-2</c:v>
                </c:pt>
                <c:pt idx="3389">
                  <c:v>-1.813507080078125E-2</c:v>
                </c:pt>
                <c:pt idx="3390">
                  <c:v>-1.837158203125E-2</c:v>
                </c:pt>
                <c:pt idx="3391">
                  <c:v>-1.84478759765625E-2</c:v>
                </c:pt>
                <c:pt idx="3392">
                  <c:v>-1.8585205078125E-2</c:v>
                </c:pt>
                <c:pt idx="3393">
                  <c:v>-1.853179931640625E-2</c:v>
                </c:pt>
                <c:pt idx="3394">
                  <c:v>-1.83868408203125E-2</c:v>
                </c:pt>
                <c:pt idx="3395">
                  <c:v>-1.806640625E-2</c:v>
                </c:pt>
                <c:pt idx="3396">
                  <c:v>-1.795196533203125E-2</c:v>
                </c:pt>
                <c:pt idx="3397">
                  <c:v>-1.808929443359375E-2</c:v>
                </c:pt>
                <c:pt idx="3398">
                  <c:v>-1.81427001953125E-2</c:v>
                </c:pt>
                <c:pt idx="3399">
                  <c:v>-1.799774169921875E-2</c:v>
                </c:pt>
                <c:pt idx="3400">
                  <c:v>-1.78680419921875E-2</c:v>
                </c:pt>
                <c:pt idx="3401">
                  <c:v>-1.78680419921875E-2</c:v>
                </c:pt>
                <c:pt idx="3402">
                  <c:v>-1.79290771484375E-2</c:v>
                </c:pt>
                <c:pt idx="3403">
                  <c:v>-1.806640625E-2</c:v>
                </c:pt>
                <c:pt idx="3404">
                  <c:v>-1.799774169921875E-2</c:v>
                </c:pt>
                <c:pt idx="3405">
                  <c:v>-1.789093017578125E-2</c:v>
                </c:pt>
                <c:pt idx="3406">
                  <c:v>-1.790618896484375E-2</c:v>
                </c:pt>
                <c:pt idx="3407">
                  <c:v>-1.78070068359375E-2</c:v>
                </c:pt>
                <c:pt idx="3408">
                  <c:v>-1.763153076171875E-2</c:v>
                </c:pt>
                <c:pt idx="3409">
                  <c:v>-1.75933837890625E-2</c:v>
                </c:pt>
                <c:pt idx="3410">
                  <c:v>-1.76544189453125E-2</c:v>
                </c:pt>
                <c:pt idx="3411">
                  <c:v>-1.78375244140625E-2</c:v>
                </c:pt>
                <c:pt idx="3412">
                  <c:v>-1.784515380859375E-2</c:v>
                </c:pt>
                <c:pt idx="3413">
                  <c:v>-1.789093017578125E-2</c:v>
                </c:pt>
                <c:pt idx="3414">
                  <c:v>-1.790618896484375E-2</c:v>
                </c:pt>
                <c:pt idx="3415">
                  <c:v>-1.790618896484375E-2</c:v>
                </c:pt>
                <c:pt idx="3416">
                  <c:v>-1.79290771484375E-2</c:v>
                </c:pt>
                <c:pt idx="3417">
                  <c:v>-1.7822265625E-2</c:v>
                </c:pt>
                <c:pt idx="3418">
                  <c:v>-1.7852783203125E-2</c:v>
                </c:pt>
                <c:pt idx="3419">
                  <c:v>-1.78375244140625E-2</c:v>
                </c:pt>
                <c:pt idx="3420">
                  <c:v>-1.784515380859375E-2</c:v>
                </c:pt>
                <c:pt idx="3421">
                  <c:v>-1.775360107421875E-2</c:v>
                </c:pt>
                <c:pt idx="3422">
                  <c:v>-1.76239013671875E-2</c:v>
                </c:pt>
                <c:pt idx="3423">
                  <c:v>-1.766204833984375E-2</c:v>
                </c:pt>
                <c:pt idx="3424">
                  <c:v>-1.769256591796875E-2</c:v>
                </c:pt>
                <c:pt idx="3425">
                  <c:v>-1.767730712890625E-2</c:v>
                </c:pt>
                <c:pt idx="3426">
                  <c:v>-1.7730712890625E-2</c:v>
                </c:pt>
                <c:pt idx="3427">
                  <c:v>-1.7578125E-2</c:v>
                </c:pt>
                <c:pt idx="3428">
                  <c:v>-1.752471923828125E-2</c:v>
                </c:pt>
                <c:pt idx="3429">
                  <c:v>-1.734161376953125E-2</c:v>
                </c:pt>
                <c:pt idx="3430">
                  <c:v>-1.74102783203125E-2</c:v>
                </c:pt>
                <c:pt idx="3431">
                  <c:v>-1.763916015625E-2</c:v>
                </c:pt>
                <c:pt idx="3432">
                  <c:v>-1.79595947265625E-2</c:v>
                </c:pt>
                <c:pt idx="3433">
                  <c:v>-1.837158203125E-2</c:v>
                </c:pt>
                <c:pt idx="3434">
                  <c:v>-1.897430419921875E-2</c:v>
                </c:pt>
                <c:pt idx="3435">
                  <c:v>-1.917266845703125E-2</c:v>
                </c:pt>
                <c:pt idx="3436">
                  <c:v>-1.924896240234375E-2</c:v>
                </c:pt>
                <c:pt idx="3437">
                  <c:v>-1.930999755859375E-2</c:v>
                </c:pt>
                <c:pt idx="3438">
                  <c:v>-1.912689208984375E-2</c:v>
                </c:pt>
                <c:pt idx="3439">
                  <c:v>-1.889801025390625E-2</c:v>
                </c:pt>
                <c:pt idx="3440">
                  <c:v>-1.8463134765625E-2</c:v>
                </c:pt>
                <c:pt idx="3441">
                  <c:v>-1.808929443359375E-2</c:v>
                </c:pt>
                <c:pt idx="3442">
                  <c:v>-1.779937744140625E-2</c:v>
                </c:pt>
                <c:pt idx="3443">
                  <c:v>-1.76544189453125E-2</c:v>
                </c:pt>
                <c:pt idx="3444">
                  <c:v>-1.78680419921875E-2</c:v>
                </c:pt>
                <c:pt idx="3445">
                  <c:v>-1.82342529296875E-2</c:v>
                </c:pt>
                <c:pt idx="3446">
                  <c:v>-1.949310302734375E-2</c:v>
                </c:pt>
                <c:pt idx="3447">
                  <c:v>-2.088165283203125E-2</c:v>
                </c:pt>
                <c:pt idx="3448">
                  <c:v>-2.170562744140625E-2</c:v>
                </c:pt>
                <c:pt idx="3449">
                  <c:v>-2.225494384765625E-2</c:v>
                </c:pt>
                <c:pt idx="3450">
                  <c:v>-2.25677490234375E-2</c:v>
                </c:pt>
                <c:pt idx="3451">
                  <c:v>-2.2216796875E-2</c:v>
                </c:pt>
                <c:pt idx="3452">
                  <c:v>-2.11944580078125E-2</c:v>
                </c:pt>
                <c:pt idx="3453">
                  <c:v>-2.01416015625E-2</c:v>
                </c:pt>
                <c:pt idx="3454">
                  <c:v>-1.935577392578125E-2</c:v>
                </c:pt>
                <c:pt idx="3455">
                  <c:v>-1.905059814453125E-2</c:v>
                </c:pt>
                <c:pt idx="3456">
                  <c:v>-1.903533935546875E-2</c:v>
                </c:pt>
                <c:pt idx="3457">
                  <c:v>-1.9378662109375E-2</c:v>
                </c:pt>
                <c:pt idx="3458">
                  <c:v>-2.048492431640625E-2</c:v>
                </c:pt>
                <c:pt idx="3459">
                  <c:v>-2.1697998046875E-2</c:v>
                </c:pt>
                <c:pt idx="3460">
                  <c:v>-2.20794677734375E-2</c:v>
                </c:pt>
                <c:pt idx="3461">
                  <c:v>-2.230072021484375E-2</c:v>
                </c:pt>
                <c:pt idx="3462">
                  <c:v>-2.19268798828125E-2</c:v>
                </c:pt>
                <c:pt idx="3463">
                  <c:v>-2.150726318359375E-2</c:v>
                </c:pt>
                <c:pt idx="3464">
                  <c:v>-2.0050048828125E-2</c:v>
                </c:pt>
                <c:pt idx="3465">
                  <c:v>-1.8524169921875E-2</c:v>
                </c:pt>
                <c:pt idx="3466">
                  <c:v>-1.6693115234375E-2</c:v>
                </c:pt>
                <c:pt idx="3467">
                  <c:v>-1.5350341796875E-2</c:v>
                </c:pt>
                <c:pt idx="3468">
                  <c:v>-1.418304443359375E-2</c:v>
                </c:pt>
                <c:pt idx="3469">
                  <c:v>-1.373291015625E-2</c:v>
                </c:pt>
                <c:pt idx="3470">
                  <c:v>-1.39007568359375E-2</c:v>
                </c:pt>
                <c:pt idx="3471">
                  <c:v>-1.47857666015625E-2</c:v>
                </c:pt>
                <c:pt idx="3472">
                  <c:v>-1.5777587890625E-2</c:v>
                </c:pt>
                <c:pt idx="3473">
                  <c:v>-1.667022705078125E-2</c:v>
                </c:pt>
                <c:pt idx="3474">
                  <c:v>-1.749420166015625E-2</c:v>
                </c:pt>
                <c:pt idx="3475">
                  <c:v>-1.81427001953125E-2</c:v>
                </c:pt>
                <c:pt idx="3476">
                  <c:v>-1.837158203125E-2</c:v>
                </c:pt>
                <c:pt idx="3477">
                  <c:v>-1.8218994140625E-2</c:v>
                </c:pt>
                <c:pt idx="3478">
                  <c:v>-1.808929443359375E-2</c:v>
                </c:pt>
                <c:pt idx="3479">
                  <c:v>-1.808929443359375E-2</c:v>
                </c:pt>
                <c:pt idx="3480">
                  <c:v>-1.808929443359375E-2</c:v>
                </c:pt>
                <c:pt idx="3481">
                  <c:v>-1.81732177734375E-2</c:v>
                </c:pt>
                <c:pt idx="3482">
                  <c:v>-1.81884765625E-2</c:v>
                </c:pt>
                <c:pt idx="3483">
                  <c:v>-1.837158203125E-2</c:v>
                </c:pt>
                <c:pt idx="3484">
                  <c:v>-1.837158203125E-2</c:v>
                </c:pt>
                <c:pt idx="3485">
                  <c:v>-1.824188232421875E-2</c:v>
                </c:pt>
                <c:pt idx="3486">
                  <c:v>-1.810455322265625E-2</c:v>
                </c:pt>
                <c:pt idx="3487">
                  <c:v>-1.807403564453125E-2</c:v>
                </c:pt>
                <c:pt idx="3488">
                  <c:v>-1.806640625E-2</c:v>
                </c:pt>
                <c:pt idx="3489">
                  <c:v>-1.7822265625E-2</c:v>
                </c:pt>
                <c:pt idx="3490">
                  <c:v>-1.77764892578125E-2</c:v>
                </c:pt>
                <c:pt idx="3491">
                  <c:v>-1.770782470703125E-2</c:v>
                </c:pt>
                <c:pt idx="3492">
                  <c:v>-1.74713134765625E-2</c:v>
                </c:pt>
                <c:pt idx="3493">
                  <c:v>-1.744842529296875E-2</c:v>
                </c:pt>
                <c:pt idx="3494">
                  <c:v>-1.725006103515625E-2</c:v>
                </c:pt>
                <c:pt idx="3495">
                  <c:v>-1.70745849609375E-2</c:v>
                </c:pt>
                <c:pt idx="3496">
                  <c:v>-1.703643798828125E-2</c:v>
                </c:pt>
                <c:pt idx="3497">
                  <c:v>-1.718902587890625E-2</c:v>
                </c:pt>
                <c:pt idx="3498">
                  <c:v>-1.73797607421875E-2</c:v>
                </c:pt>
                <c:pt idx="3499">
                  <c:v>-1.776123046875E-2</c:v>
                </c:pt>
                <c:pt idx="3500">
                  <c:v>-1.79595947265625E-2</c:v>
                </c:pt>
                <c:pt idx="3501">
                  <c:v>-1.81732177734375E-2</c:v>
                </c:pt>
                <c:pt idx="3502">
                  <c:v>-1.845550537109375E-2</c:v>
                </c:pt>
                <c:pt idx="3503">
                  <c:v>-1.8463134765625E-2</c:v>
                </c:pt>
                <c:pt idx="3504">
                  <c:v>-1.844024658203125E-2</c:v>
                </c:pt>
                <c:pt idx="3505">
                  <c:v>-1.848602294921875E-2</c:v>
                </c:pt>
                <c:pt idx="3506">
                  <c:v>-1.8524169921875E-2</c:v>
                </c:pt>
                <c:pt idx="3507">
                  <c:v>-1.853179931640625E-2</c:v>
                </c:pt>
                <c:pt idx="3508">
                  <c:v>-1.854705810546875E-2</c:v>
                </c:pt>
                <c:pt idx="3509">
                  <c:v>-1.873016357421875E-2</c:v>
                </c:pt>
                <c:pt idx="3510">
                  <c:v>-1.88140869140625E-2</c:v>
                </c:pt>
                <c:pt idx="3511">
                  <c:v>-1.906585693359375E-2</c:v>
                </c:pt>
                <c:pt idx="3512">
                  <c:v>-1.935577392578125E-2</c:v>
                </c:pt>
                <c:pt idx="3513">
                  <c:v>-1.97906494140625E-2</c:v>
                </c:pt>
                <c:pt idx="3514">
                  <c:v>-2.010345458984375E-2</c:v>
                </c:pt>
                <c:pt idx="3515">
                  <c:v>-2.0233154296875E-2</c:v>
                </c:pt>
                <c:pt idx="3516">
                  <c:v>-2.025604248046875E-2</c:v>
                </c:pt>
                <c:pt idx="3517">
                  <c:v>-2.03399658203125E-2</c:v>
                </c:pt>
                <c:pt idx="3518">
                  <c:v>-2.0050048828125E-2</c:v>
                </c:pt>
                <c:pt idx="3519">
                  <c:v>-1.9805908203125E-2</c:v>
                </c:pt>
                <c:pt idx="3520">
                  <c:v>-1.9561767578125E-2</c:v>
                </c:pt>
                <c:pt idx="3521">
                  <c:v>-1.930999755859375E-2</c:v>
                </c:pt>
                <c:pt idx="3522">
                  <c:v>-1.89971923828125E-2</c:v>
                </c:pt>
                <c:pt idx="3523">
                  <c:v>-1.88446044921875E-2</c:v>
                </c:pt>
                <c:pt idx="3524">
                  <c:v>-1.856231689453125E-2</c:v>
                </c:pt>
                <c:pt idx="3525">
                  <c:v>-1.84173583984375E-2</c:v>
                </c:pt>
                <c:pt idx="3526">
                  <c:v>-1.827239990234375E-2</c:v>
                </c:pt>
                <c:pt idx="3527">
                  <c:v>-1.834869384765625E-2</c:v>
                </c:pt>
                <c:pt idx="3528">
                  <c:v>-1.861572265625E-2</c:v>
                </c:pt>
                <c:pt idx="3529">
                  <c:v>-1.908111572265625E-2</c:v>
                </c:pt>
                <c:pt idx="3530">
                  <c:v>-1.93328857421875E-2</c:v>
                </c:pt>
                <c:pt idx="3531">
                  <c:v>-1.95465087890625E-2</c:v>
                </c:pt>
                <c:pt idx="3532">
                  <c:v>-1.983642578125E-2</c:v>
                </c:pt>
                <c:pt idx="3533">
                  <c:v>-1.9805908203125E-2</c:v>
                </c:pt>
                <c:pt idx="3534">
                  <c:v>-1.949310302734375E-2</c:v>
                </c:pt>
                <c:pt idx="3535">
                  <c:v>-1.922607421875E-2</c:v>
                </c:pt>
                <c:pt idx="3536">
                  <c:v>-1.879119873046875E-2</c:v>
                </c:pt>
                <c:pt idx="3537">
                  <c:v>-1.845550537109375E-2</c:v>
                </c:pt>
                <c:pt idx="3538">
                  <c:v>-1.808929443359375E-2</c:v>
                </c:pt>
                <c:pt idx="3539">
                  <c:v>-1.772308349609375E-2</c:v>
                </c:pt>
                <c:pt idx="3540">
                  <c:v>-1.746368408203125E-2</c:v>
                </c:pt>
                <c:pt idx="3541">
                  <c:v>-1.74560546875E-2</c:v>
                </c:pt>
                <c:pt idx="3542">
                  <c:v>-1.749420166015625E-2</c:v>
                </c:pt>
                <c:pt idx="3543">
                  <c:v>-1.760101318359375E-2</c:v>
                </c:pt>
                <c:pt idx="3544">
                  <c:v>-1.80816650390625E-2</c:v>
                </c:pt>
                <c:pt idx="3545">
                  <c:v>-1.842498779296875E-2</c:v>
                </c:pt>
                <c:pt idx="3546">
                  <c:v>-1.868438720703125E-2</c:v>
                </c:pt>
                <c:pt idx="3547">
                  <c:v>-1.89361572265625E-2</c:v>
                </c:pt>
                <c:pt idx="3548">
                  <c:v>-1.911163330078125E-2</c:v>
                </c:pt>
                <c:pt idx="3549">
                  <c:v>-1.93328857421875E-2</c:v>
                </c:pt>
                <c:pt idx="3550">
                  <c:v>-1.941680908203125E-2</c:v>
                </c:pt>
                <c:pt idx="3551">
                  <c:v>-1.961517333984375E-2</c:v>
                </c:pt>
                <c:pt idx="3552">
                  <c:v>-1.993560791015625E-2</c:v>
                </c:pt>
                <c:pt idx="3553">
                  <c:v>-1.999664306640625E-2</c:v>
                </c:pt>
                <c:pt idx="3554">
                  <c:v>-2.019500732421875E-2</c:v>
                </c:pt>
                <c:pt idx="3555">
                  <c:v>-2.032470703125E-2</c:v>
                </c:pt>
                <c:pt idx="3556">
                  <c:v>-2.051544189453125E-2</c:v>
                </c:pt>
                <c:pt idx="3557">
                  <c:v>-2.05535888671875E-2</c:v>
                </c:pt>
                <c:pt idx="3558">
                  <c:v>-2.06756591796875E-2</c:v>
                </c:pt>
                <c:pt idx="3559">
                  <c:v>-2.080535888671875E-2</c:v>
                </c:pt>
                <c:pt idx="3560">
                  <c:v>-2.0965576171875E-2</c:v>
                </c:pt>
                <c:pt idx="3561">
                  <c:v>-2.123260498046875E-2</c:v>
                </c:pt>
                <c:pt idx="3562">
                  <c:v>-2.130126953125E-2</c:v>
                </c:pt>
                <c:pt idx="3563">
                  <c:v>-2.098846435546875E-2</c:v>
                </c:pt>
                <c:pt idx="3564">
                  <c:v>-2.040863037109375E-2</c:v>
                </c:pt>
                <c:pt idx="3565">
                  <c:v>-1.971435546875E-2</c:v>
                </c:pt>
                <c:pt idx="3566">
                  <c:v>-1.8829345703125E-2</c:v>
                </c:pt>
                <c:pt idx="3567">
                  <c:v>-1.812744140625E-2</c:v>
                </c:pt>
                <c:pt idx="3568">
                  <c:v>-1.76239013671875E-2</c:v>
                </c:pt>
                <c:pt idx="3569">
                  <c:v>-1.73492431640625E-2</c:v>
                </c:pt>
                <c:pt idx="3570">
                  <c:v>-1.73187255859375E-2</c:v>
                </c:pt>
                <c:pt idx="3571">
                  <c:v>-1.749420166015625E-2</c:v>
                </c:pt>
                <c:pt idx="3572">
                  <c:v>-1.78680419921875E-2</c:v>
                </c:pt>
                <c:pt idx="3573">
                  <c:v>-1.825714111328125E-2</c:v>
                </c:pt>
                <c:pt idx="3574">
                  <c:v>-1.85546875E-2</c:v>
                </c:pt>
                <c:pt idx="3575">
                  <c:v>-1.837158203125E-2</c:v>
                </c:pt>
                <c:pt idx="3576">
                  <c:v>-1.84478759765625E-2</c:v>
                </c:pt>
                <c:pt idx="3577">
                  <c:v>-1.836395263671875E-2</c:v>
                </c:pt>
                <c:pt idx="3578">
                  <c:v>-1.82342529296875E-2</c:v>
                </c:pt>
                <c:pt idx="3579">
                  <c:v>-1.81121826171875E-2</c:v>
                </c:pt>
                <c:pt idx="3580">
                  <c:v>-1.8280029296875E-2</c:v>
                </c:pt>
                <c:pt idx="3581">
                  <c:v>-1.8280029296875E-2</c:v>
                </c:pt>
                <c:pt idx="3582">
                  <c:v>-1.8280029296875E-2</c:v>
                </c:pt>
                <c:pt idx="3583">
                  <c:v>-1.83563232421875E-2</c:v>
                </c:pt>
                <c:pt idx="3584">
                  <c:v>-1.83868408203125E-2</c:v>
                </c:pt>
                <c:pt idx="3585">
                  <c:v>-1.84173583984375E-2</c:v>
                </c:pt>
                <c:pt idx="3586">
                  <c:v>-1.839447021484375E-2</c:v>
                </c:pt>
                <c:pt idx="3587">
                  <c:v>-1.836395263671875E-2</c:v>
                </c:pt>
                <c:pt idx="3588">
                  <c:v>-1.836395263671875E-2</c:v>
                </c:pt>
                <c:pt idx="3589">
                  <c:v>-1.848602294921875E-2</c:v>
                </c:pt>
                <c:pt idx="3590">
                  <c:v>-1.848602294921875E-2</c:v>
                </c:pt>
                <c:pt idx="3591">
                  <c:v>-1.85546875E-2</c:v>
                </c:pt>
                <c:pt idx="3592">
                  <c:v>-1.85546875E-2</c:v>
                </c:pt>
                <c:pt idx="3593">
                  <c:v>-1.859283447265625E-2</c:v>
                </c:pt>
                <c:pt idx="3594">
                  <c:v>-1.85546875E-2</c:v>
                </c:pt>
                <c:pt idx="3595">
                  <c:v>-1.84173583984375E-2</c:v>
                </c:pt>
                <c:pt idx="3596">
                  <c:v>-1.811981201171875E-2</c:v>
                </c:pt>
                <c:pt idx="3597">
                  <c:v>-1.78985595703125E-2</c:v>
                </c:pt>
                <c:pt idx="3598">
                  <c:v>-1.773834228515625E-2</c:v>
                </c:pt>
                <c:pt idx="3599">
                  <c:v>-1.763153076171875E-2</c:v>
                </c:pt>
                <c:pt idx="3600">
                  <c:v>-1.790618896484375E-2</c:v>
                </c:pt>
                <c:pt idx="3601">
                  <c:v>-1.806640625E-2</c:v>
                </c:pt>
                <c:pt idx="3602">
                  <c:v>-1.827239990234375E-2</c:v>
                </c:pt>
                <c:pt idx="3603">
                  <c:v>-1.879119873046875E-2</c:v>
                </c:pt>
                <c:pt idx="3604">
                  <c:v>-1.89056396484375E-2</c:v>
                </c:pt>
                <c:pt idx="3605">
                  <c:v>-1.876068115234375E-2</c:v>
                </c:pt>
                <c:pt idx="3606">
                  <c:v>-1.859283447265625E-2</c:v>
                </c:pt>
                <c:pt idx="3607">
                  <c:v>-1.857757568359375E-2</c:v>
                </c:pt>
                <c:pt idx="3608">
                  <c:v>-1.8585205078125E-2</c:v>
                </c:pt>
                <c:pt idx="3609">
                  <c:v>-1.85089111328125E-2</c:v>
                </c:pt>
                <c:pt idx="3610">
                  <c:v>-1.87530517578125E-2</c:v>
                </c:pt>
                <c:pt idx="3611">
                  <c:v>-1.920318603515625E-2</c:v>
                </c:pt>
                <c:pt idx="3612">
                  <c:v>-1.964569091796875E-2</c:v>
                </c:pt>
                <c:pt idx="3613">
                  <c:v>-1.964569091796875E-2</c:v>
                </c:pt>
                <c:pt idx="3614">
                  <c:v>-1.953125E-2</c:v>
                </c:pt>
                <c:pt idx="3615">
                  <c:v>-1.917266845703125E-2</c:v>
                </c:pt>
                <c:pt idx="3616">
                  <c:v>-1.897430419921875E-2</c:v>
                </c:pt>
                <c:pt idx="3617">
                  <c:v>-1.837158203125E-2</c:v>
                </c:pt>
                <c:pt idx="3618">
                  <c:v>-1.789093017578125E-2</c:v>
                </c:pt>
                <c:pt idx="3619">
                  <c:v>-1.77459716796875E-2</c:v>
                </c:pt>
                <c:pt idx="3620">
                  <c:v>-1.7791748046875E-2</c:v>
                </c:pt>
                <c:pt idx="3621">
                  <c:v>-1.784515380859375E-2</c:v>
                </c:pt>
                <c:pt idx="3622">
                  <c:v>-1.821136474609375E-2</c:v>
                </c:pt>
                <c:pt idx="3623">
                  <c:v>-1.85394287109375E-2</c:v>
                </c:pt>
                <c:pt idx="3624">
                  <c:v>-1.902008056640625E-2</c:v>
                </c:pt>
                <c:pt idx="3625">
                  <c:v>-1.949310302734375E-2</c:v>
                </c:pt>
                <c:pt idx="3626">
                  <c:v>-1.959991455078125E-2</c:v>
                </c:pt>
                <c:pt idx="3627">
                  <c:v>-1.959991455078125E-2</c:v>
                </c:pt>
                <c:pt idx="3628">
                  <c:v>-1.959991455078125E-2</c:v>
                </c:pt>
                <c:pt idx="3629">
                  <c:v>-1.94854736328125E-2</c:v>
                </c:pt>
                <c:pt idx="3630">
                  <c:v>-1.927947998046875E-2</c:v>
                </c:pt>
                <c:pt idx="3631">
                  <c:v>-1.92718505859375E-2</c:v>
                </c:pt>
                <c:pt idx="3632">
                  <c:v>-1.910400390625E-2</c:v>
                </c:pt>
                <c:pt idx="3633">
                  <c:v>-1.903533935546875E-2</c:v>
                </c:pt>
                <c:pt idx="3634">
                  <c:v>-1.90582275390625E-2</c:v>
                </c:pt>
                <c:pt idx="3635">
                  <c:v>-1.927947998046875E-2</c:v>
                </c:pt>
                <c:pt idx="3636">
                  <c:v>-1.9500732421875E-2</c:v>
                </c:pt>
                <c:pt idx="3637">
                  <c:v>-1.956939697265625E-2</c:v>
                </c:pt>
                <c:pt idx="3638">
                  <c:v>-1.972198486328125E-2</c:v>
                </c:pt>
                <c:pt idx="3639">
                  <c:v>-1.96685791015625E-2</c:v>
                </c:pt>
                <c:pt idx="3640">
                  <c:v>-1.95770263671875E-2</c:v>
                </c:pt>
                <c:pt idx="3641">
                  <c:v>-1.94091796875E-2</c:v>
                </c:pt>
                <c:pt idx="3642">
                  <c:v>-1.9287109375E-2</c:v>
                </c:pt>
                <c:pt idx="3643">
                  <c:v>-1.90277099609375E-2</c:v>
                </c:pt>
                <c:pt idx="3644">
                  <c:v>-1.877593994140625E-2</c:v>
                </c:pt>
                <c:pt idx="3645">
                  <c:v>-1.86614990234375E-2</c:v>
                </c:pt>
                <c:pt idx="3646">
                  <c:v>-1.83868408203125E-2</c:v>
                </c:pt>
                <c:pt idx="3647">
                  <c:v>-1.84326171875E-2</c:v>
                </c:pt>
                <c:pt idx="3648">
                  <c:v>-1.856231689453125E-2</c:v>
                </c:pt>
                <c:pt idx="3649">
                  <c:v>-1.88140869140625E-2</c:v>
                </c:pt>
                <c:pt idx="3650">
                  <c:v>-1.888275146484375E-2</c:v>
                </c:pt>
                <c:pt idx="3651">
                  <c:v>-1.903533935546875E-2</c:v>
                </c:pt>
                <c:pt idx="3652">
                  <c:v>-1.9287109375E-2</c:v>
                </c:pt>
                <c:pt idx="3653">
                  <c:v>-1.93939208984375E-2</c:v>
                </c:pt>
                <c:pt idx="3654">
                  <c:v>-1.944732666015625E-2</c:v>
                </c:pt>
                <c:pt idx="3655">
                  <c:v>-1.975250244140625E-2</c:v>
                </c:pt>
                <c:pt idx="3656">
                  <c:v>-1.9775390625E-2</c:v>
                </c:pt>
                <c:pt idx="3657">
                  <c:v>-1.995849609375E-2</c:v>
                </c:pt>
                <c:pt idx="3658">
                  <c:v>-1.96380615234375E-2</c:v>
                </c:pt>
                <c:pt idx="3659">
                  <c:v>-1.93023681640625E-2</c:v>
                </c:pt>
                <c:pt idx="3660">
                  <c:v>-1.914215087890625E-2</c:v>
                </c:pt>
                <c:pt idx="3661">
                  <c:v>-1.912689208984375E-2</c:v>
                </c:pt>
                <c:pt idx="3662">
                  <c:v>-1.90277099609375E-2</c:v>
                </c:pt>
                <c:pt idx="3663">
                  <c:v>-1.934051513671875E-2</c:v>
                </c:pt>
                <c:pt idx="3664">
                  <c:v>-1.96685791015625E-2</c:v>
                </c:pt>
                <c:pt idx="3665">
                  <c:v>-1.990509033203125E-2</c:v>
                </c:pt>
                <c:pt idx="3666">
                  <c:v>-2.013397216796875E-2</c:v>
                </c:pt>
                <c:pt idx="3667">
                  <c:v>-2.005767822265625E-2</c:v>
                </c:pt>
                <c:pt idx="3668">
                  <c:v>-1.9439697265625E-2</c:v>
                </c:pt>
                <c:pt idx="3669">
                  <c:v>-1.91802978515625E-2</c:v>
                </c:pt>
                <c:pt idx="3670">
                  <c:v>-1.8768310546875E-2</c:v>
                </c:pt>
                <c:pt idx="3671">
                  <c:v>-1.80816650390625E-2</c:v>
                </c:pt>
                <c:pt idx="3672">
                  <c:v>-1.739501953125E-2</c:v>
                </c:pt>
                <c:pt idx="3673">
                  <c:v>-1.717376708984375E-2</c:v>
                </c:pt>
                <c:pt idx="3674">
                  <c:v>-1.6845703125E-2</c:v>
                </c:pt>
                <c:pt idx="3675">
                  <c:v>-1.67694091796875E-2</c:v>
                </c:pt>
                <c:pt idx="3676">
                  <c:v>-1.686859130859375E-2</c:v>
                </c:pt>
                <c:pt idx="3677">
                  <c:v>-1.712799072265625E-2</c:v>
                </c:pt>
                <c:pt idx="3678">
                  <c:v>-1.802825927734375E-2</c:v>
                </c:pt>
                <c:pt idx="3679">
                  <c:v>-1.889801025390625E-2</c:v>
                </c:pt>
                <c:pt idx="3680">
                  <c:v>-1.949310302734375E-2</c:v>
                </c:pt>
                <c:pt idx="3681">
                  <c:v>-1.98516845703125E-2</c:v>
                </c:pt>
                <c:pt idx="3682">
                  <c:v>-2.031707763671875E-2</c:v>
                </c:pt>
                <c:pt idx="3683">
                  <c:v>-2.06146240234375E-2</c:v>
                </c:pt>
                <c:pt idx="3684">
                  <c:v>-2.066802978515625E-2</c:v>
                </c:pt>
                <c:pt idx="3685">
                  <c:v>-2.066802978515625E-2</c:v>
                </c:pt>
                <c:pt idx="3686">
                  <c:v>-2.051544189453125E-2</c:v>
                </c:pt>
                <c:pt idx="3687">
                  <c:v>-1.976776123046875E-2</c:v>
                </c:pt>
                <c:pt idx="3688">
                  <c:v>-1.88446044921875E-2</c:v>
                </c:pt>
                <c:pt idx="3689">
                  <c:v>-1.80816650390625E-2</c:v>
                </c:pt>
                <c:pt idx="3690">
                  <c:v>-1.72882080078125E-2</c:v>
                </c:pt>
                <c:pt idx="3691">
                  <c:v>-1.703643798828125E-2</c:v>
                </c:pt>
                <c:pt idx="3692">
                  <c:v>-1.690673828125E-2</c:v>
                </c:pt>
                <c:pt idx="3693">
                  <c:v>-1.70440673828125E-2</c:v>
                </c:pt>
                <c:pt idx="3694">
                  <c:v>-1.712799072265625E-2</c:v>
                </c:pt>
                <c:pt idx="3695">
                  <c:v>-1.73187255859375E-2</c:v>
                </c:pt>
                <c:pt idx="3696">
                  <c:v>-1.76239013671875E-2</c:v>
                </c:pt>
                <c:pt idx="3697">
                  <c:v>-1.773834228515625E-2</c:v>
                </c:pt>
                <c:pt idx="3698">
                  <c:v>-1.7791748046875E-2</c:v>
                </c:pt>
                <c:pt idx="3699">
                  <c:v>-1.779937744140625E-2</c:v>
                </c:pt>
                <c:pt idx="3700">
                  <c:v>-1.781463623046875E-2</c:v>
                </c:pt>
                <c:pt idx="3701">
                  <c:v>-1.781463623046875E-2</c:v>
                </c:pt>
                <c:pt idx="3702">
                  <c:v>-1.7852783203125E-2</c:v>
                </c:pt>
                <c:pt idx="3703">
                  <c:v>-1.810455322265625E-2</c:v>
                </c:pt>
                <c:pt idx="3704">
                  <c:v>-1.824951171875E-2</c:v>
                </c:pt>
                <c:pt idx="3705">
                  <c:v>-1.8524169921875E-2</c:v>
                </c:pt>
                <c:pt idx="3706">
                  <c:v>-1.880645751953125E-2</c:v>
                </c:pt>
                <c:pt idx="3707">
                  <c:v>-1.900482177734375E-2</c:v>
                </c:pt>
                <c:pt idx="3708">
                  <c:v>-1.89666748046875E-2</c:v>
                </c:pt>
                <c:pt idx="3709">
                  <c:v>-1.883697509765625E-2</c:v>
                </c:pt>
                <c:pt idx="3710">
                  <c:v>-1.848602294921875E-2</c:v>
                </c:pt>
                <c:pt idx="3711">
                  <c:v>-1.810455322265625E-2</c:v>
                </c:pt>
                <c:pt idx="3712">
                  <c:v>-1.738739013671875E-2</c:v>
                </c:pt>
                <c:pt idx="3713">
                  <c:v>-1.6845703125E-2</c:v>
                </c:pt>
                <c:pt idx="3714">
                  <c:v>-1.673126220703125E-2</c:v>
                </c:pt>
                <c:pt idx="3715">
                  <c:v>-1.657867431640625E-2</c:v>
                </c:pt>
                <c:pt idx="3716">
                  <c:v>-1.66778564453125E-2</c:v>
                </c:pt>
                <c:pt idx="3717">
                  <c:v>-1.67388916015625E-2</c:v>
                </c:pt>
                <c:pt idx="3718">
                  <c:v>-1.6754150390625E-2</c:v>
                </c:pt>
                <c:pt idx="3719">
                  <c:v>-1.67999267578125E-2</c:v>
                </c:pt>
                <c:pt idx="3720">
                  <c:v>-1.766204833984375E-2</c:v>
                </c:pt>
                <c:pt idx="3721">
                  <c:v>-1.883697509765625E-2</c:v>
                </c:pt>
                <c:pt idx="3722">
                  <c:v>-1.990509033203125E-2</c:v>
                </c:pt>
                <c:pt idx="3723">
                  <c:v>-2.1026611328125E-2</c:v>
                </c:pt>
                <c:pt idx="3724">
                  <c:v>-2.16064453125E-2</c:v>
                </c:pt>
                <c:pt idx="3725">
                  <c:v>-2.188873291015625E-2</c:v>
                </c:pt>
                <c:pt idx="3726">
                  <c:v>-2.079010009765625E-2</c:v>
                </c:pt>
                <c:pt idx="3727">
                  <c:v>-1.9256591796875E-2</c:v>
                </c:pt>
                <c:pt idx="3728">
                  <c:v>-1.75018310546875E-2</c:v>
                </c:pt>
                <c:pt idx="3729">
                  <c:v>-1.613616943359375E-2</c:v>
                </c:pt>
                <c:pt idx="3730">
                  <c:v>-1.499176025390625E-2</c:v>
                </c:pt>
                <c:pt idx="3731">
                  <c:v>-1.46331787109375E-2</c:v>
                </c:pt>
                <c:pt idx="3732">
                  <c:v>-1.515960693359375E-2</c:v>
                </c:pt>
                <c:pt idx="3733">
                  <c:v>-1.622772216796875E-2</c:v>
                </c:pt>
                <c:pt idx="3734">
                  <c:v>-1.747894287109375E-2</c:v>
                </c:pt>
                <c:pt idx="3735">
                  <c:v>-1.8280029296875E-2</c:v>
                </c:pt>
                <c:pt idx="3736">
                  <c:v>-1.87835693359375E-2</c:v>
                </c:pt>
                <c:pt idx="3737">
                  <c:v>-1.8829345703125E-2</c:v>
                </c:pt>
                <c:pt idx="3738">
                  <c:v>-1.8829345703125E-2</c:v>
                </c:pt>
                <c:pt idx="3739">
                  <c:v>-1.88446044921875E-2</c:v>
                </c:pt>
                <c:pt idx="3740">
                  <c:v>-1.861572265625E-2</c:v>
                </c:pt>
                <c:pt idx="3741">
                  <c:v>-1.861572265625E-2</c:v>
                </c:pt>
                <c:pt idx="3742">
                  <c:v>-1.876068115234375E-2</c:v>
                </c:pt>
                <c:pt idx="3743">
                  <c:v>-1.898956298828125E-2</c:v>
                </c:pt>
                <c:pt idx="3744">
                  <c:v>-1.91650390625E-2</c:v>
                </c:pt>
                <c:pt idx="3745">
                  <c:v>-1.9500732421875E-2</c:v>
                </c:pt>
                <c:pt idx="3746">
                  <c:v>-1.985931396484375E-2</c:v>
                </c:pt>
                <c:pt idx="3747">
                  <c:v>-1.9989013671875E-2</c:v>
                </c:pt>
                <c:pt idx="3748">
                  <c:v>-2.01568603515625E-2</c:v>
                </c:pt>
                <c:pt idx="3749">
                  <c:v>-2.021026611328125E-2</c:v>
                </c:pt>
                <c:pt idx="3750">
                  <c:v>-2.01568603515625E-2</c:v>
                </c:pt>
                <c:pt idx="3751">
                  <c:v>-1.995849609375E-2</c:v>
                </c:pt>
                <c:pt idx="3752">
                  <c:v>-1.96380615234375E-2</c:v>
                </c:pt>
                <c:pt idx="3753">
                  <c:v>-1.898193359375E-2</c:v>
                </c:pt>
                <c:pt idx="3754">
                  <c:v>-1.830291748046875E-2</c:v>
                </c:pt>
                <c:pt idx="3755">
                  <c:v>-1.798248291015625E-2</c:v>
                </c:pt>
                <c:pt idx="3756">
                  <c:v>-1.77764892578125E-2</c:v>
                </c:pt>
                <c:pt idx="3757">
                  <c:v>-1.76544189453125E-2</c:v>
                </c:pt>
                <c:pt idx="3758">
                  <c:v>-1.76239013671875E-2</c:v>
                </c:pt>
                <c:pt idx="3759">
                  <c:v>-1.793670654296875E-2</c:v>
                </c:pt>
                <c:pt idx="3760">
                  <c:v>-1.8310546875E-2</c:v>
                </c:pt>
                <c:pt idx="3761">
                  <c:v>-1.898193359375E-2</c:v>
                </c:pt>
                <c:pt idx="3762">
                  <c:v>-1.93634033203125E-2</c:v>
                </c:pt>
                <c:pt idx="3763">
                  <c:v>-2.001953125E-2</c:v>
                </c:pt>
                <c:pt idx="3764">
                  <c:v>-2.022552490234375E-2</c:v>
                </c:pt>
                <c:pt idx="3765">
                  <c:v>-1.99127197265625E-2</c:v>
                </c:pt>
                <c:pt idx="3766">
                  <c:v>-1.93634033203125E-2</c:v>
                </c:pt>
                <c:pt idx="3767">
                  <c:v>-1.879119873046875E-2</c:v>
                </c:pt>
                <c:pt idx="3768">
                  <c:v>-1.807403564453125E-2</c:v>
                </c:pt>
                <c:pt idx="3769">
                  <c:v>-1.77154541015625E-2</c:v>
                </c:pt>
                <c:pt idx="3770">
                  <c:v>-1.76849365234375E-2</c:v>
                </c:pt>
                <c:pt idx="3771">
                  <c:v>-1.789093017578125E-2</c:v>
                </c:pt>
                <c:pt idx="3772">
                  <c:v>-1.821136474609375E-2</c:v>
                </c:pt>
                <c:pt idx="3773">
                  <c:v>-1.869964599609375E-2</c:v>
                </c:pt>
                <c:pt idx="3774">
                  <c:v>-1.906585693359375E-2</c:v>
                </c:pt>
                <c:pt idx="3775">
                  <c:v>-1.87835693359375E-2</c:v>
                </c:pt>
                <c:pt idx="3776">
                  <c:v>-1.834869384765625E-2</c:v>
                </c:pt>
                <c:pt idx="3777">
                  <c:v>-1.77764892578125E-2</c:v>
                </c:pt>
                <c:pt idx="3778">
                  <c:v>-1.708984375E-2</c:v>
                </c:pt>
                <c:pt idx="3779">
                  <c:v>-1.659393310546875E-2</c:v>
                </c:pt>
                <c:pt idx="3780">
                  <c:v>-1.63116455078125E-2</c:v>
                </c:pt>
                <c:pt idx="3781">
                  <c:v>-1.62506103515625E-2</c:v>
                </c:pt>
                <c:pt idx="3782">
                  <c:v>-1.64337158203125E-2</c:v>
                </c:pt>
                <c:pt idx="3783">
                  <c:v>-1.67083740234375E-2</c:v>
                </c:pt>
                <c:pt idx="3784">
                  <c:v>-1.6937255859375E-2</c:v>
                </c:pt>
                <c:pt idx="3785">
                  <c:v>-1.71051025390625E-2</c:v>
                </c:pt>
                <c:pt idx="3786">
                  <c:v>-1.72576904296875E-2</c:v>
                </c:pt>
                <c:pt idx="3787">
                  <c:v>-1.73797607421875E-2</c:v>
                </c:pt>
                <c:pt idx="3788">
                  <c:v>-1.755523681640625E-2</c:v>
                </c:pt>
                <c:pt idx="3789">
                  <c:v>-1.755523681640625E-2</c:v>
                </c:pt>
                <c:pt idx="3790">
                  <c:v>-1.757049560546875E-2</c:v>
                </c:pt>
                <c:pt idx="3791">
                  <c:v>-1.761627197265625E-2</c:v>
                </c:pt>
                <c:pt idx="3792">
                  <c:v>-1.77459716796875E-2</c:v>
                </c:pt>
                <c:pt idx="3793">
                  <c:v>-1.778411865234375E-2</c:v>
                </c:pt>
                <c:pt idx="3794">
                  <c:v>-1.778411865234375E-2</c:v>
                </c:pt>
                <c:pt idx="3795">
                  <c:v>-1.79290771484375E-2</c:v>
                </c:pt>
                <c:pt idx="3796">
                  <c:v>-1.796722412109375E-2</c:v>
                </c:pt>
                <c:pt idx="3797">
                  <c:v>-1.798248291015625E-2</c:v>
                </c:pt>
                <c:pt idx="3798">
                  <c:v>-1.796722412109375E-2</c:v>
                </c:pt>
                <c:pt idx="3799">
                  <c:v>-1.782989501953125E-2</c:v>
                </c:pt>
                <c:pt idx="3800">
                  <c:v>-1.77154541015625E-2</c:v>
                </c:pt>
                <c:pt idx="3801">
                  <c:v>-1.7608642578125E-2</c:v>
                </c:pt>
                <c:pt idx="3802">
                  <c:v>-1.753997802734375E-2</c:v>
                </c:pt>
                <c:pt idx="3803">
                  <c:v>-1.731109619140625E-2</c:v>
                </c:pt>
                <c:pt idx="3804">
                  <c:v>-1.739501953125E-2</c:v>
                </c:pt>
                <c:pt idx="3805">
                  <c:v>-1.75628662109375E-2</c:v>
                </c:pt>
                <c:pt idx="3806">
                  <c:v>-1.776885986328125E-2</c:v>
                </c:pt>
                <c:pt idx="3807">
                  <c:v>-1.792144775390625E-2</c:v>
                </c:pt>
                <c:pt idx="3808">
                  <c:v>-1.83868408203125E-2</c:v>
                </c:pt>
                <c:pt idx="3809">
                  <c:v>-1.87835693359375E-2</c:v>
                </c:pt>
                <c:pt idx="3810">
                  <c:v>-1.8768310546875E-2</c:v>
                </c:pt>
                <c:pt idx="3811">
                  <c:v>-1.877593994140625E-2</c:v>
                </c:pt>
                <c:pt idx="3812">
                  <c:v>-1.876068115234375E-2</c:v>
                </c:pt>
                <c:pt idx="3813">
                  <c:v>-1.859283447265625E-2</c:v>
                </c:pt>
                <c:pt idx="3814">
                  <c:v>-1.78375244140625E-2</c:v>
                </c:pt>
                <c:pt idx="3815">
                  <c:v>-1.735687255859375E-2</c:v>
                </c:pt>
                <c:pt idx="3816">
                  <c:v>-1.667022705078125E-2</c:v>
                </c:pt>
                <c:pt idx="3817">
                  <c:v>-1.6265869140625E-2</c:v>
                </c:pt>
                <c:pt idx="3818">
                  <c:v>-1.6265869140625E-2</c:v>
                </c:pt>
                <c:pt idx="3819">
                  <c:v>-1.65252685546875E-2</c:v>
                </c:pt>
                <c:pt idx="3820">
                  <c:v>-1.689910888671875E-2</c:v>
                </c:pt>
                <c:pt idx="3821">
                  <c:v>-1.761627197265625E-2</c:v>
                </c:pt>
                <c:pt idx="3822">
                  <c:v>-1.82342529296875E-2</c:v>
                </c:pt>
                <c:pt idx="3823">
                  <c:v>-1.86614990234375E-2</c:v>
                </c:pt>
                <c:pt idx="3824">
                  <c:v>-1.92413330078125E-2</c:v>
                </c:pt>
                <c:pt idx="3825">
                  <c:v>-2.011871337890625E-2</c:v>
                </c:pt>
                <c:pt idx="3826">
                  <c:v>-2.08892822265625E-2</c:v>
                </c:pt>
                <c:pt idx="3827">
                  <c:v>-2.12860107421875E-2</c:v>
                </c:pt>
                <c:pt idx="3828">
                  <c:v>-2.12249755859375E-2</c:v>
                </c:pt>
                <c:pt idx="3829">
                  <c:v>-2.100372314453125E-2</c:v>
                </c:pt>
                <c:pt idx="3830">
                  <c:v>-2.040863037109375E-2</c:v>
                </c:pt>
                <c:pt idx="3831">
                  <c:v>-1.98211669921875E-2</c:v>
                </c:pt>
                <c:pt idx="3832">
                  <c:v>-1.9012451171875E-2</c:v>
                </c:pt>
                <c:pt idx="3833">
                  <c:v>-1.8341064453125E-2</c:v>
                </c:pt>
                <c:pt idx="3834">
                  <c:v>-1.770782470703125E-2</c:v>
                </c:pt>
                <c:pt idx="3835">
                  <c:v>-1.712799072265625E-2</c:v>
                </c:pt>
                <c:pt idx="3836">
                  <c:v>-1.66015625E-2</c:v>
                </c:pt>
                <c:pt idx="3837">
                  <c:v>-1.633453369140625E-2</c:v>
                </c:pt>
                <c:pt idx="3838">
                  <c:v>-1.628875732421875E-2</c:v>
                </c:pt>
                <c:pt idx="3839">
                  <c:v>-1.653289794921875E-2</c:v>
                </c:pt>
                <c:pt idx="3840">
                  <c:v>-1.665496826171875E-2</c:v>
                </c:pt>
                <c:pt idx="3841">
                  <c:v>-1.665496826171875E-2</c:v>
                </c:pt>
                <c:pt idx="3842">
                  <c:v>-1.690673828125E-2</c:v>
                </c:pt>
                <c:pt idx="3843">
                  <c:v>-1.729583740234375E-2</c:v>
                </c:pt>
                <c:pt idx="3844">
                  <c:v>-1.77764892578125E-2</c:v>
                </c:pt>
                <c:pt idx="3845">
                  <c:v>-1.805877685546875E-2</c:v>
                </c:pt>
                <c:pt idx="3846">
                  <c:v>-1.81884765625E-2</c:v>
                </c:pt>
                <c:pt idx="3847">
                  <c:v>-1.81427001953125E-2</c:v>
                </c:pt>
                <c:pt idx="3848">
                  <c:v>-1.80206298828125E-2</c:v>
                </c:pt>
                <c:pt idx="3849">
                  <c:v>-1.789093017578125E-2</c:v>
                </c:pt>
                <c:pt idx="3850">
                  <c:v>-1.76544189453125E-2</c:v>
                </c:pt>
                <c:pt idx="3851">
                  <c:v>-1.746368408203125E-2</c:v>
                </c:pt>
                <c:pt idx="3852">
                  <c:v>-1.72119140625E-2</c:v>
                </c:pt>
                <c:pt idx="3853">
                  <c:v>-1.71356201171875E-2</c:v>
                </c:pt>
                <c:pt idx="3854">
                  <c:v>-1.6937255859375E-2</c:v>
                </c:pt>
                <c:pt idx="3855">
                  <c:v>-1.689910888671875E-2</c:v>
                </c:pt>
                <c:pt idx="3856">
                  <c:v>-1.69830322265625E-2</c:v>
                </c:pt>
                <c:pt idx="3857">
                  <c:v>-1.7181396484375E-2</c:v>
                </c:pt>
                <c:pt idx="3858">
                  <c:v>-1.726531982421875E-2</c:v>
                </c:pt>
                <c:pt idx="3859">
                  <c:v>-1.729583740234375E-2</c:v>
                </c:pt>
                <c:pt idx="3860">
                  <c:v>-1.77154541015625E-2</c:v>
                </c:pt>
                <c:pt idx="3861">
                  <c:v>-1.77764892578125E-2</c:v>
                </c:pt>
                <c:pt idx="3862">
                  <c:v>-1.792144775390625E-2</c:v>
                </c:pt>
                <c:pt idx="3863">
                  <c:v>-1.792144775390625E-2</c:v>
                </c:pt>
                <c:pt idx="3864">
                  <c:v>-1.790618896484375E-2</c:v>
                </c:pt>
                <c:pt idx="3865">
                  <c:v>-1.77459716796875E-2</c:v>
                </c:pt>
                <c:pt idx="3866">
                  <c:v>-1.7486572265625E-2</c:v>
                </c:pt>
                <c:pt idx="3867">
                  <c:v>-1.708221435546875E-2</c:v>
                </c:pt>
                <c:pt idx="3868">
                  <c:v>-1.67999267578125E-2</c:v>
                </c:pt>
                <c:pt idx="3869">
                  <c:v>-1.66015625E-2</c:v>
                </c:pt>
                <c:pt idx="3870">
                  <c:v>-1.656341552734375E-2</c:v>
                </c:pt>
                <c:pt idx="3871">
                  <c:v>-1.656341552734375E-2</c:v>
                </c:pt>
                <c:pt idx="3872">
                  <c:v>-1.673126220703125E-2</c:v>
                </c:pt>
                <c:pt idx="3873">
                  <c:v>-1.67999267578125E-2</c:v>
                </c:pt>
                <c:pt idx="3874">
                  <c:v>-1.69525146484375E-2</c:v>
                </c:pt>
                <c:pt idx="3875">
                  <c:v>-1.705169677734375E-2</c:v>
                </c:pt>
                <c:pt idx="3876">
                  <c:v>-1.6998291015625E-2</c:v>
                </c:pt>
                <c:pt idx="3877">
                  <c:v>-1.697540283203125E-2</c:v>
                </c:pt>
                <c:pt idx="3878">
                  <c:v>-1.67694091796875E-2</c:v>
                </c:pt>
                <c:pt idx="3879">
                  <c:v>-1.657867431640625E-2</c:v>
                </c:pt>
                <c:pt idx="3880">
                  <c:v>-1.6265869140625E-2</c:v>
                </c:pt>
                <c:pt idx="3881">
                  <c:v>-1.621246337890625E-2</c:v>
                </c:pt>
                <c:pt idx="3882">
                  <c:v>-1.622772216796875E-2</c:v>
                </c:pt>
                <c:pt idx="3883">
                  <c:v>-1.636505126953125E-2</c:v>
                </c:pt>
                <c:pt idx="3884">
                  <c:v>-1.64794921875E-2</c:v>
                </c:pt>
                <c:pt idx="3885">
                  <c:v>-1.66778564453125E-2</c:v>
                </c:pt>
                <c:pt idx="3886">
                  <c:v>-1.682281494140625E-2</c:v>
                </c:pt>
                <c:pt idx="3887">
                  <c:v>-1.6937255859375E-2</c:v>
                </c:pt>
                <c:pt idx="3888">
                  <c:v>-1.708221435546875E-2</c:v>
                </c:pt>
                <c:pt idx="3889">
                  <c:v>-1.738739013671875E-2</c:v>
                </c:pt>
                <c:pt idx="3890">
                  <c:v>-1.76544189453125E-2</c:v>
                </c:pt>
                <c:pt idx="3891">
                  <c:v>-1.795196533203125E-2</c:v>
                </c:pt>
                <c:pt idx="3892">
                  <c:v>-1.796722412109375E-2</c:v>
                </c:pt>
                <c:pt idx="3893">
                  <c:v>-1.792144775390625E-2</c:v>
                </c:pt>
                <c:pt idx="3894">
                  <c:v>-1.772308349609375E-2</c:v>
                </c:pt>
                <c:pt idx="3895">
                  <c:v>-1.766204833984375E-2</c:v>
                </c:pt>
                <c:pt idx="3896">
                  <c:v>-1.7303466796875E-2</c:v>
                </c:pt>
                <c:pt idx="3897">
                  <c:v>-1.708984375E-2</c:v>
                </c:pt>
                <c:pt idx="3898">
                  <c:v>-1.68304443359375E-2</c:v>
                </c:pt>
                <c:pt idx="3899">
                  <c:v>-1.611328125E-2</c:v>
                </c:pt>
                <c:pt idx="3900">
                  <c:v>-1.60369873046875E-2</c:v>
                </c:pt>
                <c:pt idx="3901">
                  <c:v>-1.660919189453125E-2</c:v>
                </c:pt>
                <c:pt idx="3902">
                  <c:v>-1.715850830078125E-2</c:v>
                </c:pt>
                <c:pt idx="3903">
                  <c:v>-1.778411865234375E-2</c:v>
                </c:pt>
                <c:pt idx="3904">
                  <c:v>-1.897430419921875E-2</c:v>
                </c:pt>
                <c:pt idx="3905">
                  <c:v>-1.905059814453125E-2</c:v>
                </c:pt>
                <c:pt idx="3906">
                  <c:v>-1.86004638671875E-2</c:v>
                </c:pt>
                <c:pt idx="3907">
                  <c:v>-1.82647705078125E-2</c:v>
                </c:pt>
                <c:pt idx="3908">
                  <c:v>-1.781463623046875E-2</c:v>
                </c:pt>
                <c:pt idx="3909">
                  <c:v>-1.714324951171875E-2</c:v>
                </c:pt>
                <c:pt idx="3910">
                  <c:v>-1.656341552734375E-2</c:v>
                </c:pt>
                <c:pt idx="3911">
                  <c:v>-1.5899658203125E-2</c:v>
                </c:pt>
                <c:pt idx="3912">
                  <c:v>-1.575469970703125E-2</c:v>
                </c:pt>
                <c:pt idx="3913">
                  <c:v>-1.6204833984375E-2</c:v>
                </c:pt>
                <c:pt idx="3914">
                  <c:v>-1.6845703125E-2</c:v>
                </c:pt>
                <c:pt idx="3915">
                  <c:v>-1.770782470703125E-2</c:v>
                </c:pt>
                <c:pt idx="3916">
                  <c:v>-1.844024658203125E-2</c:v>
                </c:pt>
                <c:pt idx="3917">
                  <c:v>-1.882171630859375E-2</c:v>
                </c:pt>
                <c:pt idx="3918">
                  <c:v>-1.877593994140625E-2</c:v>
                </c:pt>
                <c:pt idx="3919">
                  <c:v>-1.850128173828125E-2</c:v>
                </c:pt>
                <c:pt idx="3920">
                  <c:v>-1.827239990234375E-2</c:v>
                </c:pt>
                <c:pt idx="3921">
                  <c:v>-1.776123046875E-2</c:v>
                </c:pt>
                <c:pt idx="3922">
                  <c:v>-1.746368408203125E-2</c:v>
                </c:pt>
                <c:pt idx="3923">
                  <c:v>-1.73492431640625E-2</c:v>
                </c:pt>
                <c:pt idx="3924">
                  <c:v>-1.735687255859375E-2</c:v>
                </c:pt>
                <c:pt idx="3925">
                  <c:v>-1.757049560546875E-2</c:v>
                </c:pt>
                <c:pt idx="3926">
                  <c:v>-1.7852783203125E-2</c:v>
                </c:pt>
                <c:pt idx="3927">
                  <c:v>-1.822662353515625E-2</c:v>
                </c:pt>
                <c:pt idx="3928">
                  <c:v>-1.84783935546875E-2</c:v>
                </c:pt>
                <c:pt idx="3929">
                  <c:v>-1.889801025390625E-2</c:v>
                </c:pt>
                <c:pt idx="3930">
                  <c:v>-1.89666748046875E-2</c:v>
                </c:pt>
                <c:pt idx="3931">
                  <c:v>-1.89666748046875E-2</c:v>
                </c:pt>
                <c:pt idx="3932">
                  <c:v>-1.88446044921875E-2</c:v>
                </c:pt>
                <c:pt idx="3933">
                  <c:v>-1.866912841796875E-2</c:v>
                </c:pt>
                <c:pt idx="3934">
                  <c:v>-1.85394287109375E-2</c:v>
                </c:pt>
                <c:pt idx="3935">
                  <c:v>-1.85394287109375E-2</c:v>
                </c:pt>
                <c:pt idx="3936">
                  <c:v>-1.85546875E-2</c:v>
                </c:pt>
                <c:pt idx="3937">
                  <c:v>-1.859283447265625E-2</c:v>
                </c:pt>
                <c:pt idx="3938">
                  <c:v>-1.840972900390625E-2</c:v>
                </c:pt>
                <c:pt idx="3939">
                  <c:v>-1.798248291015625E-2</c:v>
                </c:pt>
                <c:pt idx="3940">
                  <c:v>-1.73492431640625E-2</c:v>
                </c:pt>
                <c:pt idx="3941">
                  <c:v>-1.67083740234375E-2</c:v>
                </c:pt>
                <c:pt idx="3942">
                  <c:v>-1.604461669921875E-2</c:v>
                </c:pt>
                <c:pt idx="3943">
                  <c:v>-1.544189453125E-2</c:v>
                </c:pt>
                <c:pt idx="3944">
                  <c:v>-1.503753662109375E-2</c:v>
                </c:pt>
                <c:pt idx="3945">
                  <c:v>-1.465606689453125E-2</c:v>
                </c:pt>
                <c:pt idx="3946">
                  <c:v>-1.44195556640625E-2</c:v>
                </c:pt>
                <c:pt idx="3947">
                  <c:v>-1.45416259765625E-2</c:v>
                </c:pt>
                <c:pt idx="3948">
                  <c:v>-1.48773193359375E-2</c:v>
                </c:pt>
                <c:pt idx="3949">
                  <c:v>-1.529693603515625E-2</c:v>
                </c:pt>
                <c:pt idx="3950">
                  <c:v>-1.583099365234375E-2</c:v>
                </c:pt>
                <c:pt idx="3951">
                  <c:v>-1.653289794921875E-2</c:v>
                </c:pt>
                <c:pt idx="3952">
                  <c:v>-1.6845703125E-2</c:v>
                </c:pt>
                <c:pt idx="3953">
                  <c:v>-1.71661376953125E-2</c:v>
                </c:pt>
                <c:pt idx="3954">
                  <c:v>-1.74102783203125E-2</c:v>
                </c:pt>
                <c:pt idx="3955">
                  <c:v>-1.758575439453125E-2</c:v>
                </c:pt>
                <c:pt idx="3956">
                  <c:v>-1.75933837890625E-2</c:v>
                </c:pt>
                <c:pt idx="3957">
                  <c:v>-1.764678955078125E-2</c:v>
                </c:pt>
                <c:pt idx="3958">
                  <c:v>-1.786041259765625E-2</c:v>
                </c:pt>
                <c:pt idx="3959">
                  <c:v>-1.782989501953125E-2</c:v>
                </c:pt>
                <c:pt idx="3960">
                  <c:v>-1.755523681640625E-2</c:v>
                </c:pt>
                <c:pt idx="3961">
                  <c:v>-1.737213134765625E-2</c:v>
                </c:pt>
                <c:pt idx="3962">
                  <c:v>-1.7120361328125E-2</c:v>
                </c:pt>
                <c:pt idx="3963">
                  <c:v>-1.696014404296875E-2</c:v>
                </c:pt>
                <c:pt idx="3964">
                  <c:v>-1.694488525390625E-2</c:v>
                </c:pt>
                <c:pt idx="3965">
                  <c:v>-1.7333984375E-2</c:v>
                </c:pt>
                <c:pt idx="3966">
                  <c:v>-1.793670654296875E-2</c:v>
                </c:pt>
                <c:pt idx="3967">
                  <c:v>-1.89208984375E-2</c:v>
                </c:pt>
                <c:pt idx="3968">
                  <c:v>-1.97296142578125E-2</c:v>
                </c:pt>
                <c:pt idx="3969">
                  <c:v>-1.999664306640625E-2</c:v>
                </c:pt>
                <c:pt idx="3970">
                  <c:v>-2.0050048828125E-2</c:v>
                </c:pt>
                <c:pt idx="3971">
                  <c:v>-1.98974609375E-2</c:v>
                </c:pt>
                <c:pt idx="3972">
                  <c:v>-1.895904541015625E-2</c:v>
                </c:pt>
                <c:pt idx="3973">
                  <c:v>-1.79290771484375E-2</c:v>
                </c:pt>
                <c:pt idx="3974">
                  <c:v>-1.688385009765625E-2</c:v>
                </c:pt>
                <c:pt idx="3975">
                  <c:v>-1.5472412109375E-2</c:v>
                </c:pt>
                <c:pt idx="3976">
                  <c:v>-1.399993896484375E-2</c:v>
                </c:pt>
                <c:pt idx="3977">
                  <c:v>-1.311492919921875E-2</c:v>
                </c:pt>
                <c:pt idx="3978">
                  <c:v>-1.31072998046875E-2</c:v>
                </c:pt>
                <c:pt idx="3979">
                  <c:v>-1.31072998046875E-2</c:v>
                </c:pt>
                <c:pt idx="3980">
                  <c:v>-1.416015625E-2</c:v>
                </c:pt>
                <c:pt idx="3981">
                  <c:v>-1.531219482421875E-2</c:v>
                </c:pt>
                <c:pt idx="3982">
                  <c:v>-1.601409912109375E-2</c:v>
                </c:pt>
                <c:pt idx="3983">
                  <c:v>-1.651763916015625E-2</c:v>
                </c:pt>
                <c:pt idx="3984">
                  <c:v>-1.688385009765625E-2</c:v>
                </c:pt>
                <c:pt idx="3985">
                  <c:v>-1.70135498046875E-2</c:v>
                </c:pt>
                <c:pt idx="3986">
                  <c:v>-1.71661376953125E-2</c:v>
                </c:pt>
                <c:pt idx="3987">
                  <c:v>-1.72271728515625E-2</c:v>
                </c:pt>
                <c:pt idx="3988">
                  <c:v>-1.72271728515625E-2</c:v>
                </c:pt>
                <c:pt idx="3989">
                  <c:v>-1.7303466796875E-2</c:v>
                </c:pt>
                <c:pt idx="3990">
                  <c:v>-1.735687255859375E-2</c:v>
                </c:pt>
                <c:pt idx="3991">
                  <c:v>-1.73492431640625E-2</c:v>
                </c:pt>
                <c:pt idx="3992">
                  <c:v>-1.74407958984375E-2</c:v>
                </c:pt>
                <c:pt idx="3993">
                  <c:v>-1.743316650390625E-2</c:v>
                </c:pt>
                <c:pt idx="3994">
                  <c:v>-1.7333984375E-2</c:v>
                </c:pt>
                <c:pt idx="3995">
                  <c:v>-1.720428466796875E-2</c:v>
                </c:pt>
                <c:pt idx="3996">
                  <c:v>-1.720428466796875E-2</c:v>
                </c:pt>
                <c:pt idx="3997">
                  <c:v>-1.702880859375E-2</c:v>
                </c:pt>
                <c:pt idx="3998">
                  <c:v>-1.709747314453125E-2</c:v>
                </c:pt>
                <c:pt idx="3999">
                  <c:v>-1.728057861328125E-2</c:v>
                </c:pt>
                <c:pt idx="4000">
                  <c:v>-1.782989501953125E-2</c:v>
                </c:pt>
                <c:pt idx="4001">
                  <c:v>-1.8218994140625E-2</c:v>
                </c:pt>
                <c:pt idx="4002">
                  <c:v>-1.862335205078125E-2</c:v>
                </c:pt>
                <c:pt idx="4003">
                  <c:v>-1.900482177734375E-2</c:v>
                </c:pt>
                <c:pt idx="4004">
                  <c:v>-1.900482177734375E-2</c:v>
                </c:pt>
                <c:pt idx="4005">
                  <c:v>-1.877593994140625E-2</c:v>
                </c:pt>
                <c:pt idx="4006">
                  <c:v>-1.877593994140625E-2</c:v>
                </c:pt>
                <c:pt idx="4007">
                  <c:v>-1.862335205078125E-2</c:v>
                </c:pt>
                <c:pt idx="4008">
                  <c:v>-1.83563232421875E-2</c:v>
                </c:pt>
                <c:pt idx="4009">
                  <c:v>-1.776885986328125E-2</c:v>
                </c:pt>
                <c:pt idx="4010">
                  <c:v>-1.72119140625E-2</c:v>
                </c:pt>
                <c:pt idx="4011">
                  <c:v>-1.6204833984375E-2</c:v>
                </c:pt>
                <c:pt idx="4012">
                  <c:v>-1.522064208984375E-2</c:v>
                </c:pt>
                <c:pt idx="4013">
                  <c:v>-1.444244384765625E-2</c:v>
                </c:pt>
                <c:pt idx="4014">
                  <c:v>-1.3946533203125E-2</c:v>
                </c:pt>
                <c:pt idx="4015">
                  <c:v>-1.396942138671875E-2</c:v>
                </c:pt>
                <c:pt idx="4016">
                  <c:v>-1.398468017578125E-2</c:v>
                </c:pt>
                <c:pt idx="4017">
                  <c:v>-1.422882080078125E-2</c:v>
                </c:pt>
                <c:pt idx="4018">
                  <c:v>-1.47552490234375E-2</c:v>
                </c:pt>
                <c:pt idx="4019">
                  <c:v>-1.531219482421875E-2</c:v>
                </c:pt>
                <c:pt idx="4020">
                  <c:v>-1.5899658203125E-2</c:v>
                </c:pt>
                <c:pt idx="4021">
                  <c:v>-1.67236328125E-2</c:v>
                </c:pt>
                <c:pt idx="4022">
                  <c:v>-1.753997802734375E-2</c:v>
                </c:pt>
                <c:pt idx="4023">
                  <c:v>-1.8310546875E-2</c:v>
                </c:pt>
                <c:pt idx="4024">
                  <c:v>-1.83563232421875E-2</c:v>
                </c:pt>
                <c:pt idx="4025">
                  <c:v>-1.83258056640625E-2</c:v>
                </c:pt>
                <c:pt idx="4026">
                  <c:v>-1.82647705078125E-2</c:v>
                </c:pt>
                <c:pt idx="4027">
                  <c:v>-1.799774169921875E-2</c:v>
                </c:pt>
                <c:pt idx="4028">
                  <c:v>-1.793670654296875E-2</c:v>
                </c:pt>
                <c:pt idx="4029">
                  <c:v>-1.816558837890625E-2</c:v>
                </c:pt>
                <c:pt idx="4030">
                  <c:v>-1.821136474609375E-2</c:v>
                </c:pt>
                <c:pt idx="4031">
                  <c:v>-1.810455322265625E-2</c:v>
                </c:pt>
                <c:pt idx="4032">
                  <c:v>-1.800537109375E-2</c:v>
                </c:pt>
                <c:pt idx="4033">
                  <c:v>-1.775360107421875E-2</c:v>
                </c:pt>
                <c:pt idx="4034">
                  <c:v>-1.7333984375E-2</c:v>
                </c:pt>
                <c:pt idx="4035">
                  <c:v>-1.69677734375E-2</c:v>
                </c:pt>
                <c:pt idx="4036">
                  <c:v>-1.659393310546875E-2</c:v>
                </c:pt>
                <c:pt idx="4037">
                  <c:v>-1.618194580078125E-2</c:v>
                </c:pt>
                <c:pt idx="4038">
                  <c:v>-1.581573486328125E-2</c:v>
                </c:pt>
                <c:pt idx="4039">
                  <c:v>-1.5533447265625E-2</c:v>
                </c:pt>
                <c:pt idx="4040">
                  <c:v>-1.57012939453125E-2</c:v>
                </c:pt>
                <c:pt idx="4041">
                  <c:v>-1.583099365234375E-2</c:v>
                </c:pt>
                <c:pt idx="4042">
                  <c:v>-1.618194580078125E-2</c:v>
                </c:pt>
                <c:pt idx="4043">
                  <c:v>-1.66778564453125E-2</c:v>
                </c:pt>
                <c:pt idx="4044">
                  <c:v>-1.70440673828125E-2</c:v>
                </c:pt>
                <c:pt idx="4045">
                  <c:v>-1.726531982421875E-2</c:v>
                </c:pt>
                <c:pt idx="4046">
                  <c:v>-1.72576904296875E-2</c:v>
                </c:pt>
                <c:pt idx="4047">
                  <c:v>-1.708984375E-2</c:v>
                </c:pt>
                <c:pt idx="4048">
                  <c:v>-1.68609619140625E-2</c:v>
                </c:pt>
                <c:pt idx="4049">
                  <c:v>-1.66473388671875E-2</c:v>
                </c:pt>
                <c:pt idx="4050">
                  <c:v>-1.638031005859375E-2</c:v>
                </c:pt>
                <c:pt idx="4051">
                  <c:v>-1.6357421875E-2</c:v>
                </c:pt>
                <c:pt idx="4052">
                  <c:v>-1.63726806640625E-2</c:v>
                </c:pt>
                <c:pt idx="4053">
                  <c:v>-1.645660400390625E-2</c:v>
                </c:pt>
                <c:pt idx="4054">
                  <c:v>-1.654052734375E-2</c:v>
                </c:pt>
                <c:pt idx="4055">
                  <c:v>-1.679229736328125E-2</c:v>
                </c:pt>
                <c:pt idx="4056">
                  <c:v>-1.737213134765625E-2</c:v>
                </c:pt>
                <c:pt idx="4057">
                  <c:v>-1.813507080078125E-2</c:v>
                </c:pt>
                <c:pt idx="4058">
                  <c:v>-1.889801025390625E-2</c:v>
                </c:pt>
                <c:pt idx="4059">
                  <c:v>-1.9683837890625E-2</c:v>
                </c:pt>
                <c:pt idx="4060">
                  <c:v>-2.034759521484375E-2</c:v>
                </c:pt>
                <c:pt idx="4061">
                  <c:v>-2.074432373046875E-2</c:v>
                </c:pt>
                <c:pt idx="4062">
                  <c:v>-2.091217041015625E-2</c:v>
                </c:pt>
                <c:pt idx="4063">
                  <c:v>-2.03399658203125E-2</c:v>
                </c:pt>
                <c:pt idx="4064">
                  <c:v>-1.96533203125E-2</c:v>
                </c:pt>
                <c:pt idx="4065">
                  <c:v>-1.837158203125E-2</c:v>
                </c:pt>
                <c:pt idx="4066">
                  <c:v>-1.676177978515625E-2</c:v>
                </c:pt>
                <c:pt idx="4067">
                  <c:v>-1.5594482421875E-2</c:v>
                </c:pt>
                <c:pt idx="4068">
                  <c:v>-1.479339599609375E-2</c:v>
                </c:pt>
                <c:pt idx="4069">
                  <c:v>-1.427459716796875E-2</c:v>
                </c:pt>
                <c:pt idx="4070">
                  <c:v>-1.427459716796875E-2</c:v>
                </c:pt>
                <c:pt idx="4071">
                  <c:v>-1.473236083984375E-2</c:v>
                </c:pt>
                <c:pt idx="4072">
                  <c:v>-1.5533447265625E-2</c:v>
                </c:pt>
                <c:pt idx="4073">
                  <c:v>-1.630401611328125E-2</c:v>
                </c:pt>
                <c:pt idx="4074">
                  <c:v>-1.69525146484375E-2</c:v>
                </c:pt>
                <c:pt idx="4075">
                  <c:v>-1.750946044921875E-2</c:v>
                </c:pt>
                <c:pt idx="4076">
                  <c:v>-1.775360107421875E-2</c:v>
                </c:pt>
                <c:pt idx="4077">
                  <c:v>-1.75933837890625E-2</c:v>
                </c:pt>
                <c:pt idx="4078">
                  <c:v>-1.75018310546875E-2</c:v>
                </c:pt>
                <c:pt idx="4079">
                  <c:v>-1.71966552734375E-2</c:v>
                </c:pt>
                <c:pt idx="4080">
                  <c:v>-1.690673828125E-2</c:v>
                </c:pt>
                <c:pt idx="4081">
                  <c:v>-1.653289794921875E-2</c:v>
                </c:pt>
                <c:pt idx="4082">
                  <c:v>-1.630401611328125E-2</c:v>
                </c:pt>
                <c:pt idx="4083">
                  <c:v>-1.648712158203125E-2</c:v>
                </c:pt>
                <c:pt idx="4084">
                  <c:v>-1.6693115234375E-2</c:v>
                </c:pt>
                <c:pt idx="4085">
                  <c:v>-1.705169677734375E-2</c:v>
                </c:pt>
                <c:pt idx="4086">
                  <c:v>-1.763916015625E-2</c:v>
                </c:pt>
                <c:pt idx="4087">
                  <c:v>-1.7913818359375E-2</c:v>
                </c:pt>
                <c:pt idx="4088">
                  <c:v>-1.824188232421875E-2</c:v>
                </c:pt>
                <c:pt idx="4089">
                  <c:v>-1.895904541015625E-2</c:v>
                </c:pt>
                <c:pt idx="4090">
                  <c:v>-1.9256591796875E-2</c:v>
                </c:pt>
                <c:pt idx="4091">
                  <c:v>-1.9256591796875E-2</c:v>
                </c:pt>
                <c:pt idx="4092">
                  <c:v>-1.8829345703125E-2</c:v>
                </c:pt>
                <c:pt idx="4093">
                  <c:v>-1.8463134765625E-2</c:v>
                </c:pt>
                <c:pt idx="4094">
                  <c:v>-1.7669677734375E-2</c:v>
                </c:pt>
                <c:pt idx="4095">
                  <c:v>-1.68304443359375E-2</c:v>
                </c:pt>
                <c:pt idx="4096">
                  <c:v>-1.6693115234375E-2</c:v>
                </c:pt>
                <c:pt idx="4097">
                  <c:v>-1.625823974609375E-2</c:v>
                </c:pt>
                <c:pt idx="4098">
                  <c:v>-1.59759521484375E-2</c:v>
                </c:pt>
                <c:pt idx="4099">
                  <c:v>-1.59759521484375E-2</c:v>
                </c:pt>
                <c:pt idx="4100">
                  <c:v>-1.66015625E-2</c:v>
                </c:pt>
                <c:pt idx="4101">
                  <c:v>-1.686859130859375E-2</c:v>
                </c:pt>
                <c:pt idx="4102">
                  <c:v>-1.7242431640625E-2</c:v>
                </c:pt>
                <c:pt idx="4103">
                  <c:v>-1.7913818359375E-2</c:v>
                </c:pt>
                <c:pt idx="4104">
                  <c:v>-1.833343505859375E-2</c:v>
                </c:pt>
                <c:pt idx="4105">
                  <c:v>-1.824951171875E-2</c:v>
                </c:pt>
                <c:pt idx="4106">
                  <c:v>-1.8463134765625E-2</c:v>
                </c:pt>
                <c:pt idx="4107">
                  <c:v>-1.8463134765625E-2</c:v>
                </c:pt>
                <c:pt idx="4108">
                  <c:v>-1.806640625E-2</c:v>
                </c:pt>
                <c:pt idx="4109">
                  <c:v>-1.7730712890625E-2</c:v>
                </c:pt>
                <c:pt idx="4110">
                  <c:v>-1.73187255859375E-2</c:v>
                </c:pt>
                <c:pt idx="4111">
                  <c:v>-1.686859130859375E-2</c:v>
                </c:pt>
                <c:pt idx="4112">
                  <c:v>-1.668548583984375E-2</c:v>
                </c:pt>
                <c:pt idx="4113">
                  <c:v>-1.668548583984375E-2</c:v>
                </c:pt>
                <c:pt idx="4114">
                  <c:v>-1.685333251953125E-2</c:v>
                </c:pt>
                <c:pt idx="4115">
                  <c:v>-1.717376708984375E-2</c:v>
                </c:pt>
                <c:pt idx="4116">
                  <c:v>-1.737213134765625E-2</c:v>
                </c:pt>
                <c:pt idx="4117">
                  <c:v>-1.75323486328125E-2</c:v>
                </c:pt>
                <c:pt idx="4118">
                  <c:v>-1.751708984375E-2</c:v>
                </c:pt>
                <c:pt idx="4119">
                  <c:v>-1.732635498046875E-2</c:v>
                </c:pt>
                <c:pt idx="4120">
                  <c:v>-1.714324951171875E-2</c:v>
                </c:pt>
                <c:pt idx="4121">
                  <c:v>-1.692962646484375E-2</c:v>
                </c:pt>
                <c:pt idx="4122">
                  <c:v>-1.69219970703125E-2</c:v>
                </c:pt>
                <c:pt idx="4123">
                  <c:v>-1.69219970703125E-2</c:v>
                </c:pt>
                <c:pt idx="4124">
                  <c:v>-1.694488525390625E-2</c:v>
                </c:pt>
                <c:pt idx="4125">
                  <c:v>-1.69219970703125E-2</c:v>
                </c:pt>
                <c:pt idx="4126">
                  <c:v>-1.689910888671875E-2</c:v>
                </c:pt>
                <c:pt idx="4127">
                  <c:v>-1.688385009765625E-2</c:v>
                </c:pt>
                <c:pt idx="4128">
                  <c:v>-1.686859130859375E-2</c:v>
                </c:pt>
                <c:pt idx="4129">
                  <c:v>-1.718902587890625E-2</c:v>
                </c:pt>
                <c:pt idx="4130">
                  <c:v>-1.741790771484375E-2</c:v>
                </c:pt>
                <c:pt idx="4131">
                  <c:v>-1.76239013671875E-2</c:v>
                </c:pt>
                <c:pt idx="4132">
                  <c:v>-1.804351806640625E-2</c:v>
                </c:pt>
                <c:pt idx="4133">
                  <c:v>-1.80511474609375E-2</c:v>
                </c:pt>
                <c:pt idx="4134">
                  <c:v>-1.78985595703125E-2</c:v>
                </c:pt>
                <c:pt idx="4135">
                  <c:v>-1.769256591796875E-2</c:v>
                </c:pt>
                <c:pt idx="4136">
                  <c:v>-1.761627197265625E-2</c:v>
                </c:pt>
                <c:pt idx="4137">
                  <c:v>-1.737213134765625E-2</c:v>
                </c:pt>
                <c:pt idx="4138">
                  <c:v>-1.709747314453125E-2</c:v>
                </c:pt>
                <c:pt idx="4139">
                  <c:v>-1.699066162109375E-2</c:v>
                </c:pt>
                <c:pt idx="4140">
                  <c:v>-1.680755615234375E-2</c:v>
                </c:pt>
                <c:pt idx="4141">
                  <c:v>-1.62200927734375E-2</c:v>
                </c:pt>
                <c:pt idx="4142">
                  <c:v>-1.61285400390625E-2</c:v>
                </c:pt>
                <c:pt idx="4143">
                  <c:v>-1.6204833984375E-2</c:v>
                </c:pt>
                <c:pt idx="4144">
                  <c:v>-1.631927490234375E-2</c:v>
                </c:pt>
                <c:pt idx="4145">
                  <c:v>-1.660919189453125E-2</c:v>
                </c:pt>
                <c:pt idx="4146">
                  <c:v>-1.682281494140625E-2</c:v>
                </c:pt>
                <c:pt idx="4147">
                  <c:v>-1.715087890625E-2</c:v>
                </c:pt>
                <c:pt idx="4148">
                  <c:v>-1.749420166015625E-2</c:v>
                </c:pt>
                <c:pt idx="4149">
                  <c:v>-1.77764892578125E-2</c:v>
                </c:pt>
                <c:pt idx="4150">
                  <c:v>-1.800537109375E-2</c:v>
                </c:pt>
                <c:pt idx="4151">
                  <c:v>-1.85394287109375E-2</c:v>
                </c:pt>
                <c:pt idx="4152">
                  <c:v>-1.868438720703125E-2</c:v>
                </c:pt>
                <c:pt idx="4153">
                  <c:v>-1.873779296875E-2</c:v>
                </c:pt>
                <c:pt idx="4154">
                  <c:v>-1.89361572265625E-2</c:v>
                </c:pt>
                <c:pt idx="4155">
                  <c:v>-1.89666748046875E-2</c:v>
                </c:pt>
                <c:pt idx="4156">
                  <c:v>-1.86004638671875E-2</c:v>
                </c:pt>
                <c:pt idx="4157">
                  <c:v>-1.800537109375E-2</c:v>
                </c:pt>
                <c:pt idx="4158">
                  <c:v>-1.74407958984375E-2</c:v>
                </c:pt>
                <c:pt idx="4159">
                  <c:v>-1.641082763671875E-2</c:v>
                </c:pt>
                <c:pt idx="4160">
                  <c:v>-1.555633544921875E-2</c:v>
                </c:pt>
                <c:pt idx="4161">
                  <c:v>-1.491546630859375E-2</c:v>
                </c:pt>
                <c:pt idx="4162">
                  <c:v>-1.480865478515625E-2</c:v>
                </c:pt>
                <c:pt idx="4163">
                  <c:v>-1.450347900390625E-2</c:v>
                </c:pt>
                <c:pt idx="4164">
                  <c:v>-1.473236083984375E-2</c:v>
                </c:pt>
                <c:pt idx="4165">
                  <c:v>-1.493072509765625E-2</c:v>
                </c:pt>
                <c:pt idx="4166">
                  <c:v>-1.52130126953125E-2</c:v>
                </c:pt>
                <c:pt idx="4167">
                  <c:v>-1.554107666015625E-2</c:v>
                </c:pt>
                <c:pt idx="4168">
                  <c:v>-1.605224609375E-2</c:v>
                </c:pt>
                <c:pt idx="4169">
                  <c:v>-1.686859130859375E-2</c:v>
                </c:pt>
                <c:pt idx="4170">
                  <c:v>-1.728057861328125E-2</c:v>
                </c:pt>
                <c:pt idx="4171">
                  <c:v>-1.773834228515625E-2</c:v>
                </c:pt>
                <c:pt idx="4172">
                  <c:v>-1.796722412109375E-2</c:v>
                </c:pt>
                <c:pt idx="4173">
                  <c:v>-1.801300048828125E-2</c:v>
                </c:pt>
                <c:pt idx="4174">
                  <c:v>-1.801300048828125E-2</c:v>
                </c:pt>
                <c:pt idx="4175">
                  <c:v>-1.798248291015625E-2</c:v>
                </c:pt>
                <c:pt idx="4176">
                  <c:v>-1.790618896484375E-2</c:v>
                </c:pt>
                <c:pt idx="4177">
                  <c:v>-1.784515380859375E-2</c:v>
                </c:pt>
                <c:pt idx="4178">
                  <c:v>-1.750946044921875E-2</c:v>
                </c:pt>
                <c:pt idx="4179">
                  <c:v>-1.74407958984375E-2</c:v>
                </c:pt>
                <c:pt idx="4180">
                  <c:v>-1.731109619140625E-2</c:v>
                </c:pt>
                <c:pt idx="4181">
                  <c:v>-1.72271728515625E-2</c:v>
                </c:pt>
                <c:pt idx="4182">
                  <c:v>-1.7303466796875E-2</c:v>
                </c:pt>
                <c:pt idx="4183">
                  <c:v>-1.739501953125E-2</c:v>
                </c:pt>
                <c:pt idx="4184">
                  <c:v>-1.739501953125E-2</c:v>
                </c:pt>
                <c:pt idx="4185">
                  <c:v>-1.738739013671875E-2</c:v>
                </c:pt>
                <c:pt idx="4186">
                  <c:v>-1.734161376953125E-2</c:v>
                </c:pt>
                <c:pt idx="4187">
                  <c:v>-1.73797607421875E-2</c:v>
                </c:pt>
                <c:pt idx="4188">
                  <c:v>-1.73797607421875E-2</c:v>
                </c:pt>
                <c:pt idx="4189">
                  <c:v>-1.750946044921875E-2</c:v>
                </c:pt>
                <c:pt idx="4190">
                  <c:v>-1.7547607421875E-2</c:v>
                </c:pt>
                <c:pt idx="4191">
                  <c:v>-1.7486572265625E-2</c:v>
                </c:pt>
                <c:pt idx="4192">
                  <c:v>-1.7242431640625E-2</c:v>
                </c:pt>
                <c:pt idx="4193">
                  <c:v>-1.71051025390625E-2</c:v>
                </c:pt>
                <c:pt idx="4194">
                  <c:v>-1.71051025390625E-2</c:v>
                </c:pt>
                <c:pt idx="4195">
                  <c:v>-1.72576904296875E-2</c:v>
                </c:pt>
                <c:pt idx="4196">
                  <c:v>-1.744842529296875E-2</c:v>
                </c:pt>
                <c:pt idx="4197">
                  <c:v>-1.7791748046875E-2</c:v>
                </c:pt>
                <c:pt idx="4198">
                  <c:v>-1.7822265625E-2</c:v>
                </c:pt>
                <c:pt idx="4199">
                  <c:v>-1.77154541015625E-2</c:v>
                </c:pt>
                <c:pt idx="4200">
                  <c:v>-1.769256591796875E-2</c:v>
                </c:pt>
                <c:pt idx="4201">
                  <c:v>-1.76239013671875E-2</c:v>
                </c:pt>
                <c:pt idx="4202">
                  <c:v>-1.76239013671875E-2</c:v>
                </c:pt>
                <c:pt idx="4203">
                  <c:v>-1.775360107421875E-2</c:v>
                </c:pt>
                <c:pt idx="4204">
                  <c:v>-1.782989501953125E-2</c:v>
                </c:pt>
                <c:pt idx="4205">
                  <c:v>-1.776123046875E-2</c:v>
                </c:pt>
                <c:pt idx="4206">
                  <c:v>-1.75323486328125E-2</c:v>
                </c:pt>
                <c:pt idx="4207">
                  <c:v>-1.734161376953125E-2</c:v>
                </c:pt>
                <c:pt idx="4208">
                  <c:v>-1.7242431640625E-2</c:v>
                </c:pt>
                <c:pt idx="4209">
                  <c:v>-1.714324951171875E-2</c:v>
                </c:pt>
                <c:pt idx="4210">
                  <c:v>-1.714324951171875E-2</c:v>
                </c:pt>
                <c:pt idx="4211">
                  <c:v>-1.739501953125E-2</c:v>
                </c:pt>
                <c:pt idx="4212">
                  <c:v>-1.749420166015625E-2</c:v>
                </c:pt>
                <c:pt idx="4213">
                  <c:v>-1.76239013671875E-2</c:v>
                </c:pt>
                <c:pt idx="4214">
                  <c:v>-1.77459716796875E-2</c:v>
                </c:pt>
                <c:pt idx="4215">
                  <c:v>-1.81732177734375E-2</c:v>
                </c:pt>
                <c:pt idx="4216">
                  <c:v>-1.8310546875E-2</c:v>
                </c:pt>
                <c:pt idx="4217">
                  <c:v>-1.860809326171875E-2</c:v>
                </c:pt>
                <c:pt idx="4218">
                  <c:v>-1.88140869140625E-2</c:v>
                </c:pt>
                <c:pt idx="4219">
                  <c:v>-1.879119873046875E-2</c:v>
                </c:pt>
                <c:pt idx="4220">
                  <c:v>-1.83563232421875E-2</c:v>
                </c:pt>
                <c:pt idx="4221">
                  <c:v>-1.792144775390625E-2</c:v>
                </c:pt>
                <c:pt idx="4222">
                  <c:v>-1.741790771484375E-2</c:v>
                </c:pt>
                <c:pt idx="4223">
                  <c:v>-1.65863037109375E-2</c:v>
                </c:pt>
                <c:pt idx="4224">
                  <c:v>-1.6204833984375E-2</c:v>
                </c:pt>
                <c:pt idx="4225">
                  <c:v>-1.5960693359375E-2</c:v>
                </c:pt>
                <c:pt idx="4226">
                  <c:v>-1.58843994140625E-2</c:v>
                </c:pt>
                <c:pt idx="4227">
                  <c:v>-1.58843994140625E-2</c:v>
                </c:pt>
                <c:pt idx="4228">
                  <c:v>-1.605987548828125E-2</c:v>
                </c:pt>
                <c:pt idx="4229">
                  <c:v>-1.6326904296875E-2</c:v>
                </c:pt>
                <c:pt idx="4230">
                  <c:v>-1.630401611328125E-2</c:v>
                </c:pt>
                <c:pt idx="4231">
                  <c:v>-1.680755615234375E-2</c:v>
                </c:pt>
                <c:pt idx="4232">
                  <c:v>-1.723480224609375E-2</c:v>
                </c:pt>
                <c:pt idx="4233">
                  <c:v>-1.753997802734375E-2</c:v>
                </c:pt>
                <c:pt idx="4234">
                  <c:v>-1.770782470703125E-2</c:v>
                </c:pt>
                <c:pt idx="4235">
                  <c:v>-1.83563232421875E-2</c:v>
                </c:pt>
                <c:pt idx="4236">
                  <c:v>-1.902008056640625E-2</c:v>
                </c:pt>
                <c:pt idx="4237">
                  <c:v>-1.955413818359375E-2</c:v>
                </c:pt>
                <c:pt idx="4238">
                  <c:v>-2.037811279296875E-2</c:v>
                </c:pt>
                <c:pt idx="4239">
                  <c:v>-2.09197998046875E-2</c:v>
                </c:pt>
                <c:pt idx="4240">
                  <c:v>-2.10418701171875E-2</c:v>
                </c:pt>
                <c:pt idx="4241">
                  <c:v>-2.08282470703125E-2</c:v>
                </c:pt>
                <c:pt idx="4242">
                  <c:v>-2.074432373046875E-2</c:v>
                </c:pt>
                <c:pt idx="4243">
                  <c:v>-2.01416015625E-2</c:v>
                </c:pt>
                <c:pt idx="4244">
                  <c:v>-1.929473876953125E-2</c:v>
                </c:pt>
                <c:pt idx="4245">
                  <c:v>-1.830291748046875E-2</c:v>
                </c:pt>
                <c:pt idx="4246">
                  <c:v>-1.7364501953125E-2</c:v>
                </c:pt>
                <c:pt idx="4247">
                  <c:v>-1.617431640625E-2</c:v>
                </c:pt>
                <c:pt idx="4248">
                  <c:v>-1.514434814453125E-2</c:v>
                </c:pt>
                <c:pt idx="4249">
                  <c:v>-1.46636962890625E-2</c:v>
                </c:pt>
                <c:pt idx="4250">
                  <c:v>-1.428985595703125E-2</c:v>
                </c:pt>
                <c:pt idx="4251">
                  <c:v>-1.393890380859375E-2</c:v>
                </c:pt>
                <c:pt idx="4252">
                  <c:v>-1.3824462890625E-2</c:v>
                </c:pt>
                <c:pt idx="4253">
                  <c:v>-1.4312744140625E-2</c:v>
                </c:pt>
                <c:pt idx="4254">
                  <c:v>-1.513671875E-2</c:v>
                </c:pt>
                <c:pt idx="4255">
                  <c:v>-1.590728759765625E-2</c:v>
                </c:pt>
                <c:pt idx="4256">
                  <c:v>-1.680755615234375E-2</c:v>
                </c:pt>
                <c:pt idx="4257">
                  <c:v>-1.763916015625E-2</c:v>
                </c:pt>
                <c:pt idx="4258">
                  <c:v>-1.7913818359375E-2</c:v>
                </c:pt>
                <c:pt idx="4259">
                  <c:v>-1.7913818359375E-2</c:v>
                </c:pt>
                <c:pt idx="4260">
                  <c:v>-1.781463623046875E-2</c:v>
                </c:pt>
                <c:pt idx="4261">
                  <c:v>-1.7669677734375E-2</c:v>
                </c:pt>
                <c:pt idx="4262">
                  <c:v>-1.749420166015625E-2</c:v>
                </c:pt>
                <c:pt idx="4263">
                  <c:v>-1.7303466796875E-2</c:v>
                </c:pt>
                <c:pt idx="4264">
                  <c:v>-1.69677734375E-2</c:v>
                </c:pt>
                <c:pt idx="4265">
                  <c:v>-1.666259765625E-2</c:v>
                </c:pt>
                <c:pt idx="4266">
                  <c:v>-1.6326904296875E-2</c:v>
                </c:pt>
                <c:pt idx="4267">
                  <c:v>-1.613616943359375E-2</c:v>
                </c:pt>
                <c:pt idx="4268">
                  <c:v>-1.613616943359375E-2</c:v>
                </c:pt>
                <c:pt idx="4269">
                  <c:v>-1.64947509765625E-2</c:v>
                </c:pt>
                <c:pt idx="4270">
                  <c:v>-1.690673828125E-2</c:v>
                </c:pt>
                <c:pt idx="4271">
                  <c:v>-1.74713134765625E-2</c:v>
                </c:pt>
                <c:pt idx="4272">
                  <c:v>-1.782989501953125E-2</c:v>
                </c:pt>
                <c:pt idx="4273">
                  <c:v>-1.8035888671875E-2</c:v>
                </c:pt>
                <c:pt idx="4274">
                  <c:v>-1.8035888671875E-2</c:v>
                </c:pt>
                <c:pt idx="4275">
                  <c:v>-1.796722412109375E-2</c:v>
                </c:pt>
                <c:pt idx="4276">
                  <c:v>-1.796722412109375E-2</c:v>
                </c:pt>
                <c:pt idx="4277">
                  <c:v>-1.79443359375E-2</c:v>
                </c:pt>
                <c:pt idx="4278">
                  <c:v>-1.795196533203125E-2</c:v>
                </c:pt>
                <c:pt idx="4279">
                  <c:v>-1.789093017578125E-2</c:v>
                </c:pt>
                <c:pt idx="4280">
                  <c:v>-1.781463623046875E-2</c:v>
                </c:pt>
                <c:pt idx="4281">
                  <c:v>-1.772308349609375E-2</c:v>
                </c:pt>
                <c:pt idx="4282">
                  <c:v>-1.7608642578125E-2</c:v>
                </c:pt>
                <c:pt idx="4283">
                  <c:v>-1.757049560546875E-2</c:v>
                </c:pt>
                <c:pt idx="4284">
                  <c:v>-1.7608642578125E-2</c:v>
                </c:pt>
                <c:pt idx="4285">
                  <c:v>-1.76544189453125E-2</c:v>
                </c:pt>
                <c:pt idx="4286">
                  <c:v>-1.763916015625E-2</c:v>
                </c:pt>
                <c:pt idx="4287">
                  <c:v>-1.786041259765625E-2</c:v>
                </c:pt>
                <c:pt idx="4288">
                  <c:v>-1.81884765625E-2</c:v>
                </c:pt>
                <c:pt idx="4289">
                  <c:v>-1.8310546875E-2</c:v>
                </c:pt>
                <c:pt idx="4290">
                  <c:v>-1.853179931640625E-2</c:v>
                </c:pt>
                <c:pt idx="4291">
                  <c:v>-1.8646240234375E-2</c:v>
                </c:pt>
                <c:pt idx="4292">
                  <c:v>-1.86614990234375E-2</c:v>
                </c:pt>
                <c:pt idx="4293">
                  <c:v>-1.860809326171875E-2</c:v>
                </c:pt>
                <c:pt idx="4294">
                  <c:v>-1.84783935546875E-2</c:v>
                </c:pt>
                <c:pt idx="4295">
                  <c:v>-1.840972900390625E-2</c:v>
                </c:pt>
                <c:pt idx="4296">
                  <c:v>-1.82952880859375E-2</c:v>
                </c:pt>
                <c:pt idx="4297">
                  <c:v>-1.799774169921875E-2</c:v>
                </c:pt>
                <c:pt idx="4298">
                  <c:v>-1.781463623046875E-2</c:v>
                </c:pt>
                <c:pt idx="4299">
                  <c:v>-1.773834228515625E-2</c:v>
                </c:pt>
                <c:pt idx="4300">
                  <c:v>-1.7669677734375E-2</c:v>
                </c:pt>
                <c:pt idx="4301">
                  <c:v>-1.7822265625E-2</c:v>
                </c:pt>
                <c:pt idx="4302">
                  <c:v>-1.801300048828125E-2</c:v>
                </c:pt>
                <c:pt idx="4303">
                  <c:v>-1.812744140625E-2</c:v>
                </c:pt>
                <c:pt idx="4304">
                  <c:v>-1.8341064453125E-2</c:v>
                </c:pt>
                <c:pt idx="4305">
                  <c:v>-1.857757568359375E-2</c:v>
                </c:pt>
                <c:pt idx="4306">
                  <c:v>-1.86920166015625E-2</c:v>
                </c:pt>
                <c:pt idx="4307">
                  <c:v>-1.8798828125E-2</c:v>
                </c:pt>
                <c:pt idx="4308">
                  <c:v>-1.8798828125E-2</c:v>
                </c:pt>
                <c:pt idx="4309">
                  <c:v>-1.87225341796875E-2</c:v>
                </c:pt>
                <c:pt idx="4310">
                  <c:v>-1.853179931640625E-2</c:v>
                </c:pt>
                <c:pt idx="4311">
                  <c:v>-1.82647705078125E-2</c:v>
                </c:pt>
                <c:pt idx="4312">
                  <c:v>-1.79595947265625E-2</c:v>
                </c:pt>
                <c:pt idx="4313">
                  <c:v>-1.778411865234375E-2</c:v>
                </c:pt>
                <c:pt idx="4314">
                  <c:v>-1.76849365234375E-2</c:v>
                </c:pt>
                <c:pt idx="4315">
                  <c:v>-1.746368408203125E-2</c:v>
                </c:pt>
                <c:pt idx="4316">
                  <c:v>-1.7303466796875E-2</c:v>
                </c:pt>
                <c:pt idx="4317">
                  <c:v>-1.708984375E-2</c:v>
                </c:pt>
                <c:pt idx="4318">
                  <c:v>-1.64794921875E-2</c:v>
                </c:pt>
                <c:pt idx="4319">
                  <c:v>-1.601409912109375E-2</c:v>
                </c:pt>
                <c:pt idx="4320">
                  <c:v>-1.575469970703125E-2</c:v>
                </c:pt>
                <c:pt idx="4321">
                  <c:v>-1.570892333984375E-2</c:v>
                </c:pt>
                <c:pt idx="4322">
                  <c:v>-1.561737060546875E-2</c:v>
                </c:pt>
                <c:pt idx="4323">
                  <c:v>-1.57318115234375E-2</c:v>
                </c:pt>
                <c:pt idx="4324">
                  <c:v>-1.607513427734375E-2</c:v>
                </c:pt>
                <c:pt idx="4325">
                  <c:v>-1.641082763671875E-2</c:v>
                </c:pt>
                <c:pt idx="4326">
                  <c:v>-1.67236328125E-2</c:v>
                </c:pt>
                <c:pt idx="4327">
                  <c:v>-1.72119140625E-2</c:v>
                </c:pt>
                <c:pt idx="4328">
                  <c:v>-1.78985595703125E-2</c:v>
                </c:pt>
                <c:pt idx="4329">
                  <c:v>-1.84326171875E-2</c:v>
                </c:pt>
                <c:pt idx="4330">
                  <c:v>-1.86920166015625E-2</c:v>
                </c:pt>
                <c:pt idx="4331">
                  <c:v>-1.879119873046875E-2</c:v>
                </c:pt>
                <c:pt idx="4332">
                  <c:v>-1.88140869140625E-2</c:v>
                </c:pt>
                <c:pt idx="4333">
                  <c:v>-1.85699462890625E-2</c:v>
                </c:pt>
                <c:pt idx="4334">
                  <c:v>-1.81427001953125E-2</c:v>
                </c:pt>
                <c:pt idx="4335">
                  <c:v>-1.78070068359375E-2</c:v>
                </c:pt>
                <c:pt idx="4336">
                  <c:v>-1.760101318359375E-2</c:v>
                </c:pt>
                <c:pt idx="4337">
                  <c:v>-1.72271728515625E-2</c:v>
                </c:pt>
                <c:pt idx="4338">
                  <c:v>-1.6876220703125E-2</c:v>
                </c:pt>
                <c:pt idx="4339">
                  <c:v>-1.65252685546875E-2</c:v>
                </c:pt>
                <c:pt idx="4340">
                  <c:v>-1.62353515625E-2</c:v>
                </c:pt>
                <c:pt idx="4341">
                  <c:v>-1.6143798828125E-2</c:v>
                </c:pt>
                <c:pt idx="4342">
                  <c:v>-1.61590576171875E-2</c:v>
                </c:pt>
                <c:pt idx="4343">
                  <c:v>-1.641082763671875E-2</c:v>
                </c:pt>
                <c:pt idx="4344">
                  <c:v>-1.679229736328125E-2</c:v>
                </c:pt>
                <c:pt idx="4345">
                  <c:v>-1.709747314453125E-2</c:v>
                </c:pt>
                <c:pt idx="4346">
                  <c:v>-1.711273193359375E-2</c:v>
                </c:pt>
                <c:pt idx="4347">
                  <c:v>-1.726531982421875E-2</c:v>
                </c:pt>
                <c:pt idx="4348">
                  <c:v>-1.737213134765625E-2</c:v>
                </c:pt>
                <c:pt idx="4349">
                  <c:v>-1.75933837890625E-2</c:v>
                </c:pt>
                <c:pt idx="4350">
                  <c:v>-1.790618896484375E-2</c:v>
                </c:pt>
                <c:pt idx="4351">
                  <c:v>-1.807403564453125E-2</c:v>
                </c:pt>
                <c:pt idx="4352">
                  <c:v>-1.816558837890625E-2</c:v>
                </c:pt>
                <c:pt idx="4353">
                  <c:v>-1.82037353515625E-2</c:v>
                </c:pt>
                <c:pt idx="4354">
                  <c:v>-1.795196533203125E-2</c:v>
                </c:pt>
                <c:pt idx="4355">
                  <c:v>-1.776885986328125E-2</c:v>
                </c:pt>
                <c:pt idx="4356">
                  <c:v>-1.773834228515625E-2</c:v>
                </c:pt>
                <c:pt idx="4357">
                  <c:v>-1.778411865234375E-2</c:v>
                </c:pt>
                <c:pt idx="4358">
                  <c:v>-1.786041259765625E-2</c:v>
                </c:pt>
                <c:pt idx="4359">
                  <c:v>-1.799774169921875E-2</c:v>
                </c:pt>
                <c:pt idx="4360">
                  <c:v>-1.80816650390625E-2</c:v>
                </c:pt>
                <c:pt idx="4361">
                  <c:v>-1.837921142578125E-2</c:v>
                </c:pt>
                <c:pt idx="4362">
                  <c:v>-1.863861083984375E-2</c:v>
                </c:pt>
                <c:pt idx="4363">
                  <c:v>-1.895904541015625E-2</c:v>
                </c:pt>
                <c:pt idx="4364">
                  <c:v>-1.91650390625E-2</c:v>
                </c:pt>
                <c:pt idx="4365">
                  <c:v>-1.94091796875E-2</c:v>
                </c:pt>
                <c:pt idx="4366">
                  <c:v>-1.927947998046875E-2</c:v>
                </c:pt>
                <c:pt idx="4367">
                  <c:v>-1.9317626953125E-2</c:v>
                </c:pt>
                <c:pt idx="4368">
                  <c:v>-1.91802978515625E-2</c:v>
                </c:pt>
                <c:pt idx="4369">
                  <c:v>-1.9134521484375E-2</c:v>
                </c:pt>
                <c:pt idx="4370">
                  <c:v>-1.9134521484375E-2</c:v>
                </c:pt>
                <c:pt idx="4371">
                  <c:v>-1.924896240234375E-2</c:v>
                </c:pt>
                <c:pt idx="4372">
                  <c:v>-1.918792724609375E-2</c:v>
                </c:pt>
                <c:pt idx="4373">
                  <c:v>-1.9012451171875E-2</c:v>
                </c:pt>
                <c:pt idx="4374">
                  <c:v>-1.871490478515625E-2</c:v>
                </c:pt>
                <c:pt idx="4375">
                  <c:v>-1.886749267578125E-2</c:v>
                </c:pt>
                <c:pt idx="4376">
                  <c:v>-1.903533935546875E-2</c:v>
                </c:pt>
                <c:pt idx="4377">
                  <c:v>-1.940155029296875E-2</c:v>
                </c:pt>
                <c:pt idx="4378">
                  <c:v>-1.96990966796875E-2</c:v>
                </c:pt>
                <c:pt idx="4379">
                  <c:v>-1.993560791015625E-2</c:v>
                </c:pt>
                <c:pt idx="4380">
                  <c:v>-1.9866943359375E-2</c:v>
                </c:pt>
                <c:pt idx="4381">
                  <c:v>-1.914215087890625E-2</c:v>
                </c:pt>
                <c:pt idx="4382">
                  <c:v>-1.837921142578125E-2</c:v>
                </c:pt>
                <c:pt idx="4383">
                  <c:v>-1.72882080078125E-2</c:v>
                </c:pt>
                <c:pt idx="4384">
                  <c:v>-1.6265869140625E-2</c:v>
                </c:pt>
                <c:pt idx="4385">
                  <c:v>-1.528167724609375E-2</c:v>
                </c:pt>
                <c:pt idx="4386">
                  <c:v>-1.454925537109375E-2</c:v>
                </c:pt>
                <c:pt idx="4387">
                  <c:v>-1.380157470703125E-2</c:v>
                </c:pt>
                <c:pt idx="4388">
                  <c:v>-1.354217529296875E-2</c:v>
                </c:pt>
                <c:pt idx="4389">
                  <c:v>-1.34429931640625E-2</c:v>
                </c:pt>
                <c:pt idx="4390">
                  <c:v>-1.373291015625E-2</c:v>
                </c:pt>
                <c:pt idx="4391">
                  <c:v>-1.42974853515625E-2</c:v>
                </c:pt>
                <c:pt idx="4392">
                  <c:v>-1.522064208984375E-2</c:v>
                </c:pt>
                <c:pt idx="4393">
                  <c:v>-1.605224609375E-2</c:v>
                </c:pt>
                <c:pt idx="4394">
                  <c:v>-1.659393310546875E-2</c:v>
                </c:pt>
                <c:pt idx="4395">
                  <c:v>-1.7059326171875E-2</c:v>
                </c:pt>
                <c:pt idx="4396">
                  <c:v>-1.752471923828125E-2</c:v>
                </c:pt>
                <c:pt idx="4397">
                  <c:v>-1.776885986328125E-2</c:v>
                </c:pt>
                <c:pt idx="4398">
                  <c:v>-1.7974853515625E-2</c:v>
                </c:pt>
                <c:pt idx="4399">
                  <c:v>-1.822662353515625E-2</c:v>
                </c:pt>
                <c:pt idx="4400">
                  <c:v>-1.8341064453125E-2</c:v>
                </c:pt>
                <c:pt idx="4401">
                  <c:v>-1.831817626953125E-2</c:v>
                </c:pt>
                <c:pt idx="4402">
                  <c:v>-1.8280029296875E-2</c:v>
                </c:pt>
                <c:pt idx="4403">
                  <c:v>-1.816558837890625E-2</c:v>
                </c:pt>
                <c:pt idx="4404">
                  <c:v>-1.802825927734375E-2</c:v>
                </c:pt>
                <c:pt idx="4405">
                  <c:v>-1.764678955078125E-2</c:v>
                </c:pt>
                <c:pt idx="4406">
                  <c:v>-1.708984375E-2</c:v>
                </c:pt>
                <c:pt idx="4407">
                  <c:v>-1.64031982421875E-2</c:v>
                </c:pt>
                <c:pt idx="4408">
                  <c:v>-1.584625244140625E-2</c:v>
                </c:pt>
                <c:pt idx="4409">
                  <c:v>-1.548004150390625E-2</c:v>
                </c:pt>
                <c:pt idx="4410">
                  <c:v>-1.54266357421875E-2</c:v>
                </c:pt>
                <c:pt idx="4411">
                  <c:v>-1.541900634765625E-2</c:v>
                </c:pt>
                <c:pt idx="4412">
                  <c:v>-1.544952392578125E-2</c:v>
                </c:pt>
                <c:pt idx="4413">
                  <c:v>-1.566314697265625E-2</c:v>
                </c:pt>
                <c:pt idx="4414">
                  <c:v>-1.5838623046875E-2</c:v>
                </c:pt>
                <c:pt idx="4415">
                  <c:v>-1.58538818359375E-2</c:v>
                </c:pt>
                <c:pt idx="4416">
                  <c:v>-1.59759521484375E-2</c:v>
                </c:pt>
                <c:pt idx="4417">
                  <c:v>-1.639556884765625E-2</c:v>
                </c:pt>
                <c:pt idx="4418">
                  <c:v>-1.656341552734375E-2</c:v>
                </c:pt>
                <c:pt idx="4419">
                  <c:v>-1.6998291015625E-2</c:v>
                </c:pt>
                <c:pt idx="4420">
                  <c:v>-1.758575439453125E-2</c:v>
                </c:pt>
                <c:pt idx="4421">
                  <c:v>-1.821136474609375E-2</c:v>
                </c:pt>
                <c:pt idx="4422">
                  <c:v>-1.860809326171875E-2</c:v>
                </c:pt>
                <c:pt idx="4423">
                  <c:v>-1.862335205078125E-2</c:v>
                </c:pt>
                <c:pt idx="4424">
                  <c:v>-1.85699462890625E-2</c:v>
                </c:pt>
                <c:pt idx="4425">
                  <c:v>-1.811981201171875E-2</c:v>
                </c:pt>
                <c:pt idx="4426">
                  <c:v>-1.750946044921875E-2</c:v>
                </c:pt>
                <c:pt idx="4427">
                  <c:v>-1.674652099609375E-2</c:v>
                </c:pt>
                <c:pt idx="4428">
                  <c:v>-1.621246337890625E-2</c:v>
                </c:pt>
                <c:pt idx="4429">
                  <c:v>-1.552581787109375E-2</c:v>
                </c:pt>
                <c:pt idx="4430">
                  <c:v>-1.494598388671875E-2</c:v>
                </c:pt>
                <c:pt idx="4431">
                  <c:v>-1.44500732421875E-2</c:v>
                </c:pt>
                <c:pt idx="4432">
                  <c:v>-1.44195556640625E-2</c:v>
                </c:pt>
                <c:pt idx="4433">
                  <c:v>-1.454925537109375E-2</c:v>
                </c:pt>
                <c:pt idx="4434">
                  <c:v>-1.4739990234375E-2</c:v>
                </c:pt>
                <c:pt idx="4435">
                  <c:v>-1.556396484375E-2</c:v>
                </c:pt>
                <c:pt idx="4436">
                  <c:v>-1.66778564453125E-2</c:v>
                </c:pt>
                <c:pt idx="4437">
                  <c:v>-1.75628662109375E-2</c:v>
                </c:pt>
                <c:pt idx="4438">
                  <c:v>-1.812744140625E-2</c:v>
                </c:pt>
                <c:pt idx="4439">
                  <c:v>-1.84783935546875E-2</c:v>
                </c:pt>
                <c:pt idx="4440">
                  <c:v>-1.86309814453125E-2</c:v>
                </c:pt>
                <c:pt idx="4441">
                  <c:v>-1.86614990234375E-2</c:v>
                </c:pt>
                <c:pt idx="4442">
                  <c:v>-1.854705810546875E-2</c:v>
                </c:pt>
                <c:pt idx="4443">
                  <c:v>-1.86309814453125E-2</c:v>
                </c:pt>
                <c:pt idx="4444">
                  <c:v>-1.8798828125E-2</c:v>
                </c:pt>
                <c:pt idx="4445">
                  <c:v>-1.874542236328125E-2</c:v>
                </c:pt>
                <c:pt idx="4446">
                  <c:v>-1.822662353515625E-2</c:v>
                </c:pt>
                <c:pt idx="4447">
                  <c:v>-1.81427001953125E-2</c:v>
                </c:pt>
                <c:pt idx="4448">
                  <c:v>-1.807403564453125E-2</c:v>
                </c:pt>
                <c:pt idx="4449">
                  <c:v>-1.79443359375E-2</c:v>
                </c:pt>
                <c:pt idx="4450">
                  <c:v>-1.802825927734375E-2</c:v>
                </c:pt>
                <c:pt idx="4451">
                  <c:v>-1.82037353515625E-2</c:v>
                </c:pt>
                <c:pt idx="4452">
                  <c:v>-1.825714111328125E-2</c:v>
                </c:pt>
                <c:pt idx="4453">
                  <c:v>-1.8157958984375E-2</c:v>
                </c:pt>
                <c:pt idx="4454">
                  <c:v>-1.7852783203125E-2</c:v>
                </c:pt>
                <c:pt idx="4455">
                  <c:v>-1.7913818359375E-2</c:v>
                </c:pt>
                <c:pt idx="4456">
                  <c:v>-1.799774169921875E-2</c:v>
                </c:pt>
                <c:pt idx="4457">
                  <c:v>-1.79443359375E-2</c:v>
                </c:pt>
                <c:pt idx="4458">
                  <c:v>-1.821136474609375E-2</c:v>
                </c:pt>
                <c:pt idx="4459">
                  <c:v>-1.82342529296875E-2</c:v>
                </c:pt>
                <c:pt idx="4460">
                  <c:v>-1.818084716796875E-2</c:v>
                </c:pt>
                <c:pt idx="4461">
                  <c:v>-1.8035888671875E-2</c:v>
                </c:pt>
                <c:pt idx="4462">
                  <c:v>-1.7913818359375E-2</c:v>
                </c:pt>
                <c:pt idx="4463">
                  <c:v>-1.750946044921875E-2</c:v>
                </c:pt>
                <c:pt idx="4464">
                  <c:v>-1.7059326171875E-2</c:v>
                </c:pt>
                <c:pt idx="4465">
                  <c:v>-1.702880859375E-2</c:v>
                </c:pt>
                <c:pt idx="4466">
                  <c:v>-1.71051025390625E-2</c:v>
                </c:pt>
                <c:pt idx="4467">
                  <c:v>-1.714324951171875E-2</c:v>
                </c:pt>
                <c:pt idx="4468">
                  <c:v>-1.731109619140625E-2</c:v>
                </c:pt>
                <c:pt idx="4469">
                  <c:v>-1.778411865234375E-2</c:v>
                </c:pt>
                <c:pt idx="4470">
                  <c:v>-1.807403564453125E-2</c:v>
                </c:pt>
                <c:pt idx="4471">
                  <c:v>-1.837158203125E-2</c:v>
                </c:pt>
                <c:pt idx="4472">
                  <c:v>-1.85394287109375E-2</c:v>
                </c:pt>
                <c:pt idx="4473">
                  <c:v>-1.871490478515625E-2</c:v>
                </c:pt>
                <c:pt idx="4474">
                  <c:v>-1.89208984375E-2</c:v>
                </c:pt>
                <c:pt idx="4475">
                  <c:v>-1.883697509765625E-2</c:v>
                </c:pt>
                <c:pt idx="4476">
                  <c:v>-1.83258056640625E-2</c:v>
                </c:pt>
                <c:pt idx="4477">
                  <c:v>-1.789093017578125E-2</c:v>
                </c:pt>
                <c:pt idx="4478">
                  <c:v>-1.71966552734375E-2</c:v>
                </c:pt>
                <c:pt idx="4479">
                  <c:v>-1.5960693359375E-2</c:v>
                </c:pt>
                <c:pt idx="4480">
                  <c:v>-1.528167724609375E-2</c:v>
                </c:pt>
                <c:pt idx="4481">
                  <c:v>-1.468658447265625E-2</c:v>
                </c:pt>
                <c:pt idx="4482">
                  <c:v>-1.40533447265625E-2</c:v>
                </c:pt>
                <c:pt idx="4483">
                  <c:v>-1.348876953125E-2</c:v>
                </c:pt>
                <c:pt idx="4484">
                  <c:v>-1.35650634765625E-2</c:v>
                </c:pt>
                <c:pt idx="4485">
                  <c:v>-1.3641357421875E-2</c:v>
                </c:pt>
                <c:pt idx="4486">
                  <c:v>-1.42364501953125E-2</c:v>
                </c:pt>
                <c:pt idx="4487">
                  <c:v>-1.490020751953125E-2</c:v>
                </c:pt>
                <c:pt idx="4488">
                  <c:v>-1.593780517578125E-2</c:v>
                </c:pt>
                <c:pt idx="4489">
                  <c:v>-1.656341552734375E-2</c:v>
                </c:pt>
                <c:pt idx="4490">
                  <c:v>-1.69677734375E-2</c:v>
                </c:pt>
                <c:pt idx="4491">
                  <c:v>-1.697540283203125E-2</c:v>
                </c:pt>
                <c:pt idx="4492">
                  <c:v>-1.7120361328125E-2</c:v>
                </c:pt>
                <c:pt idx="4493">
                  <c:v>-1.715850830078125E-2</c:v>
                </c:pt>
                <c:pt idx="4494">
                  <c:v>-1.7486572265625E-2</c:v>
                </c:pt>
                <c:pt idx="4495">
                  <c:v>-1.77459716796875E-2</c:v>
                </c:pt>
                <c:pt idx="4496">
                  <c:v>-1.789093017578125E-2</c:v>
                </c:pt>
                <c:pt idx="4497">
                  <c:v>-1.798248291015625E-2</c:v>
                </c:pt>
                <c:pt idx="4498">
                  <c:v>-1.779937744140625E-2</c:v>
                </c:pt>
                <c:pt idx="4499">
                  <c:v>-1.7791748046875E-2</c:v>
                </c:pt>
                <c:pt idx="4500">
                  <c:v>-1.773834228515625E-2</c:v>
                </c:pt>
                <c:pt idx="4501">
                  <c:v>-1.75323486328125E-2</c:v>
                </c:pt>
                <c:pt idx="4502">
                  <c:v>-1.6754150390625E-2</c:v>
                </c:pt>
                <c:pt idx="4503">
                  <c:v>-1.61895751953125E-2</c:v>
                </c:pt>
                <c:pt idx="4504">
                  <c:v>-1.526641845703125E-2</c:v>
                </c:pt>
                <c:pt idx="4505">
                  <c:v>-1.42059326171875E-2</c:v>
                </c:pt>
                <c:pt idx="4506">
                  <c:v>-1.38092041015625E-2</c:v>
                </c:pt>
                <c:pt idx="4507">
                  <c:v>-1.323699951171875E-2</c:v>
                </c:pt>
                <c:pt idx="4508">
                  <c:v>-1.33056640625E-2</c:v>
                </c:pt>
                <c:pt idx="4509">
                  <c:v>-1.34124755859375E-2</c:v>
                </c:pt>
                <c:pt idx="4510">
                  <c:v>-1.34124755859375E-2</c:v>
                </c:pt>
                <c:pt idx="4511">
                  <c:v>-1.361846923828125E-2</c:v>
                </c:pt>
                <c:pt idx="4512">
                  <c:v>-1.424407958984375E-2</c:v>
                </c:pt>
                <c:pt idx="4513">
                  <c:v>-1.48773193359375E-2</c:v>
                </c:pt>
                <c:pt idx="4514">
                  <c:v>-1.54876708984375E-2</c:v>
                </c:pt>
                <c:pt idx="4515">
                  <c:v>-1.605224609375E-2</c:v>
                </c:pt>
                <c:pt idx="4516">
                  <c:v>-1.6265869140625E-2</c:v>
                </c:pt>
                <c:pt idx="4517">
                  <c:v>-1.62506103515625E-2</c:v>
                </c:pt>
                <c:pt idx="4518">
                  <c:v>-1.61895751953125E-2</c:v>
                </c:pt>
                <c:pt idx="4519">
                  <c:v>-1.6265869140625E-2</c:v>
                </c:pt>
                <c:pt idx="4520">
                  <c:v>-1.6448974609375E-2</c:v>
                </c:pt>
                <c:pt idx="4521">
                  <c:v>-1.67999267578125E-2</c:v>
                </c:pt>
                <c:pt idx="4522">
                  <c:v>-1.68304443359375E-2</c:v>
                </c:pt>
                <c:pt idx="4523">
                  <c:v>-1.676177978515625E-2</c:v>
                </c:pt>
                <c:pt idx="4524">
                  <c:v>-1.6510009765625E-2</c:v>
                </c:pt>
                <c:pt idx="4525">
                  <c:v>-1.6510009765625E-2</c:v>
                </c:pt>
                <c:pt idx="4526">
                  <c:v>-1.62811279296875E-2</c:v>
                </c:pt>
                <c:pt idx="4527">
                  <c:v>-1.609039306640625E-2</c:v>
                </c:pt>
                <c:pt idx="4528">
                  <c:v>-1.58233642578125E-2</c:v>
                </c:pt>
                <c:pt idx="4529">
                  <c:v>-1.56402587890625E-2</c:v>
                </c:pt>
                <c:pt idx="4530">
                  <c:v>-1.56097412109375E-2</c:v>
                </c:pt>
                <c:pt idx="4531">
                  <c:v>-1.543426513671875E-2</c:v>
                </c:pt>
                <c:pt idx="4532">
                  <c:v>-1.543426513671875E-2</c:v>
                </c:pt>
                <c:pt idx="4533">
                  <c:v>-1.535797119140625E-2</c:v>
                </c:pt>
                <c:pt idx="4534">
                  <c:v>-1.544952392578125E-2</c:v>
                </c:pt>
                <c:pt idx="4535">
                  <c:v>-1.55029296875E-2</c:v>
                </c:pt>
                <c:pt idx="4536">
                  <c:v>-1.570892333984375E-2</c:v>
                </c:pt>
                <c:pt idx="4537">
                  <c:v>-1.590728759765625E-2</c:v>
                </c:pt>
                <c:pt idx="4538">
                  <c:v>-1.629638671875E-2</c:v>
                </c:pt>
                <c:pt idx="4539">
                  <c:v>-1.668548583984375E-2</c:v>
                </c:pt>
                <c:pt idx="4540">
                  <c:v>-1.6510009765625E-2</c:v>
                </c:pt>
                <c:pt idx="4541">
                  <c:v>-1.6326904296875E-2</c:v>
                </c:pt>
                <c:pt idx="4542">
                  <c:v>-1.586151123046875E-2</c:v>
                </c:pt>
                <c:pt idx="4543">
                  <c:v>-1.568603515625E-2</c:v>
                </c:pt>
                <c:pt idx="4544">
                  <c:v>-1.541900634765625E-2</c:v>
                </c:pt>
                <c:pt idx="4545">
                  <c:v>-1.514434814453125E-2</c:v>
                </c:pt>
                <c:pt idx="4546">
                  <c:v>-1.49383544921875E-2</c:v>
                </c:pt>
                <c:pt idx="4547">
                  <c:v>-1.4984130859375E-2</c:v>
                </c:pt>
                <c:pt idx="4548">
                  <c:v>-1.45263671875E-2</c:v>
                </c:pt>
                <c:pt idx="4549">
                  <c:v>-1.392364501953125E-2</c:v>
                </c:pt>
                <c:pt idx="4550">
                  <c:v>-1.3671875E-2</c:v>
                </c:pt>
                <c:pt idx="4551">
                  <c:v>-1.36566162109375E-2</c:v>
                </c:pt>
                <c:pt idx="4552">
                  <c:v>-1.3885498046875E-2</c:v>
                </c:pt>
                <c:pt idx="4553">
                  <c:v>-1.42822265625E-2</c:v>
                </c:pt>
                <c:pt idx="4554">
                  <c:v>-1.474761962890625E-2</c:v>
                </c:pt>
                <c:pt idx="4555">
                  <c:v>-1.4892578125E-2</c:v>
                </c:pt>
                <c:pt idx="4556">
                  <c:v>-1.4801025390625E-2</c:v>
                </c:pt>
                <c:pt idx="4557">
                  <c:v>-1.450347900390625E-2</c:v>
                </c:pt>
                <c:pt idx="4558">
                  <c:v>-1.4129638671875E-2</c:v>
                </c:pt>
                <c:pt idx="4559">
                  <c:v>-1.385498046875E-2</c:v>
                </c:pt>
                <c:pt idx="4560">
                  <c:v>-1.395416259765625E-2</c:v>
                </c:pt>
                <c:pt idx="4561">
                  <c:v>-1.39617919921875E-2</c:v>
                </c:pt>
                <c:pt idx="4562">
                  <c:v>-1.424407958984375E-2</c:v>
                </c:pt>
                <c:pt idx="4563">
                  <c:v>-1.4434814453125E-2</c:v>
                </c:pt>
                <c:pt idx="4564">
                  <c:v>-1.462554931640625E-2</c:v>
                </c:pt>
                <c:pt idx="4565">
                  <c:v>-1.47857666015625E-2</c:v>
                </c:pt>
                <c:pt idx="4566">
                  <c:v>-1.48162841796875E-2</c:v>
                </c:pt>
                <c:pt idx="4567">
                  <c:v>-1.479339599609375E-2</c:v>
                </c:pt>
                <c:pt idx="4568">
                  <c:v>-1.457977294921875E-2</c:v>
                </c:pt>
                <c:pt idx="4569">
                  <c:v>-1.453399658203125E-2</c:v>
                </c:pt>
                <c:pt idx="4570">
                  <c:v>-1.42669677734375E-2</c:v>
                </c:pt>
                <c:pt idx="4571">
                  <c:v>-1.42669677734375E-2</c:v>
                </c:pt>
                <c:pt idx="4572">
                  <c:v>-1.4404296875E-2</c:v>
                </c:pt>
                <c:pt idx="4573">
                  <c:v>-1.441192626953125E-2</c:v>
                </c:pt>
                <c:pt idx="4574">
                  <c:v>-1.4434814453125E-2</c:v>
                </c:pt>
                <c:pt idx="4575">
                  <c:v>-1.43585205078125E-2</c:v>
                </c:pt>
                <c:pt idx="4576">
                  <c:v>-1.422882080078125E-2</c:v>
                </c:pt>
                <c:pt idx="4577">
                  <c:v>-1.39923095703125E-2</c:v>
                </c:pt>
                <c:pt idx="4578">
                  <c:v>-1.374053955078125E-2</c:v>
                </c:pt>
                <c:pt idx="4579">
                  <c:v>-1.363372802734375E-2</c:v>
                </c:pt>
                <c:pt idx="4580">
                  <c:v>-1.380157470703125E-2</c:v>
                </c:pt>
                <c:pt idx="4581">
                  <c:v>-1.40228271484375E-2</c:v>
                </c:pt>
                <c:pt idx="4582">
                  <c:v>-1.415252685546875E-2</c:v>
                </c:pt>
                <c:pt idx="4583">
                  <c:v>-1.410675048828125E-2</c:v>
                </c:pt>
                <c:pt idx="4584">
                  <c:v>-1.421356201171875E-2</c:v>
                </c:pt>
                <c:pt idx="4585">
                  <c:v>-1.421356201171875E-2</c:v>
                </c:pt>
                <c:pt idx="4586">
                  <c:v>-1.41448974609375E-2</c:v>
                </c:pt>
                <c:pt idx="4587">
                  <c:v>-1.41448974609375E-2</c:v>
                </c:pt>
                <c:pt idx="4588">
                  <c:v>-1.44805908203125E-2</c:v>
                </c:pt>
                <c:pt idx="4589">
                  <c:v>-1.471710205078125E-2</c:v>
                </c:pt>
                <c:pt idx="4590">
                  <c:v>-1.47247314453125E-2</c:v>
                </c:pt>
                <c:pt idx="4591">
                  <c:v>-1.448822021484375E-2</c:v>
                </c:pt>
                <c:pt idx="4592">
                  <c:v>-1.42822265625E-2</c:v>
                </c:pt>
                <c:pt idx="4593">
                  <c:v>-1.396942138671875E-2</c:v>
                </c:pt>
                <c:pt idx="4594">
                  <c:v>-1.372528076171875E-2</c:v>
                </c:pt>
                <c:pt idx="4595">
                  <c:v>-1.35040283203125E-2</c:v>
                </c:pt>
                <c:pt idx="4596">
                  <c:v>-1.3519287109375E-2</c:v>
                </c:pt>
                <c:pt idx="4597">
                  <c:v>-1.372528076171875E-2</c:v>
                </c:pt>
                <c:pt idx="4598">
                  <c:v>-1.373291015625E-2</c:v>
                </c:pt>
                <c:pt idx="4599">
                  <c:v>-1.364898681640625E-2</c:v>
                </c:pt>
                <c:pt idx="4600">
                  <c:v>-1.38702392578125E-2</c:v>
                </c:pt>
                <c:pt idx="4601">
                  <c:v>-1.407623291015625E-2</c:v>
                </c:pt>
                <c:pt idx="4602">
                  <c:v>-1.412200927734375E-2</c:v>
                </c:pt>
                <c:pt idx="4603">
                  <c:v>-1.42822265625E-2</c:v>
                </c:pt>
                <c:pt idx="4604">
                  <c:v>-1.4312744140625E-2</c:v>
                </c:pt>
                <c:pt idx="4605">
                  <c:v>-1.447296142578125E-2</c:v>
                </c:pt>
                <c:pt idx="4606">
                  <c:v>-1.433563232421875E-2</c:v>
                </c:pt>
                <c:pt idx="4607">
                  <c:v>-1.42669677734375E-2</c:v>
                </c:pt>
                <c:pt idx="4608">
                  <c:v>-1.399993896484375E-2</c:v>
                </c:pt>
                <c:pt idx="4609">
                  <c:v>-1.39312744140625E-2</c:v>
                </c:pt>
                <c:pt idx="4610">
                  <c:v>-1.39312744140625E-2</c:v>
                </c:pt>
                <c:pt idx="4611">
                  <c:v>-1.378631591796875E-2</c:v>
                </c:pt>
                <c:pt idx="4612">
                  <c:v>-1.380157470703125E-2</c:v>
                </c:pt>
                <c:pt idx="4613">
                  <c:v>-1.40533447265625E-2</c:v>
                </c:pt>
                <c:pt idx="4614">
                  <c:v>-1.396942138671875E-2</c:v>
                </c:pt>
                <c:pt idx="4615">
                  <c:v>-1.4068603515625E-2</c:v>
                </c:pt>
                <c:pt idx="4616">
                  <c:v>-1.413726806640625E-2</c:v>
                </c:pt>
                <c:pt idx="4617">
                  <c:v>-1.433563232421875E-2</c:v>
                </c:pt>
                <c:pt idx="4618">
                  <c:v>-1.434326171875E-2</c:v>
                </c:pt>
                <c:pt idx="4619">
                  <c:v>-1.454925537109375E-2</c:v>
                </c:pt>
                <c:pt idx="4620">
                  <c:v>-1.454925537109375E-2</c:v>
                </c:pt>
                <c:pt idx="4621">
                  <c:v>-1.44195556640625E-2</c:v>
                </c:pt>
                <c:pt idx="4622">
                  <c:v>-1.4404296875E-2</c:v>
                </c:pt>
                <c:pt idx="4623">
                  <c:v>-1.413726806640625E-2</c:v>
                </c:pt>
                <c:pt idx="4624">
                  <c:v>-1.404571533203125E-2</c:v>
                </c:pt>
                <c:pt idx="4625">
                  <c:v>-1.396942138671875E-2</c:v>
                </c:pt>
                <c:pt idx="4626">
                  <c:v>-1.374053955078125E-2</c:v>
                </c:pt>
              </c:numCache>
            </c:numRef>
          </c:yVal>
          <c:smooth val="0"/>
          <c:extLst>
            <c:ext xmlns:c16="http://schemas.microsoft.com/office/drawing/2014/chart" uri="{C3380CC4-5D6E-409C-BE32-E72D297353CC}">
              <c16:uniqueId val="{00000000-B207-4F17-8D07-9BF5A67BF67F}"/>
            </c:ext>
          </c:extLst>
        </c:ser>
        <c:dLbls>
          <c:showLegendKey val="0"/>
          <c:showVal val="0"/>
          <c:showCatName val="0"/>
          <c:showSerName val="0"/>
          <c:showPercent val="0"/>
          <c:showBubbleSize val="0"/>
        </c:dLbls>
        <c:axId val="773543544"/>
        <c:axId val="773542888"/>
      </c:scatterChart>
      <c:scatterChart>
        <c:scatterStyle val="lineMarker"/>
        <c:varyColors val="0"/>
        <c:ser>
          <c:idx val="0"/>
          <c:order val="0"/>
          <c:tx>
            <c:strRef>
              <c:f>'Raw Data'!$H$1</c:f>
              <c:strCache>
                <c:ptCount val="1"/>
                <c:pt idx="0">
                  <c:v>iPhone</c:v>
                </c:pt>
              </c:strCache>
            </c:strRef>
          </c:tx>
          <c:spPr>
            <a:ln w="25400" cap="rnd">
              <a:noFill/>
              <a:round/>
            </a:ln>
            <a:effectLst/>
          </c:spPr>
          <c:marker>
            <c:symbol val="circle"/>
            <c:size val="5"/>
            <c:spPr>
              <a:solidFill>
                <a:schemeClr val="accent1"/>
              </a:solidFill>
              <a:ln w="9525">
                <a:solidFill>
                  <a:schemeClr val="accent1"/>
                </a:solidFill>
              </a:ln>
              <a:effectLst/>
            </c:spPr>
          </c:marker>
          <c:xVal>
            <c:numRef>
              <c:f>'Raw Data'!$G$2:$G$4640</c:f>
              <c:numCache>
                <c:formatCode>General</c:formatCode>
                <c:ptCount val="4639"/>
                <c:pt idx="0">
                  <c:v>0</c:v>
                </c:pt>
                <c:pt idx="1">
                  <c:v>1.0187159999914002</c:v>
                </c:pt>
                <c:pt idx="2">
                  <c:v>2.0374299999966752</c:v>
                </c:pt>
                <c:pt idx="3">
                  <c:v>3.0560509999922942</c:v>
                </c:pt>
                <c:pt idx="4">
                  <c:v>4.074601000000257</c:v>
                </c:pt>
                <c:pt idx="5">
                  <c:v>5.0931639999907929</c:v>
                </c:pt>
                <c:pt idx="6">
                  <c:v>5.2509719999798108</c:v>
                </c:pt>
                <c:pt idx="7">
                  <c:v>6.1939259999780916</c:v>
                </c:pt>
                <c:pt idx="8">
                  <c:v>7.1366759999946225</c:v>
                </c:pt>
                <c:pt idx="9">
                  <c:v>8.0794099999766331</c:v>
                </c:pt>
                <c:pt idx="10">
                  <c:v>9.0222749999957159</c:v>
                </c:pt>
                <c:pt idx="11">
                  <c:v>9.965091999998549</c:v>
                </c:pt>
                <c:pt idx="12">
                  <c:v>10.907894999982091</c:v>
                </c:pt>
                <c:pt idx="13">
                  <c:v>11.850631999986945</c:v>
                </c:pt>
                <c:pt idx="14">
                  <c:v>12.793358999973862</c:v>
                </c:pt>
                <c:pt idx="15">
                  <c:v>13.736098999972455</c:v>
                </c:pt>
                <c:pt idx="16">
                  <c:v>14.678808999975445</c:v>
                </c:pt>
                <c:pt idx="17">
                  <c:v>15.621511999983341</c:v>
                </c:pt>
                <c:pt idx="18">
                  <c:v>16.564319999975851</c:v>
                </c:pt>
                <c:pt idx="19">
                  <c:v>17.507008999993559</c:v>
                </c:pt>
                <c:pt idx="20">
                  <c:v>18.449607999995351</c:v>
                </c:pt>
                <c:pt idx="21">
                  <c:v>19.39216899999883</c:v>
                </c:pt>
                <c:pt idx="22">
                  <c:v>20.334753999981331</c:v>
                </c:pt>
                <c:pt idx="23">
                  <c:v>21.277336999977706</c:v>
                </c:pt>
                <c:pt idx="24">
                  <c:v>22.219978999986779</c:v>
                </c:pt>
                <c:pt idx="25">
                  <c:v>23.162763999978779</c:v>
                </c:pt>
                <c:pt idx="26">
                  <c:v>24.105810999986716</c:v>
                </c:pt>
                <c:pt idx="27">
                  <c:v>25.048794999980601</c:v>
                </c:pt>
                <c:pt idx="28">
                  <c:v>25.991784999991069</c:v>
                </c:pt>
                <c:pt idx="29">
                  <c:v>26.934746999992058</c:v>
                </c:pt>
                <c:pt idx="30">
                  <c:v>27.877684999984922</c:v>
                </c:pt>
                <c:pt idx="31">
                  <c:v>28.820625999971526</c:v>
                </c:pt>
                <c:pt idx="32">
                  <c:v>29.763479999994161</c:v>
                </c:pt>
                <c:pt idx="33">
                  <c:v>30.706287999986671</c:v>
                </c:pt>
                <c:pt idx="34">
                  <c:v>31.648946999979671</c:v>
                </c:pt>
                <c:pt idx="35">
                  <c:v>32.591313999990234</c:v>
                </c:pt>
                <c:pt idx="36">
                  <c:v>33.53367099998286</c:v>
                </c:pt>
                <c:pt idx="37">
                  <c:v>34.476073999976506</c:v>
                </c:pt>
                <c:pt idx="38">
                  <c:v>35.418495999998413</c:v>
                </c:pt>
                <c:pt idx="39">
                  <c:v>36.361036999995122</c:v>
                </c:pt>
                <c:pt idx="40">
                  <c:v>37.303447999991477</c:v>
                </c:pt>
                <c:pt idx="41">
                  <c:v>38.245801999990363</c:v>
                </c:pt>
                <c:pt idx="42">
                  <c:v>39.188205999991624</c:v>
                </c:pt>
                <c:pt idx="43">
                  <c:v>40.130742999986978</c:v>
                </c:pt>
                <c:pt idx="44">
                  <c:v>41.073290999978781</c:v>
                </c:pt>
                <c:pt idx="45">
                  <c:v>42.0158029999875</c:v>
                </c:pt>
                <c:pt idx="46">
                  <c:v>42.958319999976084</c:v>
                </c:pt>
                <c:pt idx="47">
                  <c:v>43.900807999976678</c:v>
                </c:pt>
                <c:pt idx="48">
                  <c:v>44.843413999973563</c:v>
                </c:pt>
                <c:pt idx="49">
                  <c:v>45.785819999990053</c:v>
                </c:pt>
                <c:pt idx="50">
                  <c:v>46.728313999978127</c:v>
                </c:pt>
                <c:pt idx="51">
                  <c:v>47.6707779999997</c:v>
                </c:pt>
                <c:pt idx="52">
                  <c:v>48.613220999977784</c:v>
                </c:pt>
                <c:pt idx="53">
                  <c:v>49.555628999980399</c:v>
                </c:pt>
                <c:pt idx="54">
                  <c:v>50.497979999985546</c:v>
                </c:pt>
                <c:pt idx="55">
                  <c:v>51.440352999983588</c:v>
                </c:pt>
                <c:pt idx="56">
                  <c:v>52.382654999993974</c:v>
                </c:pt>
                <c:pt idx="57">
                  <c:v>53.325050999992527</c:v>
                </c:pt>
                <c:pt idx="58">
                  <c:v>54.267439999995986</c:v>
                </c:pt>
                <c:pt idx="59">
                  <c:v>55.209896999993362</c:v>
                </c:pt>
                <c:pt idx="60">
                  <c:v>56.15219499997329</c:v>
                </c:pt>
                <c:pt idx="61">
                  <c:v>57.09459799999604</c:v>
                </c:pt>
                <c:pt idx="62">
                  <c:v>58.037019999988843</c:v>
                </c:pt>
                <c:pt idx="63">
                  <c:v>58.979450999991968</c:v>
                </c:pt>
                <c:pt idx="64">
                  <c:v>59.921811999985948</c:v>
                </c:pt>
                <c:pt idx="65">
                  <c:v>60.864162999991095</c:v>
                </c:pt>
                <c:pt idx="66">
                  <c:v>61.806532999995397</c:v>
                </c:pt>
                <c:pt idx="67">
                  <c:v>62.748884999979055</c:v>
                </c:pt>
                <c:pt idx="68">
                  <c:v>63.691270999988774</c:v>
                </c:pt>
                <c:pt idx="69">
                  <c:v>64.633592999976827</c:v>
                </c:pt>
                <c:pt idx="70">
                  <c:v>65.575940999988234</c:v>
                </c:pt>
                <c:pt idx="71">
                  <c:v>66.518319999973755</c:v>
                </c:pt>
                <c:pt idx="72">
                  <c:v>67.460693999979412</c:v>
                </c:pt>
                <c:pt idx="73">
                  <c:v>68.403071999986423</c:v>
                </c:pt>
                <c:pt idx="74">
                  <c:v>69.34547199998633</c:v>
                </c:pt>
                <c:pt idx="75">
                  <c:v>70.287877999973716</c:v>
                </c:pt>
                <c:pt idx="76">
                  <c:v>71.230211999994935</c:v>
                </c:pt>
                <c:pt idx="77">
                  <c:v>72.172523999994155</c:v>
                </c:pt>
                <c:pt idx="78">
                  <c:v>73.114850999991177</c:v>
                </c:pt>
                <c:pt idx="79">
                  <c:v>74.057156999973813</c:v>
                </c:pt>
                <c:pt idx="80">
                  <c:v>74.999423999979626</c:v>
                </c:pt>
                <c:pt idx="81">
                  <c:v>75.941711999999825</c:v>
                </c:pt>
                <c:pt idx="82">
                  <c:v>76.883940999978222</c:v>
                </c:pt>
                <c:pt idx="83">
                  <c:v>77.826164999976754</c:v>
                </c:pt>
                <c:pt idx="84">
                  <c:v>78.768251999979839</c:v>
                </c:pt>
                <c:pt idx="85">
                  <c:v>79.710467999975663</c:v>
                </c:pt>
                <c:pt idx="86">
                  <c:v>80.652694999997038</c:v>
                </c:pt>
                <c:pt idx="87">
                  <c:v>81.594944999989821</c:v>
                </c:pt>
                <c:pt idx="88">
                  <c:v>82.537214999989374</c:v>
                </c:pt>
                <c:pt idx="89">
                  <c:v>83.479503999988083</c:v>
                </c:pt>
                <c:pt idx="90">
                  <c:v>84.421768999978667</c:v>
                </c:pt>
                <c:pt idx="91">
                  <c:v>85.364034999976866</c:v>
                </c:pt>
                <c:pt idx="92">
                  <c:v>86.306309999985388</c:v>
                </c:pt>
                <c:pt idx="93">
                  <c:v>87.248602999985451</c:v>
                </c:pt>
                <c:pt idx="94">
                  <c:v>88.190855999971973</c:v>
                </c:pt>
                <c:pt idx="95">
                  <c:v>89.133145999978296</c:v>
                </c:pt>
                <c:pt idx="96">
                  <c:v>90.075481999985641</c:v>
                </c:pt>
                <c:pt idx="97">
                  <c:v>91.017766999982996</c:v>
                </c:pt>
                <c:pt idx="98">
                  <c:v>91.960013999982039</c:v>
                </c:pt>
                <c:pt idx="99">
                  <c:v>92.902312999998685</c:v>
                </c:pt>
                <c:pt idx="100">
                  <c:v>93.844499999977415</c:v>
                </c:pt>
                <c:pt idx="101">
                  <c:v>94.786695999995572</c:v>
                </c:pt>
                <c:pt idx="102">
                  <c:v>95.728870999999344</c:v>
                </c:pt>
                <c:pt idx="103">
                  <c:v>96.671050999982981</c:v>
                </c:pt>
                <c:pt idx="104">
                  <c:v>97.613215999997919</c:v>
                </c:pt>
                <c:pt idx="105">
                  <c:v>98.555429000000004</c:v>
                </c:pt>
                <c:pt idx="106">
                  <c:v>99.497648999997182</c:v>
                </c:pt>
                <c:pt idx="107">
                  <c:v>100.43971399997827</c:v>
                </c:pt>
                <c:pt idx="108">
                  <c:v>101.38180899998406</c:v>
                </c:pt>
                <c:pt idx="109">
                  <c:v>102.32383599999594</c:v>
                </c:pt>
                <c:pt idx="110">
                  <c:v>103.26577399999951</c:v>
                </c:pt>
                <c:pt idx="111">
                  <c:v>104.20761499999207</c:v>
                </c:pt>
                <c:pt idx="112">
                  <c:v>105.14972699998179</c:v>
                </c:pt>
                <c:pt idx="113">
                  <c:v>106.09188799999538</c:v>
                </c:pt>
                <c:pt idx="114">
                  <c:v>107.03413299997919</c:v>
                </c:pt>
                <c:pt idx="115">
                  <c:v>107.97627299997839</c:v>
                </c:pt>
                <c:pt idx="116">
                  <c:v>108.91852799998014</c:v>
                </c:pt>
                <c:pt idx="117">
                  <c:v>109.86083399999188</c:v>
                </c:pt>
                <c:pt idx="118">
                  <c:v>110.80310599997756</c:v>
                </c:pt>
                <c:pt idx="119">
                  <c:v>111.74530399998184</c:v>
                </c:pt>
                <c:pt idx="120">
                  <c:v>112.68738499999745</c:v>
                </c:pt>
                <c:pt idx="121">
                  <c:v>113.62949299998581</c:v>
                </c:pt>
                <c:pt idx="122">
                  <c:v>114.57173299998976</c:v>
                </c:pt>
                <c:pt idx="123">
                  <c:v>115.51384899998084</c:v>
                </c:pt>
                <c:pt idx="124">
                  <c:v>116.45591299998341</c:v>
                </c:pt>
                <c:pt idx="125">
                  <c:v>117.39783299999544</c:v>
                </c:pt>
                <c:pt idx="126">
                  <c:v>118.33985699998448</c:v>
                </c:pt>
                <c:pt idx="127">
                  <c:v>119.28180399999837</c:v>
                </c:pt>
                <c:pt idx="128">
                  <c:v>120.22377499999129</c:v>
                </c:pt>
                <c:pt idx="129">
                  <c:v>121.1657749999722</c:v>
                </c:pt>
                <c:pt idx="130">
                  <c:v>122.10762099997373</c:v>
                </c:pt>
                <c:pt idx="131">
                  <c:v>123.04959199999576</c:v>
                </c:pt>
                <c:pt idx="132">
                  <c:v>123.99152199999662</c:v>
                </c:pt>
                <c:pt idx="133">
                  <c:v>124.93337099999189</c:v>
                </c:pt>
                <c:pt idx="134">
                  <c:v>125.87515899998834</c:v>
                </c:pt>
                <c:pt idx="135">
                  <c:v>126.81698899998446</c:v>
                </c:pt>
                <c:pt idx="136">
                  <c:v>127.75888399998075</c:v>
                </c:pt>
                <c:pt idx="137">
                  <c:v>128.7008199999982</c:v>
                </c:pt>
                <c:pt idx="138">
                  <c:v>129.64275199998519</c:v>
                </c:pt>
                <c:pt idx="139">
                  <c:v>130.58459699997911</c:v>
                </c:pt>
                <c:pt idx="140">
                  <c:v>131.52642799998284</c:v>
                </c:pt>
                <c:pt idx="141">
                  <c:v>132.46831699999166</c:v>
                </c:pt>
                <c:pt idx="142">
                  <c:v>133.4101419999788</c:v>
                </c:pt>
                <c:pt idx="143">
                  <c:v>134.35192499999539</c:v>
                </c:pt>
                <c:pt idx="144">
                  <c:v>135.29381899998407</c:v>
                </c:pt>
                <c:pt idx="145">
                  <c:v>136.23569699999643</c:v>
                </c:pt>
                <c:pt idx="146">
                  <c:v>137.17756999999983</c:v>
                </c:pt>
                <c:pt idx="147">
                  <c:v>138.11943999998039</c:v>
                </c:pt>
                <c:pt idx="148">
                  <c:v>139.06132599999546</c:v>
                </c:pt>
                <c:pt idx="149">
                  <c:v>140.00319599997601</c:v>
                </c:pt>
                <c:pt idx="150">
                  <c:v>140.9450609999767</c:v>
                </c:pt>
                <c:pt idx="151">
                  <c:v>141.88688799997908</c:v>
                </c:pt>
                <c:pt idx="152">
                  <c:v>142.82878599999822</c:v>
                </c:pt>
                <c:pt idx="153">
                  <c:v>143.77067399999942</c:v>
                </c:pt>
                <c:pt idx="154">
                  <c:v>144.71266399999149</c:v>
                </c:pt>
                <c:pt idx="155">
                  <c:v>145.65450399997644</c:v>
                </c:pt>
                <c:pt idx="156">
                  <c:v>146.59634699998423</c:v>
                </c:pt>
                <c:pt idx="157">
                  <c:v>147.53822399998899</c:v>
                </c:pt>
                <c:pt idx="158">
                  <c:v>148.48006499998155</c:v>
                </c:pt>
                <c:pt idx="159">
                  <c:v>149.42196299997158</c:v>
                </c:pt>
                <c:pt idx="160">
                  <c:v>150.36382400000002</c:v>
                </c:pt>
                <c:pt idx="161">
                  <c:v>151.30559399997583</c:v>
                </c:pt>
                <c:pt idx="162">
                  <c:v>152.24737199998344</c:v>
                </c:pt>
                <c:pt idx="163">
                  <c:v>153.18919599999208</c:v>
                </c:pt>
                <c:pt idx="164">
                  <c:v>154.13122499999008</c:v>
                </c:pt>
                <c:pt idx="165">
                  <c:v>155.07325099999434</c:v>
                </c:pt>
                <c:pt idx="166">
                  <c:v>156.0153359999822</c:v>
                </c:pt>
                <c:pt idx="167">
                  <c:v>156.95734799999627</c:v>
                </c:pt>
                <c:pt idx="168">
                  <c:v>157.89926299999934</c:v>
                </c:pt>
                <c:pt idx="169">
                  <c:v>158.84115499997279</c:v>
                </c:pt>
                <c:pt idx="170">
                  <c:v>159.78306799998973</c:v>
                </c:pt>
                <c:pt idx="171">
                  <c:v>160.72484899999108</c:v>
                </c:pt>
                <c:pt idx="172">
                  <c:v>161.6666789999872</c:v>
                </c:pt>
                <c:pt idx="173">
                  <c:v>162.60845899998094</c:v>
                </c:pt>
                <c:pt idx="174">
                  <c:v>163.55039799999213</c:v>
                </c:pt>
                <c:pt idx="175">
                  <c:v>164.49238199999672</c:v>
                </c:pt>
                <c:pt idx="176">
                  <c:v>165.43436699997983</c:v>
                </c:pt>
                <c:pt idx="177">
                  <c:v>166.37636799999746</c:v>
                </c:pt>
                <c:pt idx="178">
                  <c:v>167.3183259999787</c:v>
                </c:pt>
                <c:pt idx="179">
                  <c:v>168.26025599997956</c:v>
                </c:pt>
                <c:pt idx="180">
                  <c:v>169.20221499999752</c:v>
                </c:pt>
                <c:pt idx="181">
                  <c:v>170.14412899999297</c:v>
                </c:pt>
                <c:pt idx="182">
                  <c:v>171.08606299999519</c:v>
                </c:pt>
                <c:pt idx="183">
                  <c:v>172.02801699997508</c:v>
                </c:pt>
                <c:pt idx="184">
                  <c:v>172.96989599999506</c:v>
                </c:pt>
                <c:pt idx="185">
                  <c:v>173.91187899999204</c:v>
                </c:pt>
                <c:pt idx="186">
                  <c:v>174.85372199999983</c:v>
                </c:pt>
                <c:pt idx="187">
                  <c:v>175.79559699998936</c:v>
                </c:pt>
                <c:pt idx="188">
                  <c:v>176.73747699998785</c:v>
                </c:pt>
                <c:pt idx="189">
                  <c:v>177.67929599998752</c:v>
                </c:pt>
                <c:pt idx="190">
                  <c:v>178.6210939999728</c:v>
                </c:pt>
                <c:pt idx="191">
                  <c:v>179.56297699999413</c:v>
                </c:pt>
                <c:pt idx="192">
                  <c:v>180.5048479999823</c:v>
                </c:pt>
                <c:pt idx="193">
                  <c:v>181.44670799997402</c:v>
                </c:pt>
                <c:pt idx="194">
                  <c:v>182.3886389999825</c:v>
                </c:pt>
                <c:pt idx="195">
                  <c:v>183.33054699999047</c:v>
                </c:pt>
                <c:pt idx="196">
                  <c:v>184.2723479999986</c:v>
                </c:pt>
                <c:pt idx="197">
                  <c:v>185.21419099997729</c:v>
                </c:pt>
                <c:pt idx="198">
                  <c:v>186.1559019999986</c:v>
                </c:pt>
                <c:pt idx="199">
                  <c:v>187.09761399999843</c:v>
                </c:pt>
                <c:pt idx="200">
                  <c:v>188.03948299997137</c:v>
                </c:pt>
                <c:pt idx="201">
                  <c:v>188.98125399998389</c:v>
                </c:pt>
                <c:pt idx="202">
                  <c:v>189.92307099999744</c:v>
                </c:pt>
                <c:pt idx="203">
                  <c:v>190.86492399999406</c:v>
                </c:pt>
                <c:pt idx="204">
                  <c:v>191.80677999998443</c:v>
                </c:pt>
                <c:pt idx="205">
                  <c:v>192.74866699997801</c:v>
                </c:pt>
                <c:pt idx="206">
                  <c:v>193.69052299999748</c:v>
                </c:pt>
                <c:pt idx="207">
                  <c:v>194.63243699999293</c:v>
                </c:pt>
                <c:pt idx="208">
                  <c:v>195.57437199997366</c:v>
                </c:pt>
                <c:pt idx="209">
                  <c:v>196.51631499998621</c:v>
                </c:pt>
                <c:pt idx="210">
                  <c:v>197.45822099997895</c:v>
                </c:pt>
                <c:pt idx="211">
                  <c:v>198.4001499999722</c:v>
                </c:pt>
                <c:pt idx="212">
                  <c:v>199.3420449999976</c:v>
                </c:pt>
                <c:pt idx="213">
                  <c:v>200.28395099999034</c:v>
                </c:pt>
                <c:pt idx="214">
                  <c:v>201.22583899999154</c:v>
                </c:pt>
                <c:pt idx="215">
                  <c:v>202.16772899997886</c:v>
                </c:pt>
                <c:pt idx="216">
                  <c:v>203.10961699998006</c:v>
                </c:pt>
                <c:pt idx="217">
                  <c:v>204.05132799997227</c:v>
                </c:pt>
                <c:pt idx="218">
                  <c:v>204.99319099998684</c:v>
                </c:pt>
                <c:pt idx="219">
                  <c:v>205.93507899998804</c:v>
                </c:pt>
                <c:pt idx="220">
                  <c:v>206.87694499999634</c:v>
                </c:pt>
                <c:pt idx="221">
                  <c:v>207.81881299999077</c:v>
                </c:pt>
                <c:pt idx="222">
                  <c:v>208.76057899999432</c:v>
                </c:pt>
                <c:pt idx="223">
                  <c:v>209.70234199997503</c:v>
                </c:pt>
                <c:pt idx="224">
                  <c:v>210.64414499999839</c:v>
                </c:pt>
                <c:pt idx="225">
                  <c:v>211.58599899997353</c:v>
                </c:pt>
                <c:pt idx="226">
                  <c:v>212.5277959999803</c:v>
                </c:pt>
                <c:pt idx="227">
                  <c:v>213.46962599997642</c:v>
                </c:pt>
                <c:pt idx="228">
                  <c:v>214.41135099998792</c:v>
                </c:pt>
                <c:pt idx="229">
                  <c:v>215.35309099999722</c:v>
                </c:pt>
                <c:pt idx="230">
                  <c:v>216.29475599998841</c:v>
                </c:pt>
                <c:pt idx="231">
                  <c:v>217.23656099999789</c:v>
                </c:pt>
                <c:pt idx="232">
                  <c:v>218.17822799997521</c:v>
                </c:pt>
                <c:pt idx="233">
                  <c:v>219.11978799998178</c:v>
                </c:pt>
                <c:pt idx="234">
                  <c:v>220.06136999998125</c:v>
                </c:pt>
                <c:pt idx="235">
                  <c:v>221.00297299999511</c:v>
                </c:pt>
                <c:pt idx="236">
                  <c:v>221.94450999997207</c:v>
                </c:pt>
                <c:pt idx="237">
                  <c:v>222.88611899997341</c:v>
                </c:pt>
                <c:pt idx="238">
                  <c:v>223.82769799997914</c:v>
                </c:pt>
                <c:pt idx="239">
                  <c:v>224.76925099999062</c:v>
                </c:pt>
                <c:pt idx="240">
                  <c:v>225.71091899997555</c:v>
                </c:pt>
                <c:pt idx="241">
                  <c:v>226.65259499999229</c:v>
                </c:pt>
                <c:pt idx="242">
                  <c:v>227.59427999999025</c:v>
                </c:pt>
                <c:pt idx="243">
                  <c:v>228.53607299999567</c:v>
                </c:pt>
                <c:pt idx="244">
                  <c:v>229.47779799997807</c:v>
                </c:pt>
                <c:pt idx="245">
                  <c:v>230.41964599999483</c:v>
                </c:pt>
                <c:pt idx="246">
                  <c:v>231.36157899998943</c:v>
                </c:pt>
                <c:pt idx="247">
                  <c:v>232.30346999998437</c:v>
                </c:pt>
                <c:pt idx="248">
                  <c:v>233.24528299999656</c:v>
                </c:pt>
                <c:pt idx="249">
                  <c:v>234.18701499997405</c:v>
                </c:pt>
                <c:pt idx="250">
                  <c:v>235.12878399997135</c:v>
                </c:pt>
                <c:pt idx="251">
                  <c:v>236.0704829999886</c:v>
                </c:pt>
                <c:pt idx="252">
                  <c:v>237.01203999997233</c:v>
                </c:pt>
                <c:pt idx="253">
                  <c:v>237.95358799997484</c:v>
                </c:pt>
                <c:pt idx="254">
                  <c:v>238.89511099999072</c:v>
                </c:pt>
                <c:pt idx="255">
                  <c:v>239.83660199999576</c:v>
                </c:pt>
                <c:pt idx="256">
                  <c:v>240.77816499999608</c:v>
                </c:pt>
                <c:pt idx="257">
                  <c:v>241.71975499999826</c:v>
                </c:pt>
                <c:pt idx="258">
                  <c:v>242.66134799999418</c:v>
                </c:pt>
                <c:pt idx="259">
                  <c:v>243.60293499997351</c:v>
                </c:pt>
                <c:pt idx="260">
                  <c:v>244.54460299998755</c:v>
                </c:pt>
                <c:pt idx="261">
                  <c:v>245.48628599999938</c:v>
                </c:pt>
                <c:pt idx="262">
                  <c:v>246.42789199997787</c:v>
                </c:pt>
                <c:pt idx="263">
                  <c:v>247.36956999998074</c:v>
                </c:pt>
                <c:pt idx="264">
                  <c:v>248.31126799999038</c:v>
                </c:pt>
                <c:pt idx="265">
                  <c:v>249.25289699999848</c:v>
                </c:pt>
                <c:pt idx="266">
                  <c:v>250.19445499998983</c:v>
                </c:pt>
                <c:pt idx="267">
                  <c:v>251.13590399999521</c:v>
                </c:pt>
                <c:pt idx="268">
                  <c:v>252.07741699999315</c:v>
                </c:pt>
                <c:pt idx="269">
                  <c:v>253.01891399998567</c:v>
                </c:pt>
                <c:pt idx="270">
                  <c:v>253.96052499997313</c:v>
                </c:pt>
                <c:pt idx="271">
                  <c:v>254.90211599998293</c:v>
                </c:pt>
                <c:pt idx="272">
                  <c:v>255.84358899999643</c:v>
                </c:pt>
                <c:pt idx="273">
                  <c:v>256.78511499997694</c:v>
                </c:pt>
                <c:pt idx="274">
                  <c:v>257.72658799999044</c:v>
                </c:pt>
                <c:pt idx="275">
                  <c:v>258.66817499999888</c:v>
                </c:pt>
                <c:pt idx="276">
                  <c:v>259.60979999997653</c:v>
                </c:pt>
                <c:pt idx="277">
                  <c:v>260.55152199999429</c:v>
                </c:pt>
                <c:pt idx="278">
                  <c:v>261.49316799998633</c:v>
                </c:pt>
                <c:pt idx="279">
                  <c:v>262.43480899999849</c:v>
                </c:pt>
                <c:pt idx="280">
                  <c:v>263.37634499999695</c:v>
                </c:pt>
                <c:pt idx="281">
                  <c:v>264.31781099998625</c:v>
                </c:pt>
                <c:pt idx="282">
                  <c:v>265.25915699999314</c:v>
                </c:pt>
                <c:pt idx="283">
                  <c:v>266.20054199997685</c:v>
                </c:pt>
                <c:pt idx="284">
                  <c:v>267.14188999999897</c:v>
                </c:pt>
                <c:pt idx="285">
                  <c:v>268.08323299998301</c:v>
                </c:pt>
                <c:pt idx="286">
                  <c:v>269.02452799997991</c:v>
                </c:pt>
                <c:pt idx="287">
                  <c:v>269.96582399998442</c:v>
                </c:pt>
                <c:pt idx="288">
                  <c:v>270.90708299999824</c:v>
                </c:pt>
                <c:pt idx="289">
                  <c:v>271.84838199999649</c:v>
                </c:pt>
                <c:pt idx="290">
                  <c:v>272.78973499999847</c:v>
                </c:pt>
                <c:pt idx="291">
                  <c:v>273.73113699999521</c:v>
                </c:pt>
                <c:pt idx="292">
                  <c:v>274.67269899998792</c:v>
                </c:pt>
                <c:pt idx="293">
                  <c:v>275.61405999999261</c:v>
                </c:pt>
                <c:pt idx="294">
                  <c:v>276.55542999997851</c:v>
                </c:pt>
                <c:pt idx="295">
                  <c:v>277.4969909999927</c:v>
                </c:pt>
                <c:pt idx="296">
                  <c:v>278.43857899997965</c:v>
                </c:pt>
                <c:pt idx="297">
                  <c:v>279.3801809999859</c:v>
                </c:pt>
                <c:pt idx="298">
                  <c:v>280.3217729999742</c:v>
                </c:pt>
                <c:pt idx="299">
                  <c:v>281.26340299998992</c:v>
                </c:pt>
                <c:pt idx="300">
                  <c:v>282.20503799998551</c:v>
                </c:pt>
                <c:pt idx="301">
                  <c:v>283.14664699998684</c:v>
                </c:pt>
                <c:pt idx="302">
                  <c:v>284.08824999997159</c:v>
                </c:pt>
                <c:pt idx="303">
                  <c:v>285.02981099998578</c:v>
                </c:pt>
                <c:pt idx="304">
                  <c:v>285.97139999998035</c:v>
                </c:pt>
                <c:pt idx="305">
                  <c:v>286.91288799999165</c:v>
                </c:pt>
                <c:pt idx="306">
                  <c:v>287.85439899997436</c:v>
                </c:pt>
                <c:pt idx="307">
                  <c:v>288.79587599998922</c:v>
                </c:pt>
                <c:pt idx="308">
                  <c:v>289.7374139999738</c:v>
                </c:pt>
                <c:pt idx="309">
                  <c:v>290.67893499997444</c:v>
                </c:pt>
                <c:pt idx="310">
                  <c:v>291.62044299999252</c:v>
                </c:pt>
                <c:pt idx="311">
                  <c:v>292.56196799999452</c:v>
                </c:pt>
                <c:pt idx="312">
                  <c:v>293.50342599998112</c:v>
                </c:pt>
                <c:pt idx="313">
                  <c:v>294.44490899998345</c:v>
                </c:pt>
                <c:pt idx="314">
                  <c:v>295.38635799998883</c:v>
                </c:pt>
                <c:pt idx="315">
                  <c:v>296.32779499999015</c:v>
                </c:pt>
                <c:pt idx="316">
                  <c:v>297.26921099997708</c:v>
                </c:pt>
                <c:pt idx="317">
                  <c:v>298.21076299998094</c:v>
                </c:pt>
                <c:pt idx="318">
                  <c:v>299.15219899997464</c:v>
                </c:pt>
                <c:pt idx="319">
                  <c:v>300.09356399998069</c:v>
                </c:pt>
                <c:pt idx="320">
                  <c:v>301.03502499999013</c:v>
                </c:pt>
                <c:pt idx="321">
                  <c:v>301.97646499998518</c:v>
                </c:pt>
                <c:pt idx="322">
                  <c:v>302.91791499999817</c:v>
                </c:pt>
                <c:pt idx="323">
                  <c:v>303.85934299998917</c:v>
                </c:pt>
                <c:pt idx="324">
                  <c:v>304.80074699997203</c:v>
                </c:pt>
                <c:pt idx="325">
                  <c:v>305.74198299998534</c:v>
                </c:pt>
                <c:pt idx="326">
                  <c:v>306.68326599997818</c:v>
                </c:pt>
                <c:pt idx="327">
                  <c:v>307.62460399998236</c:v>
                </c:pt>
                <c:pt idx="328">
                  <c:v>308.5660359999747</c:v>
                </c:pt>
                <c:pt idx="329">
                  <c:v>309.50747599999886</c:v>
                </c:pt>
                <c:pt idx="330">
                  <c:v>310.44893199999933</c:v>
                </c:pt>
                <c:pt idx="331">
                  <c:v>311.39032699997188</c:v>
                </c:pt>
                <c:pt idx="332">
                  <c:v>312.33179899997776</c:v>
                </c:pt>
                <c:pt idx="333">
                  <c:v>313.27322399997502</c:v>
                </c:pt>
                <c:pt idx="334">
                  <c:v>314.21460899998783</c:v>
                </c:pt>
                <c:pt idx="335">
                  <c:v>315.15588899998693</c:v>
                </c:pt>
                <c:pt idx="336">
                  <c:v>316.09721999999601</c:v>
                </c:pt>
                <c:pt idx="337">
                  <c:v>317.0385589999787</c:v>
                </c:pt>
                <c:pt idx="338">
                  <c:v>317.97990399997798</c:v>
                </c:pt>
                <c:pt idx="339">
                  <c:v>318.92122799999197</c:v>
                </c:pt>
                <c:pt idx="340">
                  <c:v>319.86250999997719</c:v>
                </c:pt>
                <c:pt idx="341">
                  <c:v>320.8038499999966</c:v>
                </c:pt>
                <c:pt idx="342">
                  <c:v>321.74512499998673</c:v>
                </c:pt>
                <c:pt idx="343">
                  <c:v>322.68633799999952</c:v>
                </c:pt>
                <c:pt idx="344">
                  <c:v>323.62767399998847</c:v>
                </c:pt>
                <c:pt idx="345">
                  <c:v>324.56900099999621</c:v>
                </c:pt>
                <c:pt idx="346">
                  <c:v>325.51028199997381</c:v>
                </c:pt>
                <c:pt idx="347">
                  <c:v>326.45161599997664</c:v>
                </c:pt>
                <c:pt idx="348">
                  <c:v>327.39301399997203</c:v>
                </c:pt>
                <c:pt idx="349">
                  <c:v>328.33442999998806</c:v>
                </c:pt>
                <c:pt idx="350">
                  <c:v>329.27578999998514</c:v>
                </c:pt>
                <c:pt idx="351">
                  <c:v>330.21713699999964</c:v>
                </c:pt>
                <c:pt idx="352">
                  <c:v>331.1585329999798</c:v>
                </c:pt>
                <c:pt idx="353">
                  <c:v>332.09990899998229</c:v>
                </c:pt>
                <c:pt idx="354">
                  <c:v>333.04124599997886</c:v>
                </c:pt>
                <c:pt idx="355">
                  <c:v>333.98265099999844</c:v>
                </c:pt>
                <c:pt idx="356">
                  <c:v>334.92400799997267</c:v>
                </c:pt>
                <c:pt idx="357">
                  <c:v>335.86542799999006</c:v>
                </c:pt>
                <c:pt idx="358">
                  <c:v>336.80685799999628</c:v>
                </c:pt>
                <c:pt idx="359">
                  <c:v>337.74818699999014</c:v>
                </c:pt>
                <c:pt idx="360">
                  <c:v>338.68951699999161</c:v>
                </c:pt>
                <c:pt idx="361">
                  <c:v>339.63088899999275</c:v>
                </c:pt>
                <c:pt idx="362">
                  <c:v>340.5723359999829</c:v>
                </c:pt>
                <c:pt idx="363">
                  <c:v>341.51376199998776</c:v>
                </c:pt>
                <c:pt idx="364">
                  <c:v>342.45517399997334</c:v>
                </c:pt>
                <c:pt idx="365">
                  <c:v>343.396539999987</c:v>
                </c:pt>
                <c:pt idx="366">
                  <c:v>344.33785799998441</c:v>
                </c:pt>
                <c:pt idx="367">
                  <c:v>345.27916499998537</c:v>
                </c:pt>
                <c:pt idx="368">
                  <c:v>346.22052299999632</c:v>
                </c:pt>
                <c:pt idx="369">
                  <c:v>347.16189599997597</c:v>
                </c:pt>
                <c:pt idx="370">
                  <c:v>348.10328099998878</c:v>
                </c:pt>
                <c:pt idx="371">
                  <c:v>349.04447799999616</c:v>
                </c:pt>
                <c:pt idx="372">
                  <c:v>349.98565399998915</c:v>
                </c:pt>
                <c:pt idx="373">
                  <c:v>350.92678999999771</c:v>
                </c:pt>
                <c:pt idx="374">
                  <c:v>351.86799799997243</c:v>
                </c:pt>
                <c:pt idx="375">
                  <c:v>352.80917499997304</c:v>
                </c:pt>
                <c:pt idx="376">
                  <c:v>353.75028999999631</c:v>
                </c:pt>
                <c:pt idx="377">
                  <c:v>354.69153599999845</c:v>
                </c:pt>
                <c:pt idx="378">
                  <c:v>355.63273199999821</c:v>
                </c:pt>
                <c:pt idx="379">
                  <c:v>356.57400899997447</c:v>
                </c:pt>
                <c:pt idx="380">
                  <c:v>357.51518199997372</c:v>
                </c:pt>
                <c:pt idx="381">
                  <c:v>358.45639199999277</c:v>
                </c:pt>
                <c:pt idx="382">
                  <c:v>359.39749399997527</c:v>
                </c:pt>
                <c:pt idx="383">
                  <c:v>360.33858899999177</c:v>
                </c:pt>
                <c:pt idx="384">
                  <c:v>361.27966299999389</c:v>
                </c:pt>
                <c:pt idx="385">
                  <c:v>362.22076799999923</c:v>
                </c:pt>
                <c:pt idx="386">
                  <c:v>363.16183699999237</c:v>
                </c:pt>
                <c:pt idx="387">
                  <c:v>364.10290099997655</c:v>
                </c:pt>
                <c:pt idx="388">
                  <c:v>365.04396899999119</c:v>
                </c:pt>
                <c:pt idx="389">
                  <c:v>365.98502999998163</c:v>
                </c:pt>
                <c:pt idx="390">
                  <c:v>366.92610199999763</c:v>
                </c:pt>
                <c:pt idx="391">
                  <c:v>367.86713799997233</c:v>
                </c:pt>
                <c:pt idx="392">
                  <c:v>368.80816299997969</c:v>
                </c:pt>
                <c:pt idx="393">
                  <c:v>369.74940399997286</c:v>
                </c:pt>
                <c:pt idx="394">
                  <c:v>370.69046399998479</c:v>
                </c:pt>
                <c:pt idx="395">
                  <c:v>371.63146599999163</c:v>
                </c:pt>
                <c:pt idx="396">
                  <c:v>372.57250099998782</c:v>
                </c:pt>
                <c:pt idx="397">
                  <c:v>373.51354199997149</c:v>
                </c:pt>
                <c:pt idx="398">
                  <c:v>374.45460800000001</c:v>
                </c:pt>
                <c:pt idx="399">
                  <c:v>375.39573499999824</c:v>
                </c:pt>
                <c:pt idx="400">
                  <c:v>376.33691399998497</c:v>
                </c:pt>
                <c:pt idx="401">
                  <c:v>377.27812899998389</c:v>
                </c:pt>
                <c:pt idx="402">
                  <c:v>378.21930699999211</c:v>
                </c:pt>
                <c:pt idx="403">
                  <c:v>379.16054599999916</c:v>
                </c:pt>
                <c:pt idx="404">
                  <c:v>380.10166699998081</c:v>
                </c:pt>
                <c:pt idx="405">
                  <c:v>381.04278799999156</c:v>
                </c:pt>
                <c:pt idx="406">
                  <c:v>381.9838859999727</c:v>
                </c:pt>
                <c:pt idx="407">
                  <c:v>382.92494499997701</c:v>
                </c:pt>
                <c:pt idx="408">
                  <c:v>383.86614599998575</c:v>
                </c:pt>
                <c:pt idx="409">
                  <c:v>384.80734699999448</c:v>
                </c:pt>
                <c:pt idx="410">
                  <c:v>385.74847099999897</c:v>
                </c:pt>
                <c:pt idx="411">
                  <c:v>386.68968599999789</c:v>
                </c:pt>
                <c:pt idx="412">
                  <c:v>387.63095299998531</c:v>
                </c:pt>
                <c:pt idx="413">
                  <c:v>388.57214699999895</c:v>
                </c:pt>
                <c:pt idx="414">
                  <c:v>389.51338599997689</c:v>
                </c:pt>
                <c:pt idx="415">
                  <c:v>390.45461399998749</c:v>
                </c:pt>
                <c:pt idx="416">
                  <c:v>391.39587499998743</c:v>
                </c:pt>
                <c:pt idx="417">
                  <c:v>392.33719299998484</c:v>
                </c:pt>
                <c:pt idx="418">
                  <c:v>393.27845999997226</c:v>
                </c:pt>
                <c:pt idx="419">
                  <c:v>394.21966299999622</c:v>
                </c:pt>
                <c:pt idx="420">
                  <c:v>395.16085999997449</c:v>
                </c:pt>
                <c:pt idx="421">
                  <c:v>396.10205499999574</c:v>
                </c:pt>
                <c:pt idx="422">
                  <c:v>397.04335100000026</c:v>
                </c:pt>
                <c:pt idx="423">
                  <c:v>397.98463399999309</c:v>
                </c:pt>
                <c:pt idx="424">
                  <c:v>398.92590599998948</c:v>
                </c:pt>
                <c:pt idx="425">
                  <c:v>399.86710899998434</c:v>
                </c:pt>
                <c:pt idx="426">
                  <c:v>400.80835299997125</c:v>
                </c:pt>
                <c:pt idx="427">
                  <c:v>401.74966799997492</c:v>
                </c:pt>
                <c:pt idx="428">
                  <c:v>402.69092999998247</c:v>
                </c:pt>
                <c:pt idx="429">
                  <c:v>403.63230800000019</c:v>
                </c:pt>
                <c:pt idx="430">
                  <c:v>404.57351399998879</c:v>
                </c:pt>
                <c:pt idx="431">
                  <c:v>405.51454499998363</c:v>
                </c:pt>
                <c:pt idx="432">
                  <c:v>406.45563699997729</c:v>
                </c:pt>
                <c:pt idx="433">
                  <c:v>407.39659599997685</c:v>
                </c:pt>
                <c:pt idx="434">
                  <c:v>408.3375089999754</c:v>
                </c:pt>
                <c:pt idx="435">
                  <c:v>409.27854699999443</c:v>
                </c:pt>
                <c:pt idx="436">
                  <c:v>410.21946799999569</c:v>
                </c:pt>
                <c:pt idx="437">
                  <c:v>411.16036299997359</c:v>
                </c:pt>
                <c:pt idx="438">
                  <c:v>412.10136699999566</c:v>
                </c:pt>
                <c:pt idx="439">
                  <c:v>413.04248499998357</c:v>
                </c:pt>
                <c:pt idx="440">
                  <c:v>413.98355099998298</c:v>
                </c:pt>
                <c:pt idx="441">
                  <c:v>414.9245659999724</c:v>
                </c:pt>
                <c:pt idx="442">
                  <c:v>415.86557499997434</c:v>
                </c:pt>
                <c:pt idx="443">
                  <c:v>416.80658599999151</c:v>
                </c:pt>
                <c:pt idx="444">
                  <c:v>417.7475469999772</c:v>
                </c:pt>
                <c:pt idx="445">
                  <c:v>418.68856299997424</c:v>
                </c:pt>
                <c:pt idx="446">
                  <c:v>419.6295959999843</c:v>
                </c:pt>
                <c:pt idx="447">
                  <c:v>420.57061399999657</c:v>
                </c:pt>
                <c:pt idx="448">
                  <c:v>421.51157699999749</c:v>
                </c:pt>
                <c:pt idx="449">
                  <c:v>422.4525249999715</c:v>
                </c:pt>
                <c:pt idx="450">
                  <c:v>423.39345899998443</c:v>
                </c:pt>
                <c:pt idx="451">
                  <c:v>424.3344629999774</c:v>
                </c:pt>
                <c:pt idx="452">
                  <c:v>425.27543499998865</c:v>
                </c:pt>
                <c:pt idx="453">
                  <c:v>426.21638999998686</c:v>
                </c:pt>
                <c:pt idx="454">
                  <c:v>427.15735699998913</c:v>
                </c:pt>
                <c:pt idx="455">
                  <c:v>428.0983159999887</c:v>
                </c:pt>
                <c:pt idx="456">
                  <c:v>429.03932399998303</c:v>
                </c:pt>
                <c:pt idx="457">
                  <c:v>429.98029799998039</c:v>
                </c:pt>
                <c:pt idx="458">
                  <c:v>430.92118899998604</c:v>
                </c:pt>
                <c:pt idx="459">
                  <c:v>431.86216099999729</c:v>
                </c:pt>
                <c:pt idx="460">
                  <c:v>432.80315999998129</c:v>
                </c:pt>
                <c:pt idx="461">
                  <c:v>433.74407299997984</c:v>
                </c:pt>
                <c:pt idx="462">
                  <c:v>434.6849949999887</c:v>
                </c:pt>
                <c:pt idx="463">
                  <c:v>435.62590399998589</c:v>
                </c:pt>
                <c:pt idx="464">
                  <c:v>436.5667699999758</c:v>
                </c:pt>
                <c:pt idx="465">
                  <c:v>437.50759599998128</c:v>
                </c:pt>
                <c:pt idx="466">
                  <c:v>438.4484329999832</c:v>
                </c:pt>
                <c:pt idx="467">
                  <c:v>439.38935599999968</c:v>
                </c:pt>
                <c:pt idx="468">
                  <c:v>440.3301709999796</c:v>
                </c:pt>
                <c:pt idx="469">
                  <c:v>441.2710579999839</c:v>
                </c:pt>
                <c:pt idx="470">
                  <c:v>442.21197299999767</c:v>
                </c:pt>
                <c:pt idx="471">
                  <c:v>443.15283599999384</c:v>
                </c:pt>
                <c:pt idx="472">
                  <c:v>444.09373899997445</c:v>
                </c:pt>
                <c:pt idx="473">
                  <c:v>445.03455699997721</c:v>
                </c:pt>
                <c:pt idx="474">
                  <c:v>445.97537199998624</c:v>
                </c:pt>
                <c:pt idx="475">
                  <c:v>446.91619399999036</c:v>
                </c:pt>
                <c:pt idx="476">
                  <c:v>447.85701999999583</c:v>
                </c:pt>
                <c:pt idx="477">
                  <c:v>448.79790399997728</c:v>
                </c:pt>
                <c:pt idx="478">
                  <c:v>449.73882599998615</c:v>
                </c:pt>
                <c:pt idx="479">
                  <c:v>450.67965399997775</c:v>
                </c:pt>
                <c:pt idx="480">
                  <c:v>451.62040499999421</c:v>
                </c:pt>
                <c:pt idx="481">
                  <c:v>452.56120999998529</c:v>
                </c:pt>
                <c:pt idx="482">
                  <c:v>453.50196599998162</c:v>
                </c:pt>
                <c:pt idx="483">
                  <c:v>454.44274999998743</c:v>
                </c:pt>
                <c:pt idx="484">
                  <c:v>455.38357199999155</c:v>
                </c:pt>
                <c:pt idx="485">
                  <c:v>456.32448599999771</c:v>
                </c:pt>
                <c:pt idx="486">
                  <c:v>457.26529199999641</c:v>
                </c:pt>
                <c:pt idx="487">
                  <c:v>458.20604699998512</c:v>
                </c:pt>
                <c:pt idx="488">
                  <c:v>459.14686099998653</c:v>
                </c:pt>
                <c:pt idx="489">
                  <c:v>460.08767999999691</c:v>
                </c:pt>
                <c:pt idx="490">
                  <c:v>461.02858199999901</c:v>
                </c:pt>
                <c:pt idx="491">
                  <c:v>461.96941499999957</c:v>
                </c:pt>
                <c:pt idx="492">
                  <c:v>462.91028399998322</c:v>
                </c:pt>
                <c:pt idx="493">
                  <c:v>463.85117099998752</c:v>
                </c:pt>
                <c:pt idx="494">
                  <c:v>464.7920199999935</c:v>
                </c:pt>
                <c:pt idx="495">
                  <c:v>465.73287099998561</c:v>
                </c:pt>
                <c:pt idx="496">
                  <c:v>466.67362099999445</c:v>
                </c:pt>
                <c:pt idx="497">
                  <c:v>467.61438299997826</c:v>
                </c:pt>
                <c:pt idx="498">
                  <c:v>468.55515399997239</c:v>
                </c:pt>
                <c:pt idx="499">
                  <c:v>469.49598799998057</c:v>
                </c:pt>
                <c:pt idx="500">
                  <c:v>470.43682299999637</c:v>
                </c:pt>
                <c:pt idx="501">
                  <c:v>471.37760999999591</c:v>
                </c:pt>
                <c:pt idx="502">
                  <c:v>472.31842099997448</c:v>
                </c:pt>
                <c:pt idx="503">
                  <c:v>473.25926399999298</c:v>
                </c:pt>
                <c:pt idx="504">
                  <c:v>474.20005699998001</c:v>
                </c:pt>
                <c:pt idx="505">
                  <c:v>475.14089299997431</c:v>
                </c:pt>
                <c:pt idx="506">
                  <c:v>476.08164899999974</c:v>
                </c:pt>
                <c:pt idx="507">
                  <c:v>477.02254599999287</c:v>
                </c:pt>
                <c:pt idx="508">
                  <c:v>477.96339799999259</c:v>
                </c:pt>
                <c:pt idx="509">
                  <c:v>478.90428799999063</c:v>
                </c:pt>
                <c:pt idx="510">
                  <c:v>479.84513899998274</c:v>
                </c:pt>
                <c:pt idx="511">
                  <c:v>480.78612399997655</c:v>
                </c:pt>
                <c:pt idx="512">
                  <c:v>481.72692099999404</c:v>
                </c:pt>
                <c:pt idx="513">
                  <c:v>482.6677319999726</c:v>
                </c:pt>
                <c:pt idx="514">
                  <c:v>483.60853999998653</c:v>
                </c:pt>
                <c:pt idx="515">
                  <c:v>484.54940399999032</c:v>
                </c:pt>
                <c:pt idx="516">
                  <c:v>485.49023499997566</c:v>
                </c:pt>
                <c:pt idx="517">
                  <c:v>486.4310219999752</c:v>
                </c:pt>
                <c:pt idx="518">
                  <c:v>487.37175399999251</c:v>
                </c:pt>
                <c:pt idx="519">
                  <c:v>488.31252299997141</c:v>
                </c:pt>
                <c:pt idx="520">
                  <c:v>489.25321899997653</c:v>
                </c:pt>
                <c:pt idx="521">
                  <c:v>490.19392299998435</c:v>
                </c:pt>
                <c:pt idx="522">
                  <c:v>491.13468299998203</c:v>
                </c:pt>
                <c:pt idx="523">
                  <c:v>492.07538499997463</c:v>
                </c:pt>
                <c:pt idx="524">
                  <c:v>493.01615199999651</c:v>
                </c:pt>
                <c:pt idx="525">
                  <c:v>493.95682699998724</c:v>
                </c:pt>
                <c:pt idx="526">
                  <c:v>494.89746599999489</c:v>
                </c:pt>
                <c:pt idx="527">
                  <c:v>495.83811399998376</c:v>
                </c:pt>
                <c:pt idx="528">
                  <c:v>496.77877499998431</c:v>
                </c:pt>
                <c:pt idx="529">
                  <c:v>497.71939199999906</c:v>
                </c:pt>
                <c:pt idx="530">
                  <c:v>498.66004999997676</c:v>
                </c:pt>
                <c:pt idx="531">
                  <c:v>499.60066699999152</c:v>
                </c:pt>
                <c:pt idx="532">
                  <c:v>500.54136599999038</c:v>
                </c:pt>
                <c:pt idx="533">
                  <c:v>501.48205799999414</c:v>
                </c:pt>
                <c:pt idx="534">
                  <c:v>502.42274899999029</c:v>
                </c:pt>
                <c:pt idx="535">
                  <c:v>503.36338799999794</c:v>
                </c:pt>
                <c:pt idx="536">
                  <c:v>504.30398399999831</c:v>
                </c:pt>
                <c:pt idx="537">
                  <c:v>505.24455999999191</c:v>
                </c:pt>
                <c:pt idx="538">
                  <c:v>506.18525699997554</c:v>
                </c:pt>
                <c:pt idx="539">
                  <c:v>507.12593599999673</c:v>
                </c:pt>
                <c:pt idx="540">
                  <c:v>508.06650699998136</c:v>
                </c:pt>
                <c:pt idx="541">
                  <c:v>509.00702199997613</c:v>
                </c:pt>
                <c:pt idx="542">
                  <c:v>509.94757699998445</c:v>
                </c:pt>
                <c:pt idx="543">
                  <c:v>510.88815999997314</c:v>
                </c:pt>
                <c:pt idx="544">
                  <c:v>511.8289329999825</c:v>
                </c:pt>
                <c:pt idx="545">
                  <c:v>512.76962199999252</c:v>
                </c:pt>
                <c:pt idx="546">
                  <c:v>513.71024299997953</c:v>
                </c:pt>
                <c:pt idx="547">
                  <c:v>514.6508759999997</c:v>
                </c:pt>
                <c:pt idx="548">
                  <c:v>515.59166599999298</c:v>
                </c:pt>
                <c:pt idx="549">
                  <c:v>516.53240699999151</c:v>
                </c:pt>
                <c:pt idx="550">
                  <c:v>517.47315099998377</c:v>
                </c:pt>
                <c:pt idx="551">
                  <c:v>518.41387399999076</c:v>
                </c:pt>
                <c:pt idx="552">
                  <c:v>519.35463499999605</c:v>
                </c:pt>
                <c:pt idx="553">
                  <c:v>520.29533099997207</c:v>
                </c:pt>
                <c:pt idx="554">
                  <c:v>521.23598699999275</c:v>
                </c:pt>
                <c:pt idx="555">
                  <c:v>522.17672799999127</c:v>
                </c:pt>
                <c:pt idx="556">
                  <c:v>523.11745799999335</c:v>
                </c:pt>
                <c:pt idx="557">
                  <c:v>524.05813599997782</c:v>
                </c:pt>
                <c:pt idx="558">
                  <c:v>524.99877299999935</c:v>
                </c:pt>
                <c:pt idx="559">
                  <c:v>525.93945999999414</c:v>
                </c:pt>
                <c:pt idx="560">
                  <c:v>526.88028999997186</c:v>
                </c:pt>
                <c:pt idx="561">
                  <c:v>527.82119699998293</c:v>
                </c:pt>
                <c:pt idx="562">
                  <c:v>528.76197399999364</c:v>
                </c:pt>
                <c:pt idx="563">
                  <c:v>529.70274099998642</c:v>
                </c:pt>
                <c:pt idx="564">
                  <c:v>530.64358099998208</c:v>
                </c:pt>
                <c:pt idx="565">
                  <c:v>531.58440699998755</c:v>
                </c:pt>
                <c:pt idx="566">
                  <c:v>532.5250979999837</c:v>
                </c:pt>
                <c:pt idx="567">
                  <c:v>533.4655779999739</c:v>
                </c:pt>
                <c:pt idx="568">
                  <c:v>534.40628099997411</c:v>
                </c:pt>
                <c:pt idx="569">
                  <c:v>535.34693899998092</c:v>
                </c:pt>
                <c:pt idx="570">
                  <c:v>536.28771099998266</c:v>
                </c:pt>
                <c:pt idx="571">
                  <c:v>537.22848799999338</c:v>
                </c:pt>
                <c:pt idx="572">
                  <c:v>538.16923799997312</c:v>
                </c:pt>
                <c:pt idx="573">
                  <c:v>539.10995099999127</c:v>
                </c:pt>
                <c:pt idx="574">
                  <c:v>540.0506479999749</c:v>
                </c:pt>
                <c:pt idx="575">
                  <c:v>540.99125699998694</c:v>
                </c:pt>
                <c:pt idx="576">
                  <c:v>541.93192399997497</c:v>
                </c:pt>
                <c:pt idx="577">
                  <c:v>542.872583999997</c:v>
                </c:pt>
                <c:pt idx="578">
                  <c:v>543.81326599998283</c:v>
                </c:pt>
                <c:pt idx="579">
                  <c:v>544.75398299997323</c:v>
                </c:pt>
                <c:pt idx="580">
                  <c:v>545.69461899998714</c:v>
                </c:pt>
                <c:pt idx="581">
                  <c:v>546.63524999999208</c:v>
                </c:pt>
                <c:pt idx="582">
                  <c:v>547.57586799998535</c:v>
                </c:pt>
                <c:pt idx="583">
                  <c:v>548.51647299999604</c:v>
                </c:pt>
                <c:pt idx="584">
                  <c:v>549.45707499998389</c:v>
                </c:pt>
                <c:pt idx="585">
                  <c:v>550.39768999998341</c:v>
                </c:pt>
                <c:pt idx="586">
                  <c:v>551.33836799999699</c:v>
                </c:pt>
                <c:pt idx="587">
                  <c:v>552.27905699997791</c:v>
                </c:pt>
                <c:pt idx="588">
                  <c:v>553.21967899997253</c:v>
                </c:pt>
                <c:pt idx="589">
                  <c:v>554.16044999999576</c:v>
                </c:pt>
                <c:pt idx="590">
                  <c:v>555.10119499999564</c:v>
                </c:pt>
                <c:pt idx="591">
                  <c:v>556.04188199999044</c:v>
                </c:pt>
                <c:pt idx="592">
                  <c:v>556.98257899997407</c:v>
                </c:pt>
                <c:pt idx="593">
                  <c:v>557.92334799998207</c:v>
                </c:pt>
                <c:pt idx="594">
                  <c:v>558.86413799997536</c:v>
                </c:pt>
                <c:pt idx="595">
                  <c:v>559.8049989999854</c:v>
                </c:pt>
                <c:pt idx="596">
                  <c:v>560.74582499999087</c:v>
                </c:pt>
                <c:pt idx="597">
                  <c:v>561.68663799998467</c:v>
                </c:pt>
                <c:pt idx="598">
                  <c:v>562.62747899998794</c:v>
                </c:pt>
                <c:pt idx="599">
                  <c:v>563.56821299999137</c:v>
                </c:pt>
                <c:pt idx="600">
                  <c:v>564.50887799999327</c:v>
                </c:pt>
                <c:pt idx="601">
                  <c:v>565.44953799998621</c:v>
                </c:pt>
                <c:pt idx="602">
                  <c:v>566.3902399999788</c:v>
                </c:pt>
                <c:pt idx="603">
                  <c:v>567.33093499997631</c:v>
                </c:pt>
                <c:pt idx="604">
                  <c:v>568.27174499997636</c:v>
                </c:pt>
                <c:pt idx="605">
                  <c:v>569.21248099999502</c:v>
                </c:pt>
                <c:pt idx="606">
                  <c:v>570.15313799999421</c:v>
                </c:pt>
                <c:pt idx="607">
                  <c:v>571.09370499997749</c:v>
                </c:pt>
                <c:pt idx="608">
                  <c:v>572.03422099997988</c:v>
                </c:pt>
                <c:pt idx="609">
                  <c:v>572.97466099998564</c:v>
                </c:pt>
                <c:pt idx="610">
                  <c:v>573.91513999999734</c:v>
                </c:pt>
                <c:pt idx="611">
                  <c:v>574.85557199997129</c:v>
                </c:pt>
                <c:pt idx="612">
                  <c:v>575.79591699998127</c:v>
                </c:pt>
                <c:pt idx="613">
                  <c:v>576.73630199997569</c:v>
                </c:pt>
                <c:pt idx="614">
                  <c:v>577.67677399999229</c:v>
                </c:pt>
                <c:pt idx="615">
                  <c:v>578.61728899998707</c:v>
                </c:pt>
                <c:pt idx="616">
                  <c:v>579.55769599997438</c:v>
                </c:pt>
                <c:pt idx="617">
                  <c:v>580.49811499999487</c:v>
                </c:pt>
                <c:pt idx="618">
                  <c:v>581.43848999997135</c:v>
                </c:pt>
                <c:pt idx="619">
                  <c:v>582.37876199997845</c:v>
                </c:pt>
                <c:pt idx="620">
                  <c:v>583.3191339999903</c:v>
                </c:pt>
                <c:pt idx="621">
                  <c:v>584.25950799998827</c:v>
                </c:pt>
                <c:pt idx="622">
                  <c:v>585.19990399997914</c:v>
                </c:pt>
                <c:pt idx="623">
                  <c:v>586.14025699999183</c:v>
                </c:pt>
                <c:pt idx="624">
                  <c:v>587.08067799999844</c:v>
                </c:pt>
                <c:pt idx="625">
                  <c:v>588.02101599998423</c:v>
                </c:pt>
                <c:pt idx="626">
                  <c:v>588.96142999999574</c:v>
                </c:pt>
                <c:pt idx="627">
                  <c:v>589.90179099998204</c:v>
                </c:pt>
                <c:pt idx="628">
                  <c:v>590.84208899998339</c:v>
                </c:pt>
                <c:pt idx="629">
                  <c:v>591.78246799999033</c:v>
                </c:pt>
                <c:pt idx="630">
                  <c:v>592.72290499997325</c:v>
                </c:pt>
                <c:pt idx="631">
                  <c:v>593.66345899997395</c:v>
                </c:pt>
                <c:pt idx="632">
                  <c:v>594.60390899999766</c:v>
                </c:pt>
                <c:pt idx="633">
                  <c:v>595.54436499997973</c:v>
                </c:pt>
                <c:pt idx="634">
                  <c:v>596.48471699998481</c:v>
                </c:pt>
                <c:pt idx="635">
                  <c:v>597.42505399999209</c:v>
                </c:pt>
                <c:pt idx="636">
                  <c:v>598.36542299998109</c:v>
                </c:pt>
                <c:pt idx="637">
                  <c:v>599.3058659999806</c:v>
                </c:pt>
                <c:pt idx="638">
                  <c:v>600.24639699998079</c:v>
                </c:pt>
                <c:pt idx="639">
                  <c:v>601.18693399999756</c:v>
                </c:pt>
                <c:pt idx="640">
                  <c:v>602.12740099997609</c:v>
                </c:pt>
                <c:pt idx="641">
                  <c:v>603.06787699999404</c:v>
                </c:pt>
                <c:pt idx="642">
                  <c:v>604.00844099998358</c:v>
                </c:pt>
                <c:pt idx="643">
                  <c:v>604.94895599997835</c:v>
                </c:pt>
                <c:pt idx="644">
                  <c:v>605.88950299998396</c:v>
                </c:pt>
                <c:pt idx="645">
                  <c:v>606.83008699998027</c:v>
                </c:pt>
                <c:pt idx="646">
                  <c:v>607.77066999999806</c:v>
                </c:pt>
                <c:pt idx="647">
                  <c:v>608.71129899998778</c:v>
                </c:pt>
                <c:pt idx="648">
                  <c:v>609.6518029999861</c:v>
                </c:pt>
                <c:pt idx="649">
                  <c:v>610.59236999999848</c:v>
                </c:pt>
                <c:pt idx="650">
                  <c:v>611.53308899997501</c:v>
                </c:pt>
                <c:pt idx="651">
                  <c:v>612.47369799998705</c:v>
                </c:pt>
                <c:pt idx="652">
                  <c:v>613.41431399999419</c:v>
                </c:pt>
                <c:pt idx="653">
                  <c:v>614.35496699999203</c:v>
                </c:pt>
                <c:pt idx="654">
                  <c:v>615.29559199998039</c:v>
                </c:pt>
                <c:pt idx="655">
                  <c:v>616.23620899999514</c:v>
                </c:pt>
                <c:pt idx="656">
                  <c:v>617.17688299997826</c:v>
                </c:pt>
                <c:pt idx="657">
                  <c:v>618.1174249999749</c:v>
                </c:pt>
                <c:pt idx="658">
                  <c:v>619.05797099997289</c:v>
                </c:pt>
                <c:pt idx="659">
                  <c:v>619.99847699998645</c:v>
                </c:pt>
                <c:pt idx="660">
                  <c:v>620.93895899999188</c:v>
                </c:pt>
                <c:pt idx="661">
                  <c:v>621.8794249999919</c:v>
                </c:pt>
                <c:pt idx="662">
                  <c:v>622.81998999998905</c:v>
                </c:pt>
                <c:pt idx="663">
                  <c:v>623.76043599998229</c:v>
                </c:pt>
                <c:pt idx="664">
                  <c:v>624.70089999999618</c:v>
                </c:pt>
                <c:pt idx="665">
                  <c:v>625.64142799997353</c:v>
                </c:pt>
                <c:pt idx="666">
                  <c:v>626.58193999997457</c:v>
                </c:pt>
                <c:pt idx="667">
                  <c:v>627.52248699998017</c:v>
                </c:pt>
                <c:pt idx="668">
                  <c:v>628.4629539999878</c:v>
                </c:pt>
                <c:pt idx="669">
                  <c:v>629.40342999997665</c:v>
                </c:pt>
                <c:pt idx="670">
                  <c:v>630.3439579999831</c:v>
                </c:pt>
                <c:pt idx="671">
                  <c:v>631.28434899999411</c:v>
                </c:pt>
                <c:pt idx="672">
                  <c:v>632.2248579999723</c:v>
                </c:pt>
                <c:pt idx="673">
                  <c:v>633.16548699999112</c:v>
                </c:pt>
                <c:pt idx="674">
                  <c:v>634.10598499997286</c:v>
                </c:pt>
                <c:pt idx="675">
                  <c:v>635.04666199997882</c:v>
                </c:pt>
                <c:pt idx="676">
                  <c:v>635.98725199999171</c:v>
                </c:pt>
                <c:pt idx="677">
                  <c:v>636.92778199998429</c:v>
                </c:pt>
                <c:pt idx="678">
                  <c:v>637.86825799997314</c:v>
                </c:pt>
                <c:pt idx="679">
                  <c:v>638.80863599997247</c:v>
                </c:pt>
                <c:pt idx="680">
                  <c:v>639.74905199999921</c:v>
                </c:pt>
                <c:pt idx="681">
                  <c:v>640.68950999999652</c:v>
                </c:pt>
                <c:pt idx="682">
                  <c:v>641.63003399997251</c:v>
                </c:pt>
                <c:pt idx="683">
                  <c:v>642.57057799998438</c:v>
                </c:pt>
                <c:pt idx="684">
                  <c:v>643.51112899999134</c:v>
                </c:pt>
                <c:pt idx="685">
                  <c:v>644.45151999997324</c:v>
                </c:pt>
                <c:pt idx="686">
                  <c:v>645.39184199998272</c:v>
                </c:pt>
                <c:pt idx="687">
                  <c:v>646.33232199997292</c:v>
                </c:pt>
                <c:pt idx="688">
                  <c:v>647.27281899997615</c:v>
                </c:pt>
                <c:pt idx="689">
                  <c:v>648.21329199997126</c:v>
                </c:pt>
                <c:pt idx="690">
                  <c:v>649.153833999997</c:v>
                </c:pt>
                <c:pt idx="691">
                  <c:v>650.09442699997453</c:v>
                </c:pt>
                <c:pt idx="692">
                  <c:v>651.03500299999723</c:v>
                </c:pt>
                <c:pt idx="693">
                  <c:v>651.9756659999839</c:v>
                </c:pt>
                <c:pt idx="694">
                  <c:v>652.91625999999815</c:v>
                </c:pt>
                <c:pt idx="695">
                  <c:v>653.85690599997179</c:v>
                </c:pt>
                <c:pt idx="696">
                  <c:v>654.7975199999928</c:v>
                </c:pt>
                <c:pt idx="697">
                  <c:v>655.73815099999774</c:v>
                </c:pt>
                <c:pt idx="698">
                  <c:v>656.67877499997849</c:v>
                </c:pt>
                <c:pt idx="699">
                  <c:v>657.61946599997464</c:v>
                </c:pt>
                <c:pt idx="700">
                  <c:v>658.56005699999514</c:v>
                </c:pt>
                <c:pt idx="701">
                  <c:v>659.50048999997671</c:v>
                </c:pt>
                <c:pt idx="702">
                  <c:v>660.44102699999348</c:v>
                </c:pt>
                <c:pt idx="703">
                  <c:v>661.38160499997321</c:v>
                </c:pt>
                <c:pt idx="704">
                  <c:v>662.32219099998474</c:v>
                </c:pt>
                <c:pt idx="705">
                  <c:v>663.26275299998815</c:v>
                </c:pt>
                <c:pt idx="706">
                  <c:v>664.20331899999292</c:v>
                </c:pt>
                <c:pt idx="707">
                  <c:v>665.14383099999395</c:v>
                </c:pt>
                <c:pt idx="708">
                  <c:v>666.08434599998873</c:v>
                </c:pt>
                <c:pt idx="709">
                  <c:v>667.02487199997995</c:v>
                </c:pt>
                <c:pt idx="710">
                  <c:v>667.96542499997304</c:v>
                </c:pt>
                <c:pt idx="711">
                  <c:v>668.90591599998879</c:v>
                </c:pt>
                <c:pt idx="712">
                  <c:v>669.84650599997258</c:v>
                </c:pt>
                <c:pt idx="713">
                  <c:v>670.78714399997261</c:v>
                </c:pt>
                <c:pt idx="714">
                  <c:v>671.72775099999853</c:v>
                </c:pt>
                <c:pt idx="715">
                  <c:v>672.66842599998927</c:v>
                </c:pt>
                <c:pt idx="716">
                  <c:v>673.60903799999505</c:v>
                </c:pt>
                <c:pt idx="717">
                  <c:v>674.54968699999154</c:v>
                </c:pt>
                <c:pt idx="718">
                  <c:v>675.49038299999665</c:v>
                </c:pt>
                <c:pt idx="719">
                  <c:v>676.43100599999889</c:v>
                </c:pt>
                <c:pt idx="720">
                  <c:v>677.37163199999486</c:v>
                </c:pt>
                <c:pt idx="721">
                  <c:v>678.31236399998306</c:v>
                </c:pt>
                <c:pt idx="722">
                  <c:v>679.25300999998581</c:v>
                </c:pt>
                <c:pt idx="723">
                  <c:v>680.19357699999819</c:v>
                </c:pt>
                <c:pt idx="724">
                  <c:v>681.13412099998095</c:v>
                </c:pt>
                <c:pt idx="725">
                  <c:v>682.07463799999095</c:v>
                </c:pt>
                <c:pt idx="726">
                  <c:v>683.01506599999266</c:v>
                </c:pt>
                <c:pt idx="727">
                  <c:v>683.95555899999454</c:v>
                </c:pt>
                <c:pt idx="728">
                  <c:v>684.89607599997544</c:v>
                </c:pt>
                <c:pt idx="729">
                  <c:v>685.83662799999001</c:v>
                </c:pt>
                <c:pt idx="730">
                  <c:v>686.77715499998885</c:v>
                </c:pt>
                <c:pt idx="731">
                  <c:v>687.71754699997837</c:v>
                </c:pt>
                <c:pt idx="732">
                  <c:v>688.65800999998464</c:v>
                </c:pt>
                <c:pt idx="733">
                  <c:v>689.5984269999899</c:v>
                </c:pt>
                <c:pt idx="734">
                  <c:v>690.53887199997553</c:v>
                </c:pt>
                <c:pt idx="735">
                  <c:v>691.47935199999483</c:v>
                </c:pt>
                <c:pt idx="736">
                  <c:v>692.41970499997842</c:v>
                </c:pt>
                <c:pt idx="737">
                  <c:v>693.36002099997131</c:v>
                </c:pt>
                <c:pt idx="738">
                  <c:v>694.30040999999619</c:v>
                </c:pt>
                <c:pt idx="739">
                  <c:v>695.24075799999991</c:v>
                </c:pt>
                <c:pt idx="740">
                  <c:v>696.18119499998284</c:v>
                </c:pt>
                <c:pt idx="741">
                  <c:v>697.12148999999044</c:v>
                </c:pt>
                <c:pt idx="742">
                  <c:v>698.0617809999967</c:v>
                </c:pt>
                <c:pt idx="743">
                  <c:v>699.0021049999923</c:v>
                </c:pt>
                <c:pt idx="744">
                  <c:v>699.94240899998113</c:v>
                </c:pt>
                <c:pt idx="745">
                  <c:v>700.88283199997386</c:v>
                </c:pt>
                <c:pt idx="746">
                  <c:v>701.8231739999901</c:v>
                </c:pt>
                <c:pt idx="747">
                  <c:v>702.76361699998961</c:v>
                </c:pt>
                <c:pt idx="748">
                  <c:v>703.70401699998183</c:v>
                </c:pt>
                <c:pt idx="749">
                  <c:v>704.64440399999148</c:v>
                </c:pt>
                <c:pt idx="750">
                  <c:v>705.58477799998946</c:v>
                </c:pt>
                <c:pt idx="751">
                  <c:v>706.52500599998166</c:v>
                </c:pt>
                <c:pt idx="752">
                  <c:v>707.46519399998942</c:v>
                </c:pt>
                <c:pt idx="753">
                  <c:v>708.4054569999862</c:v>
                </c:pt>
                <c:pt idx="754">
                  <c:v>709.3456919999735</c:v>
                </c:pt>
                <c:pt idx="755">
                  <c:v>710.28589699999429</c:v>
                </c:pt>
                <c:pt idx="756">
                  <c:v>711.22602799997549</c:v>
                </c:pt>
                <c:pt idx="757">
                  <c:v>712.16619999997783</c:v>
                </c:pt>
                <c:pt idx="758">
                  <c:v>713.10638999997173</c:v>
                </c:pt>
                <c:pt idx="759">
                  <c:v>714.04646099999081</c:v>
                </c:pt>
                <c:pt idx="760">
                  <c:v>714.98655699999654</c:v>
                </c:pt>
                <c:pt idx="761">
                  <c:v>715.92660699997214</c:v>
                </c:pt>
                <c:pt idx="762">
                  <c:v>716.86671699999715</c:v>
                </c:pt>
                <c:pt idx="763">
                  <c:v>717.80679899998358</c:v>
                </c:pt>
                <c:pt idx="764">
                  <c:v>718.74693399999524</c:v>
                </c:pt>
                <c:pt idx="765">
                  <c:v>719.68705199999386</c:v>
                </c:pt>
                <c:pt idx="766">
                  <c:v>720.6270829999994</c:v>
                </c:pt>
                <c:pt idx="767">
                  <c:v>721.5671479999728</c:v>
                </c:pt>
                <c:pt idx="768">
                  <c:v>722.50723999997717</c:v>
                </c:pt>
                <c:pt idx="769">
                  <c:v>723.44734499999322</c:v>
                </c:pt>
                <c:pt idx="770">
                  <c:v>724.38750999997137</c:v>
                </c:pt>
                <c:pt idx="771">
                  <c:v>725.32769599999301</c:v>
                </c:pt>
                <c:pt idx="772">
                  <c:v>726.26780499998131</c:v>
                </c:pt>
                <c:pt idx="773">
                  <c:v>727.20783099997789</c:v>
                </c:pt>
                <c:pt idx="774">
                  <c:v>728.14795399998548</c:v>
                </c:pt>
                <c:pt idx="775">
                  <c:v>729.08836199998041</c:v>
                </c:pt>
                <c:pt idx="776">
                  <c:v>730.0285889999941</c:v>
                </c:pt>
                <c:pt idx="777">
                  <c:v>730.96879799998715</c:v>
                </c:pt>
                <c:pt idx="778">
                  <c:v>731.9090149999829</c:v>
                </c:pt>
                <c:pt idx="779">
                  <c:v>732.8492349999724</c:v>
                </c:pt>
                <c:pt idx="780">
                  <c:v>733.78945399998338</c:v>
                </c:pt>
                <c:pt idx="781">
                  <c:v>734.72960299998522</c:v>
                </c:pt>
                <c:pt idx="782">
                  <c:v>735.66975199998706</c:v>
                </c:pt>
                <c:pt idx="783">
                  <c:v>736.60987499999464</c:v>
                </c:pt>
                <c:pt idx="784">
                  <c:v>737.54999299999326</c:v>
                </c:pt>
                <c:pt idx="785">
                  <c:v>738.49009099998511</c:v>
                </c:pt>
                <c:pt idx="786">
                  <c:v>739.43011099999421</c:v>
                </c:pt>
                <c:pt idx="787">
                  <c:v>740.3702339999727</c:v>
                </c:pt>
                <c:pt idx="788">
                  <c:v>741.31038399998215</c:v>
                </c:pt>
                <c:pt idx="789">
                  <c:v>742.25032399999327</c:v>
                </c:pt>
                <c:pt idx="790">
                  <c:v>743.19037199998274</c:v>
                </c:pt>
                <c:pt idx="791">
                  <c:v>744.13041199999861</c:v>
                </c:pt>
                <c:pt idx="792">
                  <c:v>745.07043999998132</c:v>
                </c:pt>
                <c:pt idx="793">
                  <c:v>746.01050399997621</c:v>
                </c:pt>
                <c:pt idx="794">
                  <c:v>746.95051199998125</c:v>
                </c:pt>
                <c:pt idx="795">
                  <c:v>747.89054499997292</c:v>
                </c:pt>
                <c:pt idx="796">
                  <c:v>748.8309049999807</c:v>
                </c:pt>
                <c:pt idx="797">
                  <c:v>749.77125299998443</c:v>
                </c:pt>
                <c:pt idx="798">
                  <c:v>750.71172399999341</c:v>
                </c:pt>
                <c:pt idx="799">
                  <c:v>751.6523069999821</c:v>
                </c:pt>
                <c:pt idx="800">
                  <c:v>752.5929869999818</c:v>
                </c:pt>
                <c:pt idx="801">
                  <c:v>753.53366499999538</c:v>
                </c:pt>
                <c:pt idx="802">
                  <c:v>754.47423199997866</c:v>
                </c:pt>
                <c:pt idx="803">
                  <c:v>755.4149669999897</c:v>
                </c:pt>
                <c:pt idx="804">
                  <c:v>756.35554699998465</c:v>
                </c:pt>
                <c:pt idx="805">
                  <c:v>757.29615099998773</c:v>
                </c:pt>
                <c:pt idx="806">
                  <c:v>758.23676299999352</c:v>
                </c:pt>
                <c:pt idx="807">
                  <c:v>759.17737899997155</c:v>
                </c:pt>
                <c:pt idx="808">
                  <c:v>760.11793999999645</c:v>
                </c:pt>
                <c:pt idx="809">
                  <c:v>761.05851299999631</c:v>
                </c:pt>
                <c:pt idx="810">
                  <c:v>761.99912899997435</c:v>
                </c:pt>
                <c:pt idx="811">
                  <c:v>762.93988799999352</c:v>
                </c:pt>
                <c:pt idx="812">
                  <c:v>763.88065300000017</c:v>
                </c:pt>
                <c:pt idx="813">
                  <c:v>764.8214689999877</c:v>
                </c:pt>
                <c:pt idx="814">
                  <c:v>765.76223399999435</c:v>
                </c:pt>
                <c:pt idx="815">
                  <c:v>766.70300099998713</c:v>
                </c:pt>
                <c:pt idx="816">
                  <c:v>767.64376499998616</c:v>
                </c:pt>
                <c:pt idx="817">
                  <c:v>768.58458699999028</c:v>
                </c:pt>
                <c:pt idx="818">
                  <c:v>769.52545799998916</c:v>
                </c:pt>
                <c:pt idx="819">
                  <c:v>770.46627199999057</c:v>
                </c:pt>
                <c:pt idx="820">
                  <c:v>771.40708699999959</c:v>
                </c:pt>
                <c:pt idx="821">
                  <c:v>772.34793099999661</c:v>
                </c:pt>
                <c:pt idx="822">
                  <c:v>773.28860499997973</c:v>
                </c:pt>
                <c:pt idx="823">
                  <c:v>774.2292609999713</c:v>
                </c:pt>
                <c:pt idx="824">
                  <c:v>775.16982799998368</c:v>
                </c:pt>
                <c:pt idx="825">
                  <c:v>776.11043299999437</c:v>
                </c:pt>
                <c:pt idx="826">
                  <c:v>777.05098799997359</c:v>
                </c:pt>
                <c:pt idx="827">
                  <c:v>777.9914909999934</c:v>
                </c:pt>
                <c:pt idx="828">
                  <c:v>778.93199599999934</c:v>
                </c:pt>
                <c:pt idx="829">
                  <c:v>779.87247799997567</c:v>
                </c:pt>
                <c:pt idx="830">
                  <c:v>780.81299599999329</c:v>
                </c:pt>
                <c:pt idx="831">
                  <c:v>781.75340699998196</c:v>
                </c:pt>
                <c:pt idx="832">
                  <c:v>782.69383599999128</c:v>
                </c:pt>
                <c:pt idx="833">
                  <c:v>783.63437499999418</c:v>
                </c:pt>
                <c:pt idx="834">
                  <c:v>784.57490199999302</c:v>
                </c:pt>
                <c:pt idx="835">
                  <c:v>785.51550799998222</c:v>
                </c:pt>
                <c:pt idx="836">
                  <c:v>786.45609499997227</c:v>
                </c:pt>
                <c:pt idx="837">
                  <c:v>787.39670199999819</c:v>
                </c:pt>
                <c:pt idx="838">
                  <c:v>788.3372569999774</c:v>
                </c:pt>
                <c:pt idx="839">
                  <c:v>789.27787399999215</c:v>
                </c:pt>
                <c:pt idx="840">
                  <c:v>790.21850199997425</c:v>
                </c:pt>
                <c:pt idx="841">
                  <c:v>791.15913499999442</c:v>
                </c:pt>
                <c:pt idx="842">
                  <c:v>792.09967199998209</c:v>
                </c:pt>
                <c:pt idx="843">
                  <c:v>793.04022399999667</c:v>
                </c:pt>
                <c:pt idx="844">
                  <c:v>793.98080599997775</c:v>
                </c:pt>
                <c:pt idx="845">
                  <c:v>794.92136799998116</c:v>
                </c:pt>
                <c:pt idx="846">
                  <c:v>795.86192099997425</c:v>
                </c:pt>
                <c:pt idx="847">
                  <c:v>796.80249899998307</c:v>
                </c:pt>
                <c:pt idx="848">
                  <c:v>797.74311899999157</c:v>
                </c:pt>
                <c:pt idx="849">
                  <c:v>798.68367599998601</c:v>
                </c:pt>
                <c:pt idx="850">
                  <c:v>799.62421099998755</c:v>
                </c:pt>
                <c:pt idx="851">
                  <c:v>800.5647159999935</c:v>
                </c:pt>
                <c:pt idx="852">
                  <c:v>801.50525299998117</c:v>
                </c:pt>
                <c:pt idx="853">
                  <c:v>802.4459349999961</c:v>
                </c:pt>
                <c:pt idx="854">
                  <c:v>803.38672999999835</c:v>
                </c:pt>
                <c:pt idx="855">
                  <c:v>804.32741199998418</c:v>
                </c:pt>
                <c:pt idx="856">
                  <c:v>805.2681229999871</c:v>
                </c:pt>
                <c:pt idx="857">
                  <c:v>806.20887999999104</c:v>
                </c:pt>
                <c:pt idx="858">
                  <c:v>807.14951599997585</c:v>
                </c:pt>
                <c:pt idx="859">
                  <c:v>808.09025799998199</c:v>
                </c:pt>
                <c:pt idx="860">
                  <c:v>809.03092099999776</c:v>
                </c:pt>
                <c:pt idx="861">
                  <c:v>809.97147899999982</c:v>
                </c:pt>
                <c:pt idx="862">
                  <c:v>810.91212899997481</c:v>
                </c:pt>
                <c:pt idx="863">
                  <c:v>811.85273099999176</c:v>
                </c:pt>
                <c:pt idx="864">
                  <c:v>812.79326299999957</c:v>
                </c:pt>
                <c:pt idx="865">
                  <c:v>813.73379599998589</c:v>
                </c:pt>
                <c:pt idx="866">
                  <c:v>814.67431999999098</c:v>
                </c:pt>
                <c:pt idx="867">
                  <c:v>815.61490099999355</c:v>
                </c:pt>
                <c:pt idx="868">
                  <c:v>816.5554139999731</c:v>
                </c:pt>
                <c:pt idx="869">
                  <c:v>817.4958119999792</c:v>
                </c:pt>
                <c:pt idx="870">
                  <c:v>818.4362849999743</c:v>
                </c:pt>
                <c:pt idx="871">
                  <c:v>819.37681099999463</c:v>
                </c:pt>
                <c:pt idx="872">
                  <c:v>820.31733899997198</c:v>
                </c:pt>
                <c:pt idx="873">
                  <c:v>821.2578869999852</c:v>
                </c:pt>
                <c:pt idx="874">
                  <c:v>822.19841299997643</c:v>
                </c:pt>
                <c:pt idx="875">
                  <c:v>823.13896299997577</c:v>
                </c:pt>
                <c:pt idx="876">
                  <c:v>824.07948299997952</c:v>
                </c:pt>
                <c:pt idx="877">
                  <c:v>825.02006699997582</c:v>
                </c:pt>
                <c:pt idx="878">
                  <c:v>825.96064899998601</c:v>
                </c:pt>
                <c:pt idx="879">
                  <c:v>826.90105199997197</c:v>
                </c:pt>
                <c:pt idx="880">
                  <c:v>827.84147399998619</c:v>
                </c:pt>
                <c:pt idx="881">
                  <c:v>828.78190499998163</c:v>
                </c:pt>
                <c:pt idx="882">
                  <c:v>829.72232899998198</c:v>
                </c:pt>
                <c:pt idx="883">
                  <c:v>830.66274499997962</c:v>
                </c:pt>
                <c:pt idx="884">
                  <c:v>831.60323599999538</c:v>
                </c:pt>
                <c:pt idx="885">
                  <c:v>832.54371999998693</c:v>
                </c:pt>
                <c:pt idx="886">
                  <c:v>833.48423499998171</c:v>
                </c:pt>
                <c:pt idx="887">
                  <c:v>834.4247289999912</c:v>
                </c:pt>
                <c:pt idx="888">
                  <c:v>835.36524399998598</c:v>
                </c:pt>
                <c:pt idx="889">
                  <c:v>836.30565599998226</c:v>
                </c:pt>
                <c:pt idx="890">
                  <c:v>837.24605499999598</c:v>
                </c:pt>
                <c:pt idx="891">
                  <c:v>838.18648299999768</c:v>
                </c:pt>
                <c:pt idx="892">
                  <c:v>839.12692199999583</c:v>
                </c:pt>
                <c:pt idx="893">
                  <c:v>840.0673479999823</c:v>
                </c:pt>
                <c:pt idx="894">
                  <c:v>841.0077679999813</c:v>
                </c:pt>
                <c:pt idx="895">
                  <c:v>841.94814499997301</c:v>
                </c:pt>
                <c:pt idx="896">
                  <c:v>842.88855099998182</c:v>
                </c:pt>
                <c:pt idx="897">
                  <c:v>843.82896699997946</c:v>
                </c:pt>
                <c:pt idx="898">
                  <c:v>844.7694049999991</c:v>
                </c:pt>
                <c:pt idx="899">
                  <c:v>845.7098329999717</c:v>
                </c:pt>
                <c:pt idx="900">
                  <c:v>846.65016899997136</c:v>
                </c:pt>
                <c:pt idx="901">
                  <c:v>847.59063899997273</c:v>
                </c:pt>
                <c:pt idx="902">
                  <c:v>848.53111799998442</c:v>
                </c:pt>
                <c:pt idx="903">
                  <c:v>849.47160099999746</c:v>
                </c:pt>
                <c:pt idx="904">
                  <c:v>850.41206699999748</c:v>
                </c:pt>
                <c:pt idx="905">
                  <c:v>851.3524889999826</c:v>
                </c:pt>
                <c:pt idx="906">
                  <c:v>852.29293299998972</c:v>
                </c:pt>
                <c:pt idx="907">
                  <c:v>853.23340199998347</c:v>
                </c:pt>
                <c:pt idx="908">
                  <c:v>854.17387199998484</c:v>
                </c:pt>
                <c:pt idx="909">
                  <c:v>855.11428799998248</c:v>
                </c:pt>
                <c:pt idx="910">
                  <c:v>856.05477499999688</c:v>
                </c:pt>
                <c:pt idx="911">
                  <c:v>856.99524499999825</c:v>
                </c:pt>
                <c:pt idx="912">
                  <c:v>857.93562999999267</c:v>
                </c:pt>
                <c:pt idx="913">
                  <c:v>858.87597599998116</c:v>
                </c:pt>
                <c:pt idx="914">
                  <c:v>859.81628199998522</c:v>
                </c:pt>
                <c:pt idx="915">
                  <c:v>860.75673999998253</c:v>
                </c:pt>
                <c:pt idx="916">
                  <c:v>861.69714799997746</c:v>
                </c:pt>
                <c:pt idx="917">
                  <c:v>862.6376379999856</c:v>
                </c:pt>
                <c:pt idx="918">
                  <c:v>863.57808499998646</c:v>
                </c:pt>
                <c:pt idx="919">
                  <c:v>864.51849099999527</c:v>
                </c:pt>
                <c:pt idx="920">
                  <c:v>865.45897599999444</c:v>
                </c:pt>
                <c:pt idx="921">
                  <c:v>866.39947699999902</c:v>
                </c:pt>
                <c:pt idx="922">
                  <c:v>867.33996299997671</c:v>
                </c:pt>
                <c:pt idx="923">
                  <c:v>868.28046599999652</c:v>
                </c:pt>
                <c:pt idx="924">
                  <c:v>869.22090499999467</c:v>
                </c:pt>
                <c:pt idx="925">
                  <c:v>870.16130299997167</c:v>
                </c:pt>
                <c:pt idx="926">
                  <c:v>871.1017109999957</c:v>
                </c:pt>
                <c:pt idx="927">
                  <c:v>872.04210299998522</c:v>
                </c:pt>
                <c:pt idx="928">
                  <c:v>872.9825809999893</c:v>
                </c:pt>
                <c:pt idx="929">
                  <c:v>873.92301099997712</c:v>
                </c:pt>
                <c:pt idx="930">
                  <c:v>874.8634219999949</c:v>
                </c:pt>
                <c:pt idx="931">
                  <c:v>875.80381699997815</c:v>
                </c:pt>
                <c:pt idx="932">
                  <c:v>876.74412499999744</c:v>
                </c:pt>
                <c:pt idx="933">
                  <c:v>877.68426499998895</c:v>
                </c:pt>
                <c:pt idx="934">
                  <c:v>878.62445399997523</c:v>
                </c:pt>
                <c:pt idx="935">
                  <c:v>879.56487699999707</c:v>
                </c:pt>
                <c:pt idx="936">
                  <c:v>880.50529799997457</c:v>
                </c:pt>
                <c:pt idx="937">
                  <c:v>881.44577699998626</c:v>
                </c:pt>
                <c:pt idx="938">
                  <c:v>882.38619799999287</c:v>
                </c:pt>
                <c:pt idx="939">
                  <c:v>883.32662399997935</c:v>
                </c:pt>
                <c:pt idx="940">
                  <c:v>884.26705999998376</c:v>
                </c:pt>
                <c:pt idx="941">
                  <c:v>885.20742499997141</c:v>
                </c:pt>
                <c:pt idx="942">
                  <c:v>886.14784299998428</c:v>
                </c:pt>
                <c:pt idx="943">
                  <c:v>887.08826799999224</c:v>
                </c:pt>
                <c:pt idx="944">
                  <c:v>888.0286930000002</c:v>
                </c:pt>
                <c:pt idx="945">
                  <c:v>888.96918199997162</c:v>
                </c:pt>
                <c:pt idx="946">
                  <c:v>889.90966899998602</c:v>
                </c:pt>
                <c:pt idx="947">
                  <c:v>890.85003999999026</c:v>
                </c:pt>
                <c:pt idx="948">
                  <c:v>891.79050399997504</c:v>
                </c:pt>
                <c:pt idx="949">
                  <c:v>892.73092599998927</c:v>
                </c:pt>
                <c:pt idx="950">
                  <c:v>893.67137299999013</c:v>
                </c:pt>
                <c:pt idx="951">
                  <c:v>894.61191499998677</c:v>
                </c:pt>
                <c:pt idx="952">
                  <c:v>895.55247599998256</c:v>
                </c:pt>
                <c:pt idx="953">
                  <c:v>896.49303799998597</c:v>
                </c:pt>
                <c:pt idx="954">
                  <c:v>897.4335569999821</c:v>
                </c:pt>
                <c:pt idx="955">
                  <c:v>898.3741029999801</c:v>
                </c:pt>
                <c:pt idx="956">
                  <c:v>899.31462899997132</c:v>
                </c:pt>
                <c:pt idx="957">
                  <c:v>900.25523199999589</c:v>
                </c:pt>
                <c:pt idx="958">
                  <c:v>901.19579699999304</c:v>
                </c:pt>
                <c:pt idx="959">
                  <c:v>902.13639699999476</c:v>
                </c:pt>
                <c:pt idx="960">
                  <c:v>903.07698199999868</c:v>
                </c:pt>
                <c:pt idx="961">
                  <c:v>904.01754399997299</c:v>
                </c:pt>
                <c:pt idx="962">
                  <c:v>904.95811499998672</c:v>
                </c:pt>
                <c:pt idx="963">
                  <c:v>905.89865699998336</c:v>
                </c:pt>
                <c:pt idx="964">
                  <c:v>906.83910499999183</c:v>
                </c:pt>
                <c:pt idx="965">
                  <c:v>907.77956399999675</c:v>
                </c:pt>
                <c:pt idx="966">
                  <c:v>908.72008999998798</c:v>
                </c:pt>
                <c:pt idx="967">
                  <c:v>909.66053799999645</c:v>
                </c:pt>
                <c:pt idx="968">
                  <c:v>910.6009399999748</c:v>
                </c:pt>
                <c:pt idx="969">
                  <c:v>911.54138399998192</c:v>
                </c:pt>
                <c:pt idx="970">
                  <c:v>912.48181699999259</c:v>
                </c:pt>
                <c:pt idx="971">
                  <c:v>913.42225499998312</c:v>
                </c:pt>
                <c:pt idx="972">
                  <c:v>914.362747999985</c:v>
                </c:pt>
                <c:pt idx="973">
                  <c:v>915.30317099997774</c:v>
                </c:pt>
                <c:pt idx="974">
                  <c:v>916.24371699997573</c:v>
                </c:pt>
                <c:pt idx="975">
                  <c:v>917.18420099999639</c:v>
                </c:pt>
                <c:pt idx="976">
                  <c:v>918.12473299997509</c:v>
                </c:pt>
                <c:pt idx="977">
                  <c:v>919.06511799999862</c:v>
                </c:pt>
                <c:pt idx="978">
                  <c:v>920.00552899998729</c:v>
                </c:pt>
                <c:pt idx="979">
                  <c:v>920.94591899999068</c:v>
                </c:pt>
                <c:pt idx="980">
                  <c:v>921.88636799997767</c:v>
                </c:pt>
                <c:pt idx="981">
                  <c:v>922.82681599998614</c:v>
                </c:pt>
                <c:pt idx="982">
                  <c:v>923.76728499997989</c:v>
                </c:pt>
                <c:pt idx="983">
                  <c:v>924.70781499997247</c:v>
                </c:pt>
                <c:pt idx="984">
                  <c:v>925.6482819999801</c:v>
                </c:pt>
                <c:pt idx="985">
                  <c:v>926.58864199998789</c:v>
                </c:pt>
                <c:pt idx="986">
                  <c:v>927.52916899998672</c:v>
                </c:pt>
                <c:pt idx="987">
                  <c:v>928.4695579999825</c:v>
                </c:pt>
                <c:pt idx="988">
                  <c:v>929.40993599998183</c:v>
                </c:pt>
                <c:pt idx="989">
                  <c:v>930.35035499997321</c:v>
                </c:pt>
                <c:pt idx="990">
                  <c:v>931.29070899999351</c:v>
                </c:pt>
                <c:pt idx="991">
                  <c:v>932.2310319999815</c:v>
                </c:pt>
                <c:pt idx="992">
                  <c:v>933.17148699998506</c:v>
                </c:pt>
                <c:pt idx="993">
                  <c:v>934.11193799998728</c:v>
                </c:pt>
                <c:pt idx="994">
                  <c:v>935.05234199998085</c:v>
                </c:pt>
                <c:pt idx="995">
                  <c:v>935.99281399999745</c:v>
                </c:pt>
                <c:pt idx="996">
                  <c:v>936.93323899997631</c:v>
                </c:pt>
                <c:pt idx="997">
                  <c:v>937.8736879999924</c:v>
                </c:pt>
                <c:pt idx="998">
                  <c:v>938.8140939999721</c:v>
                </c:pt>
                <c:pt idx="999">
                  <c:v>939.75453899998683</c:v>
                </c:pt>
                <c:pt idx="1000">
                  <c:v>940.69492899999022</c:v>
                </c:pt>
                <c:pt idx="1001">
                  <c:v>941.63532599998871</c:v>
                </c:pt>
                <c:pt idx="1002">
                  <c:v>942.57562999997754</c:v>
                </c:pt>
                <c:pt idx="1003">
                  <c:v>943.51593999998295</c:v>
                </c:pt>
                <c:pt idx="1004">
                  <c:v>944.45627499997499</c:v>
                </c:pt>
                <c:pt idx="1005">
                  <c:v>945.39660099998582</c:v>
                </c:pt>
                <c:pt idx="1006">
                  <c:v>946.33696699998109</c:v>
                </c:pt>
                <c:pt idx="1007">
                  <c:v>947.27732099997229</c:v>
                </c:pt>
                <c:pt idx="1008">
                  <c:v>948.21773399997619</c:v>
                </c:pt>
                <c:pt idx="1009">
                  <c:v>949.15820299999905</c:v>
                </c:pt>
                <c:pt idx="1010">
                  <c:v>950.09868599998299</c:v>
                </c:pt>
                <c:pt idx="1011">
                  <c:v>951.03911499999231</c:v>
                </c:pt>
                <c:pt idx="1012">
                  <c:v>951.97962599998573</c:v>
                </c:pt>
                <c:pt idx="1013">
                  <c:v>952.92011699997238</c:v>
                </c:pt>
                <c:pt idx="1014">
                  <c:v>953.86055299997679</c:v>
                </c:pt>
                <c:pt idx="1015">
                  <c:v>954.80101399999694</c:v>
                </c:pt>
                <c:pt idx="1016">
                  <c:v>955.74146199997631</c:v>
                </c:pt>
                <c:pt idx="1017">
                  <c:v>956.68188099999679</c:v>
                </c:pt>
                <c:pt idx="1018">
                  <c:v>957.62235799999326</c:v>
                </c:pt>
                <c:pt idx="1019">
                  <c:v>958.56279499997618</c:v>
                </c:pt>
                <c:pt idx="1020">
                  <c:v>959.50319299998228</c:v>
                </c:pt>
                <c:pt idx="1021">
                  <c:v>960.44355499997619</c:v>
                </c:pt>
                <c:pt idx="1022">
                  <c:v>961.38386799997534</c:v>
                </c:pt>
                <c:pt idx="1023">
                  <c:v>962.32415499998024</c:v>
                </c:pt>
                <c:pt idx="1024">
                  <c:v>963.26454099998227</c:v>
                </c:pt>
                <c:pt idx="1025">
                  <c:v>964.2049709999992</c:v>
                </c:pt>
                <c:pt idx="1026">
                  <c:v>965.1453539999784</c:v>
                </c:pt>
                <c:pt idx="1027">
                  <c:v>966.08573399999295</c:v>
                </c:pt>
                <c:pt idx="1028">
                  <c:v>967.02613899999415</c:v>
                </c:pt>
                <c:pt idx="1029">
                  <c:v>967.96654799999669</c:v>
                </c:pt>
                <c:pt idx="1030">
                  <c:v>968.90695199999027</c:v>
                </c:pt>
                <c:pt idx="1031">
                  <c:v>969.84736799998791</c:v>
                </c:pt>
                <c:pt idx="1032">
                  <c:v>970.78770499999519</c:v>
                </c:pt>
                <c:pt idx="1033">
                  <c:v>971.72810999999638</c:v>
                </c:pt>
                <c:pt idx="1034">
                  <c:v>972.66850299999351</c:v>
                </c:pt>
                <c:pt idx="1035">
                  <c:v>973.6088639999798</c:v>
                </c:pt>
                <c:pt idx="1036">
                  <c:v>974.54923599999165</c:v>
                </c:pt>
                <c:pt idx="1037">
                  <c:v>975.48959799998556</c:v>
                </c:pt>
                <c:pt idx="1038">
                  <c:v>976.42991299999994</c:v>
                </c:pt>
                <c:pt idx="1039">
                  <c:v>977.37023899998167</c:v>
                </c:pt>
                <c:pt idx="1040">
                  <c:v>978.31065099997795</c:v>
                </c:pt>
                <c:pt idx="1041">
                  <c:v>979.25102199998219</c:v>
                </c:pt>
                <c:pt idx="1042">
                  <c:v>980.19137799998862</c:v>
                </c:pt>
                <c:pt idx="1043">
                  <c:v>981.13181099999929</c:v>
                </c:pt>
                <c:pt idx="1044">
                  <c:v>982.07220399999642</c:v>
                </c:pt>
                <c:pt idx="1045">
                  <c:v>983.01267299999017</c:v>
                </c:pt>
                <c:pt idx="1046">
                  <c:v>983.95308899998781</c:v>
                </c:pt>
                <c:pt idx="1047">
                  <c:v>984.89351799999713</c:v>
                </c:pt>
                <c:pt idx="1048">
                  <c:v>985.83392999999342</c:v>
                </c:pt>
                <c:pt idx="1049">
                  <c:v>986.77428199999849</c:v>
                </c:pt>
                <c:pt idx="1050">
                  <c:v>987.71466799997143</c:v>
                </c:pt>
                <c:pt idx="1051">
                  <c:v>988.65511699998751</c:v>
                </c:pt>
                <c:pt idx="1052">
                  <c:v>989.5956029999943</c:v>
                </c:pt>
                <c:pt idx="1053">
                  <c:v>990.53601399998297</c:v>
                </c:pt>
                <c:pt idx="1054">
                  <c:v>991.47637099999702</c:v>
                </c:pt>
                <c:pt idx="1055">
                  <c:v>992.41677599999821</c:v>
                </c:pt>
                <c:pt idx="1056">
                  <c:v>993.35705899997265</c:v>
                </c:pt>
                <c:pt idx="1057">
                  <c:v>994.29732499999227</c:v>
                </c:pt>
                <c:pt idx="1058">
                  <c:v>995.23756399998092</c:v>
                </c:pt>
                <c:pt idx="1059">
                  <c:v>996.17798099998618</c:v>
                </c:pt>
                <c:pt idx="1060">
                  <c:v>997.11836999998195</c:v>
                </c:pt>
                <c:pt idx="1061">
                  <c:v>998.05871399998432</c:v>
                </c:pt>
                <c:pt idx="1062">
                  <c:v>998.99912299998687</c:v>
                </c:pt>
                <c:pt idx="1063">
                  <c:v>999.93956499997876</c:v>
                </c:pt>
                <c:pt idx="1064">
                  <c:v>1000.8801009999879</c:v>
                </c:pt>
                <c:pt idx="1065">
                  <c:v>1001.8205219999945</c:v>
                </c:pt>
                <c:pt idx="1066">
                  <c:v>1002.7609869999869</c:v>
                </c:pt>
                <c:pt idx="1067">
                  <c:v>1003.7013659999939</c:v>
                </c:pt>
                <c:pt idx="1068">
                  <c:v>1004.6416339999996</c:v>
                </c:pt>
                <c:pt idx="1069">
                  <c:v>1005.5820119999989</c:v>
                </c:pt>
                <c:pt idx="1070">
                  <c:v>1006.5225409999839</c:v>
                </c:pt>
                <c:pt idx="1071">
                  <c:v>1007.4631709999812</c:v>
                </c:pt>
                <c:pt idx="1072">
                  <c:v>1008.4037229999958</c:v>
                </c:pt>
                <c:pt idx="1073">
                  <c:v>1009.344323999976</c:v>
                </c:pt>
                <c:pt idx="1074">
                  <c:v>1010.2850309999776</c:v>
                </c:pt>
                <c:pt idx="1075">
                  <c:v>1011.2256689999776</c:v>
                </c:pt>
                <c:pt idx="1076">
                  <c:v>1012.1661659999809</c:v>
                </c:pt>
                <c:pt idx="1077">
                  <c:v>1013.1065089999756</c:v>
                </c:pt>
                <c:pt idx="1078">
                  <c:v>1014.0469059999741</c:v>
                </c:pt>
                <c:pt idx="1079">
                  <c:v>1014.9872199999809</c:v>
                </c:pt>
                <c:pt idx="1080">
                  <c:v>1015.9275499999931</c:v>
                </c:pt>
                <c:pt idx="1081">
                  <c:v>1016.8679279999924</c:v>
                </c:pt>
                <c:pt idx="1082">
                  <c:v>1017.8082949999953</c:v>
                </c:pt>
                <c:pt idx="1083">
                  <c:v>1018.7486319999734</c:v>
                </c:pt>
                <c:pt idx="1084">
                  <c:v>1019.688839999988</c:v>
                </c:pt>
                <c:pt idx="1085">
                  <c:v>1020.6290689999878</c:v>
                </c:pt>
                <c:pt idx="1086">
                  <c:v>1021.569393999991</c:v>
                </c:pt>
                <c:pt idx="1087">
                  <c:v>1022.5098449999932</c:v>
                </c:pt>
                <c:pt idx="1088">
                  <c:v>1023.4503419999965</c:v>
                </c:pt>
                <c:pt idx="1089">
                  <c:v>1024.3907649999892</c:v>
                </c:pt>
                <c:pt idx="1090">
                  <c:v>1025.3312659999938</c:v>
                </c:pt>
                <c:pt idx="1091">
                  <c:v>1026.2716899999941</c:v>
                </c:pt>
                <c:pt idx="1092">
                  <c:v>1027.2119509999757</c:v>
                </c:pt>
                <c:pt idx="1093">
                  <c:v>1028.1522289999994</c:v>
                </c:pt>
                <c:pt idx="1094">
                  <c:v>1029.0925199999765</c:v>
                </c:pt>
                <c:pt idx="1095">
                  <c:v>1030.03285399999</c:v>
                </c:pt>
                <c:pt idx="1096">
                  <c:v>1030.973232999997</c:v>
                </c:pt>
                <c:pt idx="1097">
                  <c:v>1031.9136349999753</c:v>
                </c:pt>
                <c:pt idx="1098">
                  <c:v>1032.8540179999836</c:v>
                </c:pt>
                <c:pt idx="1099">
                  <c:v>1033.7943169999926</c:v>
                </c:pt>
                <c:pt idx="1100">
                  <c:v>1034.7346929999767</c:v>
                </c:pt>
                <c:pt idx="1101">
                  <c:v>1035.6750359999714</c:v>
                </c:pt>
                <c:pt idx="1102">
                  <c:v>1036.615307</c:v>
                </c:pt>
                <c:pt idx="1103">
                  <c:v>1037.5556099999812</c:v>
                </c:pt>
                <c:pt idx="1104">
                  <c:v>1038.4959279999894</c:v>
                </c:pt>
                <c:pt idx="1105">
                  <c:v>1039.4363139999914</c:v>
                </c:pt>
                <c:pt idx="1106">
                  <c:v>1040.3767089999747</c:v>
                </c:pt>
                <c:pt idx="1107">
                  <c:v>1041.3170839999802</c:v>
                </c:pt>
                <c:pt idx="1108">
                  <c:v>1042.2575959999813</c:v>
                </c:pt>
                <c:pt idx="1109">
                  <c:v>1043.197972999973</c:v>
                </c:pt>
                <c:pt idx="1110">
                  <c:v>1044.1383969999733</c:v>
                </c:pt>
                <c:pt idx="1111">
                  <c:v>1045.0787819999969</c:v>
                </c:pt>
                <c:pt idx="1112">
                  <c:v>1046.0191739999864</c:v>
                </c:pt>
                <c:pt idx="1113">
                  <c:v>1046.9596579999779</c:v>
                </c:pt>
                <c:pt idx="1114">
                  <c:v>1047.9000749999832</c:v>
                </c:pt>
                <c:pt idx="1115">
                  <c:v>1048.8405109999876</c:v>
                </c:pt>
                <c:pt idx="1116">
                  <c:v>1049.7810399999726</c:v>
                </c:pt>
                <c:pt idx="1117">
                  <c:v>1050.7215299999807</c:v>
                </c:pt>
                <c:pt idx="1118">
                  <c:v>1051.6620229999826</c:v>
                </c:pt>
                <c:pt idx="1119">
                  <c:v>1052.6024139999936</c:v>
                </c:pt>
                <c:pt idx="1120">
                  <c:v>1053.5428899999824</c:v>
                </c:pt>
                <c:pt idx="1121">
                  <c:v>1054.4833259999868</c:v>
                </c:pt>
                <c:pt idx="1122">
                  <c:v>1055.4238069999847</c:v>
                </c:pt>
                <c:pt idx="1123">
                  <c:v>1056.3642319999926</c:v>
                </c:pt>
                <c:pt idx="1124">
                  <c:v>1057.3046719999984</c:v>
                </c:pt>
                <c:pt idx="1125">
                  <c:v>1058.2450799999933</c:v>
                </c:pt>
                <c:pt idx="1126">
                  <c:v>1059.1854219999805</c:v>
                </c:pt>
                <c:pt idx="1127">
                  <c:v>1060.1257069999992</c:v>
                </c:pt>
                <c:pt idx="1128">
                  <c:v>1061.0660459999926</c:v>
                </c:pt>
                <c:pt idx="1129">
                  <c:v>1062.0063549999904</c:v>
                </c:pt>
                <c:pt idx="1130">
                  <c:v>1062.946627999976</c:v>
                </c:pt>
                <c:pt idx="1131">
                  <c:v>1063.8870219999808</c:v>
                </c:pt>
                <c:pt idx="1132">
                  <c:v>1064.827351999993</c:v>
                </c:pt>
                <c:pt idx="1133">
                  <c:v>1065.7675989999843</c:v>
                </c:pt>
                <c:pt idx="1134">
                  <c:v>1066.7078799999726</c:v>
                </c:pt>
                <c:pt idx="1135">
                  <c:v>1067.6481839999906</c:v>
                </c:pt>
                <c:pt idx="1136">
                  <c:v>1068.5885039999848</c:v>
                </c:pt>
                <c:pt idx="1137">
                  <c:v>1069.5287329999846</c:v>
                </c:pt>
                <c:pt idx="1138">
                  <c:v>1070.4689959999814</c:v>
                </c:pt>
                <c:pt idx="1139">
                  <c:v>1071.4093069999944</c:v>
                </c:pt>
                <c:pt idx="1140">
                  <c:v>1072.3495839999814</c:v>
                </c:pt>
                <c:pt idx="1141">
                  <c:v>1073.2898529999948</c:v>
                </c:pt>
                <c:pt idx="1142">
                  <c:v>1074.2301239999942</c:v>
                </c:pt>
                <c:pt idx="1143">
                  <c:v>1075.1704269999755</c:v>
                </c:pt>
                <c:pt idx="1144">
                  <c:v>1076.1107059999777</c:v>
                </c:pt>
                <c:pt idx="1145">
                  <c:v>1077.0510609999765</c:v>
                </c:pt>
                <c:pt idx="1146">
                  <c:v>1077.9914109999954</c:v>
                </c:pt>
                <c:pt idx="1147">
                  <c:v>1078.9317469999951</c:v>
                </c:pt>
                <c:pt idx="1148">
                  <c:v>1079.8719709999859</c:v>
                </c:pt>
                <c:pt idx="1149">
                  <c:v>1080.8122529999819</c:v>
                </c:pt>
                <c:pt idx="1150">
                  <c:v>1081.7525739999837</c:v>
                </c:pt>
                <c:pt idx="1151">
                  <c:v>1082.6929379999929</c:v>
                </c:pt>
                <c:pt idx="1152">
                  <c:v>1083.6332469999907</c:v>
                </c:pt>
                <c:pt idx="1153">
                  <c:v>1084.5734739999752</c:v>
                </c:pt>
                <c:pt idx="1154">
                  <c:v>1085.513923999999</c:v>
                </c:pt>
                <c:pt idx="1155">
                  <c:v>1086.4543909999775</c:v>
                </c:pt>
                <c:pt idx="1156">
                  <c:v>1087.394787999976</c:v>
                </c:pt>
                <c:pt idx="1157">
                  <c:v>1088.334977999999</c:v>
                </c:pt>
                <c:pt idx="1158">
                  <c:v>1089.2752509999846</c:v>
                </c:pt>
                <c:pt idx="1159">
                  <c:v>1090.2156649999961</c:v>
                </c:pt>
                <c:pt idx="1160">
                  <c:v>1091.1560309999913</c:v>
                </c:pt>
                <c:pt idx="1161">
                  <c:v>1092.0963239999837</c:v>
                </c:pt>
                <c:pt idx="1162">
                  <c:v>1093.0365959999908</c:v>
                </c:pt>
                <c:pt idx="1163">
                  <c:v>1093.9768859999895</c:v>
                </c:pt>
                <c:pt idx="1164">
                  <c:v>1094.9171009999991</c:v>
                </c:pt>
                <c:pt idx="1165">
                  <c:v>1095.8573159999796</c:v>
                </c:pt>
                <c:pt idx="1166">
                  <c:v>1096.7974939999986</c:v>
                </c:pt>
                <c:pt idx="1167">
                  <c:v>1097.7378489999974</c:v>
                </c:pt>
                <c:pt idx="1168">
                  <c:v>1098.6780699999945</c:v>
                </c:pt>
                <c:pt idx="1169">
                  <c:v>1099.6184209999919</c:v>
                </c:pt>
                <c:pt idx="1170">
                  <c:v>1100.5588099999877</c:v>
                </c:pt>
                <c:pt idx="1171">
                  <c:v>1101.4991589999991</c:v>
                </c:pt>
                <c:pt idx="1172">
                  <c:v>1102.439486999996</c:v>
                </c:pt>
                <c:pt idx="1173">
                  <c:v>1103.379758999974</c:v>
                </c:pt>
                <c:pt idx="1174">
                  <c:v>1104.3200769999821</c:v>
                </c:pt>
                <c:pt idx="1175">
                  <c:v>1105.260397999984</c:v>
                </c:pt>
                <c:pt idx="1176">
                  <c:v>1106.200766999973</c:v>
                </c:pt>
                <c:pt idx="1177">
                  <c:v>1107.1410909999977</c:v>
                </c:pt>
                <c:pt idx="1178">
                  <c:v>1108.0815299999958</c:v>
                </c:pt>
                <c:pt idx="1179">
                  <c:v>1109.0218569999852</c:v>
                </c:pt>
                <c:pt idx="1180">
                  <c:v>1109.9621529999713</c:v>
                </c:pt>
                <c:pt idx="1181">
                  <c:v>1110.9024179999833</c:v>
                </c:pt>
                <c:pt idx="1182">
                  <c:v>1111.8426669999899</c:v>
                </c:pt>
                <c:pt idx="1183">
                  <c:v>1112.7829449999845</c:v>
                </c:pt>
                <c:pt idx="1184">
                  <c:v>1113.7232579999836</c:v>
                </c:pt>
                <c:pt idx="1185">
                  <c:v>1114.6634129999729</c:v>
                </c:pt>
                <c:pt idx="1186">
                  <c:v>1115.6035539999721</c:v>
                </c:pt>
                <c:pt idx="1187">
                  <c:v>1116.5438609999837</c:v>
                </c:pt>
                <c:pt idx="1188">
                  <c:v>1117.484180999978</c:v>
                </c:pt>
                <c:pt idx="1189">
                  <c:v>1118.4244550000003</c:v>
                </c:pt>
                <c:pt idx="1190">
                  <c:v>1119.3648049999902</c:v>
                </c:pt>
                <c:pt idx="1191">
                  <c:v>1120.3051339999947</c:v>
                </c:pt>
                <c:pt idx="1192">
                  <c:v>1121.2454719999805</c:v>
                </c:pt>
                <c:pt idx="1193">
                  <c:v>1122.1858879999781</c:v>
                </c:pt>
                <c:pt idx="1194">
                  <c:v>1123.1262049999787</c:v>
                </c:pt>
                <c:pt idx="1195">
                  <c:v>1124.0664269999834</c:v>
                </c:pt>
                <c:pt idx="1196">
                  <c:v>1125.0065849999955</c:v>
                </c:pt>
                <c:pt idx="1197">
                  <c:v>1125.9468709999928</c:v>
                </c:pt>
                <c:pt idx="1198">
                  <c:v>1126.8872109999938</c:v>
                </c:pt>
                <c:pt idx="1199">
                  <c:v>1127.8275749999739</c:v>
                </c:pt>
                <c:pt idx="1200">
                  <c:v>1128.7680109999783</c:v>
                </c:pt>
                <c:pt idx="1201">
                  <c:v>1129.7083270000003</c:v>
                </c:pt>
                <c:pt idx="1202">
                  <c:v>1130.6486219999788</c:v>
                </c:pt>
                <c:pt idx="1203">
                  <c:v>1131.5889959999768</c:v>
                </c:pt>
                <c:pt idx="1204">
                  <c:v>1132.5292999999947</c:v>
                </c:pt>
                <c:pt idx="1205">
                  <c:v>1133.4695939999947</c:v>
                </c:pt>
                <c:pt idx="1206">
                  <c:v>1134.4099289999867</c:v>
                </c:pt>
                <c:pt idx="1207">
                  <c:v>1135.3503559999808</c:v>
                </c:pt>
                <c:pt idx="1208">
                  <c:v>1136.2908389999939</c:v>
                </c:pt>
                <c:pt idx="1209">
                  <c:v>1137.2313379999832</c:v>
                </c:pt>
                <c:pt idx="1210">
                  <c:v>1138.171777999989</c:v>
                </c:pt>
                <c:pt idx="1211">
                  <c:v>1139.112180999975</c:v>
                </c:pt>
                <c:pt idx="1212">
                  <c:v>1140.0526279999758</c:v>
                </c:pt>
                <c:pt idx="1213">
                  <c:v>1140.9930919999897</c:v>
                </c:pt>
                <c:pt idx="1214">
                  <c:v>1141.9335909999791</c:v>
                </c:pt>
                <c:pt idx="1215">
                  <c:v>1142.8741649999865</c:v>
                </c:pt>
                <c:pt idx="1216">
                  <c:v>1143.8146289999713</c:v>
                </c:pt>
                <c:pt idx="1217">
                  <c:v>1144.7551509999903</c:v>
                </c:pt>
                <c:pt idx="1218">
                  <c:v>1145.6956649999775</c:v>
                </c:pt>
                <c:pt idx="1219">
                  <c:v>1146.636129999999</c:v>
                </c:pt>
                <c:pt idx="1220">
                  <c:v>1147.5765519999841</c:v>
                </c:pt>
                <c:pt idx="1221">
                  <c:v>1148.5170179999841</c:v>
                </c:pt>
                <c:pt idx="1222">
                  <c:v>1149.4575189999887</c:v>
                </c:pt>
                <c:pt idx="1223">
                  <c:v>1150.3980069999816</c:v>
                </c:pt>
                <c:pt idx="1224">
                  <c:v>1151.3383239999821</c:v>
                </c:pt>
                <c:pt idx="1225">
                  <c:v>1152.2787049999752</c:v>
                </c:pt>
                <c:pt idx="1226">
                  <c:v>1153.2190779999946</c:v>
                </c:pt>
                <c:pt idx="1227">
                  <c:v>1154.1595249999955</c:v>
                </c:pt>
                <c:pt idx="1228">
                  <c:v>1155.0999199999787</c:v>
                </c:pt>
                <c:pt idx="1229">
                  <c:v>1156.0403099999821</c:v>
                </c:pt>
                <c:pt idx="1230">
                  <c:v>1156.9807159999909</c:v>
                </c:pt>
                <c:pt idx="1231">
                  <c:v>1157.9209799999953</c:v>
                </c:pt>
                <c:pt idx="1232">
                  <c:v>1158.8613729999925</c:v>
                </c:pt>
                <c:pt idx="1233">
                  <c:v>1159.8017729999847</c:v>
                </c:pt>
                <c:pt idx="1234">
                  <c:v>1160.7421309999772</c:v>
                </c:pt>
                <c:pt idx="1235">
                  <c:v>1161.6824729999935</c:v>
                </c:pt>
                <c:pt idx="1236">
                  <c:v>1162.6230129999749</c:v>
                </c:pt>
                <c:pt idx="1237">
                  <c:v>1163.5634849999915</c:v>
                </c:pt>
                <c:pt idx="1238">
                  <c:v>1164.504105</c:v>
                </c:pt>
                <c:pt idx="1239">
                  <c:v>1165.4446649999882</c:v>
                </c:pt>
                <c:pt idx="1240">
                  <c:v>1166.3851339999819</c:v>
                </c:pt>
                <c:pt idx="1241">
                  <c:v>1167.3255159999826</c:v>
                </c:pt>
                <c:pt idx="1242">
                  <c:v>1168.2659389999753</c:v>
                </c:pt>
                <c:pt idx="1243">
                  <c:v>1169.2063939999789</c:v>
                </c:pt>
                <c:pt idx="1244">
                  <c:v>1170.1468779999996</c:v>
                </c:pt>
                <c:pt idx="1245">
                  <c:v>1171.0873139999749</c:v>
                </c:pt>
                <c:pt idx="1246">
                  <c:v>1172.0276889999805</c:v>
                </c:pt>
                <c:pt idx="1247">
                  <c:v>1172.9679839999881</c:v>
                </c:pt>
                <c:pt idx="1248">
                  <c:v>1173.9083709999977</c:v>
                </c:pt>
                <c:pt idx="1249">
                  <c:v>1174.848702999996</c:v>
                </c:pt>
                <c:pt idx="1250">
                  <c:v>1175.7890839999891</c:v>
                </c:pt>
                <c:pt idx="1251">
                  <c:v>1176.7295349999913</c:v>
                </c:pt>
                <c:pt idx="1252">
                  <c:v>1177.6699439999938</c:v>
                </c:pt>
                <c:pt idx="1253">
                  <c:v>1178.6102949999913</c:v>
                </c:pt>
                <c:pt idx="1254">
                  <c:v>1179.5504799999762</c:v>
                </c:pt>
                <c:pt idx="1255">
                  <c:v>1180.4907209999801</c:v>
                </c:pt>
                <c:pt idx="1256">
                  <c:v>1181.4309879999782</c:v>
                </c:pt>
                <c:pt idx="1257">
                  <c:v>1182.3712390000001</c:v>
                </c:pt>
                <c:pt idx="1258">
                  <c:v>1183.3114509999868</c:v>
                </c:pt>
                <c:pt idx="1259">
                  <c:v>1184.2518179999897</c:v>
                </c:pt>
                <c:pt idx="1260">
                  <c:v>1185.1920909999753</c:v>
                </c:pt>
                <c:pt idx="1261">
                  <c:v>1186.132402999996</c:v>
                </c:pt>
                <c:pt idx="1262">
                  <c:v>1187.0726929999946</c:v>
                </c:pt>
                <c:pt idx="1263">
                  <c:v>1188.013106999977</c:v>
                </c:pt>
                <c:pt idx="1264">
                  <c:v>1188.9534919999714</c:v>
                </c:pt>
                <c:pt idx="1265">
                  <c:v>1189.8938869999838</c:v>
                </c:pt>
                <c:pt idx="1266">
                  <c:v>1190.8341579999833</c:v>
                </c:pt>
                <c:pt idx="1267">
                  <c:v>1191.7743719999853</c:v>
                </c:pt>
                <c:pt idx="1268">
                  <c:v>1192.7146079999802</c:v>
                </c:pt>
                <c:pt idx="1269">
                  <c:v>1193.6548769999936</c:v>
                </c:pt>
                <c:pt idx="1270">
                  <c:v>1194.595164999977</c:v>
                </c:pt>
                <c:pt idx="1271">
                  <c:v>1195.5355599999893</c:v>
                </c:pt>
                <c:pt idx="1272">
                  <c:v>1196.4758289999736</c:v>
                </c:pt>
                <c:pt idx="1273">
                  <c:v>1197.4161639999948</c:v>
                </c:pt>
                <c:pt idx="1274">
                  <c:v>1198.3564849999966</c:v>
                </c:pt>
                <c:pt idx="1275">
                  <c:v>1199.2967469999858</c:v>
                </c:pt>
                <c:pt idx="1276">
                  <c:v>1200.2370279999741</c:v>
                </c:pt>
                <c:pt idx="1277">
                  <c:v>1201.1774369999766</c:v>
                </c:pt>
                <c:pt idx="1278">
                  <c:v>1202.11782699998</c:v>
                </c:pt>
                <c:pt idx="1279">
                  <c:v>1203.0581749999837</c:v>
                </c:pt>
                <c:pt idx="1280">
                  <c:v>1203.9986119999958</c:v>
                </c:pt>
                <c:pt idx="1281">
                  <c:v>1204.93910399999</c:v>
                </c:pt>
                <c:pt idx="1282">
                  <c:v>1205.8795589999936</c:v>
                </c:pt>
                <c:pt idx="1283">
                  <c:v>1206.8199639999948</c:v>
                </c:pt>
                <c:pt idx="1284">
                  <c:v>1207.7603629999794</c:v>
                </c:pt>
                <c:pt idx="1285">
                  <c:v>1208.7007659999945</c:v>
                </c:pt>
                <c:pt idx="1286">
                  <c:v>1209.6411609999777</c:v>
                </c:pt>
                <c:pt idx="1287">
                  <c:v>1210.5815099999891</c:v>
                </c:pt>
                <c:pt idx="1288">
                  <c:v>1211.5217259999772</c:v>
                </c:pt>
                <c:pt idx="1289">
                  <c:v>1212.4620729999733</c:v>
                </c:pt>
                <c:pt idx="1290">
                  <c:v>1213.4023859999725</c:v>
                </c:pt>
                <c:pt idx="1291">
                  <c:v>1214.3426629999885</c:v>
                </c:pt>
                <c:pt idx="1292">
                  <c:v>1215.2829029999848</c:v>
                </c:pt>
                <c:pt idx="1293">
                  <c:v>1216.2232999999833</c:v>
                </c:pt>
                <c:pt idx="1294">
                  <c:v>1217.1636469999794</c:v>
                </c:pt>
                <c:pt idx="1295">
                  <c:v>1218.1039739999978</c:v>
                </c:pt>
                <c:pt idx="1296">
                  <c:v>1219.0442939999921</c:v>
                </c:pt>
                <c:pt idx="1297">
                  <c:v>1219.9846319999779</c:v>
                </c:pt>
                <c:pt idx="1298">
                  <c:v>1220.9250209999736</c:v>
                </c:pt>
                <c:pt idx="1299">
                  <c:v>1221.8653979999945</c:v>
                </c:pt>
                <c:pt idx="1300">
                  <c:v>1222.8057939999853</c:v>
                </c:pt>
                <c:pt idx="1301">
                  <c:v>1223.7461069999845</c:v>
                </c:pt>
                <c:pt idx="1302">
                  <c:v>1224.6864449999994</c:v>
                </c:pt>
                <c:pt idx="1303">
                  <c:v>1225.6267769999977</c:v>
                </c:pt>
                <c:pt idx="1304">
                  <c:v>1226.5670339999779</c:v>
                </c:pt>
                <c:pt idx="1305">
                  <c:v>1227.5073069999926</c:v>
                </c:pt>
                <c:pt idx="1306">
                  <c:v>1228.4474799999734</c:v>
                </c:pt>
                <c:pt idx="1307">
                  <c:v>1229.3877529999882</c:v>
                </c:pt>
                <c:pt idx="1308">
                  <c:v>1230.3280309999827</c:v>
                </c:pt>
                <c:pt idx="1309">
                  <c:v>1231.2682639999839</c:v>
                </c:pt>
                <c:pt idx="1310">
                  <c:v>1232.2085239999869</c:v>
                </c:pt>
                <c:pt idx="1311">
                  <c:v>1233.1487619999971</c:v>
                </c:pt>
                <c:pt idx="1312">
                  <c:v>1234.088980999979</c:v>
                </c:pt>
                <c:pt idx="1313">
                  <c:v>1235.0292669999762</c:v>
                </c:pt>
                <c:pt idx="1314">
                  <c:v>1235.9695179999981</c:v>
                </c:pt>
                <c:pt idx="1315">
                  <c:v>1236.9098579999991</c:v>
                </c:pt>
                <c:pt idx="1316">
                  <c:v>1237.850168999983</c:v>
                </c:pt>
                <c:pt idx="1317">
                  <c:v>1238.7903899999801</c:v>
                </c:pt>
                <c:pt idx="1318">
                  <c:v>1239.7305779999879</c:v>
                </c:pt>
                <c:pt idx="1319">
                  <c:v>1240.670752999984</c:v>
                </c:pt>
                <c:pt idx="1320">
                  <c:v>1241.6109629999846</c:v>
                </c:pt>
                <c:pt idx="1321">
                  <c:v>1242.5511509999924</c:v>
                </c:pt>
                <c:pt idx="1322">
                  <c:v>1243.4913219999871</c:v>
                </c:pt>
                <c:pt idx="1323">
                  <c:v>1244.4315409999981</c:v>
                </c:pt>
                <c:pt idx="1324">
                  <c:v>1245.3717579999939</c:v>
                </c:pt>
                <c:pt idx="1325">
                  <c:v>1246.311973999982</c:v>
                </c:pt>
                <c:pt idx="1326">
                  <c:v>1247.2522709999757</c:v>
                </c:pt>
                <c:pt idx="1327">
                  <c:v>1248.1925539999793</c:v>
                </c:pt>
                <c:pt idx="1328">
                  <c:v>1249.1328119999962</c:v>
                </c:pt>
                <c:pt idx="1329">
                  <c:v>1250.0730179999955</c:v>
                </c:pt>
                <c:pt idx="1330">
                  <c:v>1251.0132649999869</c:v>
                </c:pt>
                <c:pt idx="1331">
                  <c:v>1251.9535049999831</c:v>
                </c:pt>
                <c:pt idx="1332">
                  <c:v>1252.8937659999938</c:v>
                </c:pt>
                <c:pt idx="1333">
                  <c:v>1253.8339049999777</c:v>
                </c:pt>
                <c:pt idx="1334">
                  <c:v>1254.7740339999727</c:v>
                </c:pt>
                <c:pt idx="1335">
                  <c:v>1255.7143199999991</c:v>
                </c:pt>
                <c:pt idx="1336">
                  <c:v>1256.6545069999993</c:v>
                </c:pt>
                <c:pt idx="1337">
                  <c:v>1257.594723999995</c:v>
                </c:pt>
                <c:pt idx="1338">
                  <c:v>1258.5349239999778</c:v>
                </c:pt>
                <c:pt idx="1339">
                  <c:v>1259.4751929999911</c:v>
                </c:pt>
                <c:pt idx="1340">
                  <c:v>1260.4156049999874</c:v>
                </c:pt>
                <c:pt idx="1341">
                  <c:v>1261.3558379999886</c:v>
                </c:pt>
                <c:pt idx="1342">
                  <c:v>1262.2961029999715</c:v>
                </c:pt>
                <c:pt idx="1343">
                  <c:v>1263.2365329999884</c:v>
                </c:pt>
                <c:pt idx="1344">
                  <c:v>1264.176851999975</c:v>
                </c:pt>
                <c:pt idx="1345">
                  <c:v>1265.1171899999899</c:v>
                </c:pt>
                <c:pt idx="1346">
                  <c:v>1266.0574669999769</c:v>
                </c:pt>
                <c:pt idx="1347">
                  <c:v>1266.9977169999911</c:v>
                </c:pt>
                <c:pt idx="1348">
                  <c:v>1267.9379379999882</c:v>
                </c:pt>
                <c:pt idx="1349">
                  <c:v>1268.8780639999895</c:v>
                </c:pt>
                <c:pt idx="1350">
                  <c:v>1269.8183989999816</c:v>
                </c:pt>
                <c:pt idx="1351">
                  <c:v>1270.7587859999912</c:v>
                </c:pt>
                <c:pt idx="1352">
                  <c:v>1271.6992169999867</c:v>
                </c:pt>
                <c:pt idx="1353">
                  <c:v>1272.6395309999934</c:v>
                </c:pt>
                <c:pt idx="1354">
                  <c:v>1273.5798509999877</c:v>
                </c:pt>
                <c:pt idx="1355">
                  <c:v>1274.5201979999838</c:v>
                </c:pt>
                <c:pt idx="1356">
                  <c:v>1275.4604119999858</c:v>
                </c:pt>
                <c:pt idx="1357">
                  <c:v>1276.4006639999861</c:v>
                </c:pt>
                <c:pt idx="1358">
                  <c:v>1277.3408919999783</c:v>
                </c:pt>
                <c:pt idx="1359">
                  <c:v>1278.2811499999953</c:v>
                </c:pt>
                <c:pt idx="1360">
                  <c:v>1279.2214069999754</c:v>
                </c:pt>
                <c:pt idx="1361">
                  <c:v>1280.1616749999812</c:v>
                </c:pt>
                <c:pt idx="1362">
                  <c:v>1281.1020959999878</c:v>
                </c:pt>
                <c:pt idx="1363">
                  <c:v>1282.0424299999722</c:v>
                </c:pt>
                <c:pt idx="1364">
                  <c:v>1282.9827069999883</c:v>
                </c:pt>
                <c:pt idx="1365">
                  <c:v>1283.9229689999775</c:v>
                </c:pt>
                <c:pt idx="1366">
                  <c:v>1284.8632779999753</c:v>
                </c:pt>
                <c:pt idx="1367">
                  <c:v>1285.8035039999813</c:v>
                </c:pt>
                <c:pt idx="1368">
                  <c:v>1286.743684999994</c:v>
                </c:pt>
                <c:pt idx="1369">
                  <c:v>1287.6839499999769</c:v>
                </c:pt>
                <c:pt idx="1370">
                  <c:v>1288.6241329999757</c:v>
                </c:pt>
                <c:pt idx="1371">
                  <c:v>1289.5642709999811</c:v>
                </c:pt>
                <c:pt idx="1372">
                  <c:v>1290.504402999999</c:v>
                </c:pt>
                <c:pt idx="1373">
                  <c:v>1291.4445719999785</c:v>
                </c:pt>
                <c:pt idx="1374">
                  <c:v>1292.384842999978</c:v>
                </c:pt>
                <c:pt idx="1375">
                  <c:v>1293.3250469999912</c:v>
                </c:pt>
                <c:pt idx="1376">
                  <c:v>1294.2652699999744</c:v>
                </c:pt>
                <c:pt idx="1377">
                  <c:v>1295.2055389999878</c:v>
                </c:pt>
                <c:pt idx="1378">
                  <c:v>1296.1457829999854</c:v>
                </c:pt>
                <c:pt idx="1379">
                  <c:v>1297.0860199999879</c:v>
                </c:pt>
                <c:pt idx="1380">
                  <c:v>1298.0262759999896</c:v>
                </c:pt>
                <c:pt idx="1381">
                  <c:v>1298.9664849999826</c:v>
                </c:pt>
                <c:pt idx="1382">
                  <c:v>1299.9066749999765</c:v>
                </c:pt>
                <c:pt idx="1383">
                  <c:v>1300.8469289999921</c:v>
                </c:pt>
                <c:pt idx="1384">
                  <c:v>1301.7872219999845</c:v>
                </c:pt>
                <c:pt idx="1385">
                  <c:v>1302.727458999987</c:v>
                </c:pt>
                <c:pt idx="1386">
                  <c:v>1303.6677859999763</c:v>
                </c:pt>
                <c:pt idx="1387">
                  <c:v>1304.6079879999743</c:v>
                </c:pt>
                <c:pt idx="1388">
                  <c:v>1305.5482029999839</c:v>
                </c:pt>
                <c:pt idx="1389">
                  <c:v>1306.4884299999976</c:v>
                </c:pt>
                <c:pt idx="1390">
                  <c:v>1307.4285619999864</c:v>
                </c:pt>
                <c:pt idx="1391">
                  <c:v>1308.368730999995</c:v>
                </c:pt>
                <c:pt idx="1392">
                  <c:v>1309.3088749999879</c:v>
                </c:pt>
                <c:pt idx="1393">
                  <c:v>1310.2490759999782</c:v>
                </c:pt>
                <c:pt idx="1394">
                  <c:v>1311.1892889999726</c:v>
                </c:pt>
                <c:pt idx="1395">
                  <c:v>1312.1295399999944</c:v>
                </c:pt>
                <c:pt idx="1396">
                  <c:v>1313.0698559999873</c:v>
                </c:pt>
                <c:pt idx="1397">
                  <c:v>1314.0102389999956</c:v>
                </c:pt>
                <c:pt idx="1398">
                  <c:v>1314.9505759999738</c:v>
                </c:pt>
                <c:pt idx="1399">
                  <c:v>1315.8908229999943</c:v>
                </c:pt>
                <c:pt idx="1400">
                  <c:v>1316.8310579999816</c:v>
                </c:pt>
                <c:pt idx="1401">
                  <c:v>1317.7713699999731</c:v>
                </c:pt>
                <c:pt idx="1402">
                  <c:v>1318.7116049999895</c:v>
                </c:pt>
                <c:pt idx="1403">
                  <c:v>1319.6519019999832</c:v>
                </c:pt>
                <c:pt idx="1404">
                  <c:v>1320.5920599999954</c:v>
                </c:pt>
                <c:pt idx="1405">
                  <c:v>1321.5322369999776</c:v>
                </c:pt>
                <c:pt idx="1406">
                  <c:v>1322.4726699999883</c:v>
                </c:pt>
                <c:pt idx="1407">
                  <c:v>1323.4130399999849</c:v>
                </c:pt>
                <c:pt idx="1408">
                  <c:v>1324.3534189999918</c:v>
                </c:pt>
                <c:pt idx="1409">
                  <c:v>1325.2938509999949</c:v>
                </c:pt>
                <c:pt idx="1410">
                  <c:v>1326.2342949999729</c:v>
                </c:pt>
                <c:pt idx="1411">
                  <c:v>1327.174697999988</c:v>
                </c:pt>
                <c:pt idx="1412">
                  <c:v>1328.1151249999821</c:v>
                </c:pt>
                <c:pt idx="1413">
                  <c:v>1329.0555689999892</c:v>
                </c:pt>
                <c:pt idx="1414">
                  <c:v>1329.995969999989</c:v>
                </c:pt>
                <c:pt idx="1415">
                  <c:v>1330.9363199999789</c:v>
                </c:pt>
                <c:pt idx="1416">
                  <c:v>1331.8766689999902</c:v>
                </c:pt>
                <c:pt idx="1417">
                  <c:v>1332.8169809999818</c:v>
                </c:pt>
                <c:pt idx="1418">
                  <c:v>1333.757225999987</c:v>
                </c:pt>
                <c:pt idx="1419">
                  <c:v>1334.6975779999921</c:v>
                </c:pt>
                <c:pt idx="1420">
                  <c:v>1335.6378909999912</c:v>
                </c:pt>
                <c:pt idx="1421">
                  <c:v>1336.5782039999904</c:v>
                </c:pt>
                <c:pt idx="1422">
                  <c:v>1337.5185519999941</c:v>
                </c:pt>
                <c:pt idx="1423">
                  <c:v>1338.4588709999807</c:v>
                </c:pt>
                <c:pt idx="1424">
                  <c:v>1339.3992269999871</c:v>
                </c:pt>
                <c:pt idx="1425">
                  <c:v>1340.3395409999939</c:v>
                </c:pt>
                <c:pt idx="1426">
                  <c:v>1341.2799159999995</c:v>
                </c:pt>
                <c:pt idx="1427">
                  <c:v>1342.2202229999821</c:v>
                </c:pt>
                <c:pt idx="1428">
                  <c:v>1343.1605929999787</c:v>
                </c:pt>
                <c:pt idx="1429">
                  <c:v>1344.1008969999966</c:v>
                </c:pt>
                <c:pt idx="1430">
                  <c:v>1345.0412269999797</c:v>
                </c:pt>
                <c:pt idx="1431">
                  <c:v>1345.9815189999936</c:v>
                </c:pt>
                <c:pt idx="1432">
                  <c:v>1346.9218059999985</c:v>
                </c:pt>
                <c:pt idx="1433">
                  <c:v>1347.8621270000003</c:v>
                </c:pt>
                <c:pt idx="1434">
                  <c:v>1348.8023729999841</c:v>
                </c:pt>
                <c:pt idx="1435">
                  <c:v>1349.7427229999739</c:v>
                </c:pt>
                <c:pt idx="1436">
                  <c:v>1350.6830099999788</c:v>
                </c:pt>
                <c:pt idx="1437">
                  <c:v>1351.6231789999874</c:v>
                </c:pt>
                <c:pt idx="1438">
                  <c:v>1352.5634349999891</c:v>
                </c:pt>
                <c:pt idx="1439">
                  <c:v>1353.5037799999991</c:v>
                </c:pt>
                <c:pt idx="1440">
                  <c:v>1354.4441109999898</c:v>
                </c:pt>
                <c:pt idx="1441">
                  <c:v>1355.3845129999972</c:v>
                </c:pt>
                <c:pt idx="1442">
                  <c:v>1356.3248039999744</c:v>
                </c:pt>
                <c:pt idx="1443">
                  <c:v>1357.2651809999952</c:v>
                </c:pt>
                <c:pt idx="1444">
                  <c:v>1358.2056439999724</c:v>
                </c:pt>
                <c:pt idx="1445">
                  <c:v>1359.1461019999988</c:v>
                </c:pt>
                <c:pt idx="1446">
                  <c:v>1360.0863989999925</c:v>
                </c:pt>
                <c:pt idx="1447">
                  <c:v>1361.0266679999768</c:v>
                </c:pt>
                <c:pt idx="1448">
                  <c:v>1361.9669659999781</c:v>
                </c:pt>
                <c:pt idx="1449">
                  <c:v>1362.9071909999766</c:v>
                </c:pt>
                <c:pt idx="1450">
                  <c:v>1363.8473639999866</c:v>
                </c:pt>
                <c:pt idx="1451">
                  <c:v>1364.787622999982</c:v>
                </c:pt>
                <c:pt idx="1452">
                  <c:v>1365.7280359999859</c:v>
                </c:pt>
                <c:pt idx="1453">
                  <c:v>1366.6684669999813</c:v>
                </c:pt>
                <c:pt idx="1454">
                  <c:v>1367.6088099999761</c:v>
                </c:pt>
                <c:pt idx="1455">
                  <c:v>1368.5490759999957</c:v>
                </c:pt>
                <c:pt idx="1456">
                  <c:v>1369.4895109999925</c:v>
                </c:pt>
                <c:pt idx="1457">
                  <c:v>1370.4298449999769</c:v>
                </c:pt>
                <c:pt idx="1458">
                  <c:v>1371.3701779999828</c:v>
                </c:pt>
                <c:pt idx="1459">
                  <c:v>1372.3105569999898</c:v>
                </c:pt>
                <c:pt idx="1460">
                  <c:v>1373.2509219999774</c:v>
                </c:pt>
                <c:pt idx="1461">
                  <c:v>1374.1911699999764</c:v>
                </c:pt>
                <c:pt idx="1462">
                  <c:v>1375.1314309999871</c:v>
                </c:pt>
                <c:pt idx="1463">
                  <c:v>1376.0715789999813</c:v>
                </c:pt>
                <c:pt idx="1464">
                  <c:v>1377.0119769999874</c:v>
                </c:pt>
                <c:pt idx="1465">
                  <c:v>1377.9522069999948</c:v>
                </c:pt>
                <c:pt idx="1466">
                  <c:v>1378.8925299999828</c:v>
                </c:pt>
                <c:pt idx="1467">
                  <c:v>1379.8327319999808</c:v>
                </c:pt>
                <c:pt idx="1468">
                  <c:v>1380.7729529999779</c:v>
                </c:pt>
                <c:pt idx="1469">
                  <c:v>1381.713144999987</c:v>
                </c:pt>
                <c:pt idx="1470">
                  <c:v>1382.6533389999822</c:v>
                </c:pt>
                <c:pt idx="1471">
                  <c:v>1383.5934999999881</c:v>
                </c:pt>
                <c:pt idx="1472">
                  <c:v>1384.5336549999774</c:v>
                </c:pt>
                <c:pt idx="1473">
                  <c:v>1385.4737949999981</c:v>
                </c:pt>
                <c:pt idx="1474">
                  <c:v>1386.4140249999764</c:v>
                </c:pt>
                <c:pt idx="1475">
                  <c:v>1387.3543099999952</c:v>
                </c:pt>
                <c:pt idx="1476">
                  <c:v>1388.294618999993</c:v>
                </c:pt>
                <c:pt idx="1477">
                  <c:v>1389.234982999973</c:v>
                </c:pt>
                <c:pt idx="1478">
                  <c:v>1390.1753429999808</c:v>
                </c:pt>
                <c:pt idx="1479">
                  <c:v>1391.1156609999889</c:v>
                </c:pt>
                <c:pt idx="1480">
                  <c:v>1392.0559069999726</c:v>
                </c:pt>
                <c:pt idx="1481">
                  <c:v>1392.9962019999803</c:v>
                </c:pt>
                <c:pt idx="1482">
                  <c:v>1393.9364269999787</c:v>
                </c:pt>
                <c:pt idx="1483">
                  <c:v>1394.8766149999865</c:v>
                </c:pt>
                <c:pt idx="1484">
                  <c:v>1395.8168169999844</c:v>
                </c:pt>
                <c:pt idx="1485">
                  <c:v>1396.757071</c:v>
                </c:pt>
                <c:pt idx="1486">
                  <c:v>1397.6972639999876</c:v>
                </c:pt>
                <c:pt idx="1487">
                  <c:v>1398.6373749999912</c:v>
                </c:pt>
                <c:pt idx="1488">
                  <c:v>1399.5775020000001</c:v>
                </c:pt>
                <c:pt idx="1489">
                  <c:v>1400.5176039999933</c:v>
                </c:pt>
                <c:pt idx="1490">
                  <c:v>1401.457791999972</c:v>
                </c:pt>
                <c:pt idx="1491">
                  <c:v>1402.3979439999966</c:v>
                </c:pt>
                <c:pt idx="1492">
                  <c:v>1403.338195999997</c:v>
                </c:pt>
                <c:pt idx="1493">
                  <c:v>1404.2784109999775</c:v>
                </c:pt>
                <c:pt idx="1494">
                  <c:v>1405.2186119999969</c:v>
                </c:pt>
                <c:pt idx="1495">
                  <c:v>1406.1587879999715</c:v>
                </c:pt>
                <c:pt idx="1496">
                  <c:v>1407.0989269999845</c:v>
                </c:pt>
                <c:pt idx="1497">
                  <c:v>1408.0390419999894</c:v>
                </c:pt>
                <c:pt idx="1498">
                  <c:v>1408.9792239999806</c:v>
                </c:pt>
                <c:pt idx="1499">
                  <c:v>1409.9194049999933</c:v>
                </c:pt>
                <c:pt idx="1500">
                  <c:v>1410.8596869999892</c:v>
                </c:pt>
                <c:pt idx="1501">
                  <c:v>1411.8001209999784</c:v>
                </c:pt>
                <c:pt idx="1502">
                  <c:v>1412.740570999973</c:v>
                </c:pt>
                <c:pt idx="1503">
                  <c:v>1413.681002999976</c:v>
                </c:pt>
                <c:pt idx="1504">
                  <c:v>1414.6213519999874</c:v>
                </c:pt>
                <c:pt idx="1505">
                  <c:v>1415.5617689999926</c:v>
                </c:pt>
                <c:pt idx="1506">
                  <c:v>1416.5021699999925</c:v>
                </c:pt>
                <c:pt idx="1507">
                  <c:v>1417.4425709999923</c:v>
                </c:pt>
                <c:pt idx="1508">
                  <c:v>1418.3829249999835</c:v>
                </c:pt>
                <c:pt idx="1509">
                  <c:v>1419.3232389999903</c:v>
                </c:pt>
                <c:pt idx="1510">
                  <c:v>1420.2635999999766</c:v>
                </c:pt>
                <c:pt idx="1511">
                  <c:v>1421.2040119999729</c:v>
                </c:pt>
                <c:pt idx="1512">
                  <c:v>1422.1444579999952</c:v>
                </c:pt>
                <c:pt idx="1513">
                  <c:v>1423.084812999994</c:v>
                </c:pt>
                <c:pt idx="1514">
                  <c:v>1424.0252169999876</c:v>
                </c:pt>
                <c:pt idx="1515">
                  <c:v>1424.9655749999802</c:v>
                </c:pt>
                <c:pt idx="1516">
                  <c:v>1425.9058859999932</c:v>
                </c:pt>
                <c:pt idx="1517">
                  <c:v>1426.8462319999817</c:v>
                </c:pt>
                <c:pt idx="1518">
                  <c:v>1427.7865769999917</c:v>
                </c:pt>
                <c:pt idx="1519">
                  <c:v>1428.7268349999795</c:v>
                </c:pt>
                <c:pt idx="1520">
                  <c:v>1429.6670679999806</c:v>
                </c:pt>
                <c:pt idx="1521">
                  <c:v>1430.6073499999766</c:v>
                </c:pt>
                <c:pt idx="1522">
                  <c:v>1431.5475679999799</c:v>
                </c:pt>
                <c:pt idx="1523">
                  <c:v>1432.4877569999953</c:v>
                </c:pt>
                <c:pt idx="1524">
                  <c:v>1433.4279609999794</c:v>
                </c:pt>
                <c:pt idx="1525">
                  <c:v>1434.3681099999812</c:v>
                </c:pt>
                <c:pt idx="1526">
                  <c:v>1435.3083149999729</c:v>
                </c:pt>
                <c:pt idx="1527">
                  <c:v>1436.2484349999868</c:v>
                </c:pt>
                <c:pt idx="1528">
                  <c:v>1437.1886129999766</c:v>
                </c:pt>
                <c:pt idx="1529">
                  <c:v>1438.1287019999872</c:v>
                </c:pt>
                <c:pt idx="1530">
                  <c:v>1439.0687399999879</c:v>
                </c:pt>
                <c:pt idx="1531">
                  <c:v>1440.0087759999733</c:v>
                </c:pt>
                <c:pt idx="1532">
                  <c:v>1440.9490869999863</c:v>
                </c:pt>
                <c:pt idx="1533">
                  <c:v>1441.8894579999906</c:v>
                </c:pt>
                <c:pt idx="1534">
                  <c:v>1442.8299569999799</c:v>
                </c:pt>
                <c:pt idx="1535">
                  <c:v>1443.7704049999884</c:v>
                </c:pt>
                <c:pt idx="1536">
                  <c:v>1444.7106559999811</c:v>
                </c:pt>
                <c:pt idx="1537">
                  <c:v>1445.6508329999924</c:v>
                </c:pt>
                <c:pt idx="1538">
                  <c:v>1446.591093999974</c:v>
                </c:pt>
                <c:pt idx="1539">
                  <c:v>1447.5312989999948</c:v>
                </c:pt>
                <c:pt idx="1540">
                  <c:v>1448.4712949999957</c:v>
                </c:pt>
                <c:pt idx="1541">
                  <c:v>1449.4112279999827</c:v>
                </c:pt>
                <c:pt idx="1542">
                  <c:v>1450.3512499999779</c:v>
                </c:pt>
                <c:pt idx="1543">
                  <c:v>1451.2913599999738</c:v>
                </c:pt>
                <c:pt idx="1544">
                  <c:v>1452.2314309999929</c:v>
                </c:pt>
                <c:pt idx="1545">
                  <c:v>1453.1715659999754</c:v>
                </c:pt>
                <c:pt idx="1546">
                  <c:v>1454.1117129999911</c:v>
                </c:pt>
                <c:pt idx="1547">
                  <c:v>1455.0518419999862</c:v>
                </c:pt>
                <c:pt idx="1548">
                  <c:v>1455.9919099999825</c:v>
                </c:pt>
                <c:pt idx="1549">
                  <c:v>1456.9321169999894</c:v>
                </c:pt>
                <c:pt idx="1550">
                  <c:v>1457.8722669999988</c:v>
                </c:pt>
                <c:pt idx="1551">
                  <c:v>1458.812368999992</c:v>
                </c:pt>
                <c:pt idx="1552">
                  <c:v>1459.7525769999775</c:v>
                </c:pt>
                <c:pt idx="1553">
                  <c:v>1460.6928779999726</c:v>
                </c:pt>
                <c:pt idx="1554">
                  <c:v>1461.633027999982</c:v>
                </c:pt>
                <c:pt idx="1555">
                  <c:v>1462.5731969999906</c:v>
                </c:pt>
                <c:pt idx="1556">
                  <c:v>1463.5133859999769</c:v>
                </c:pt>
                <c:pt idx="1557">
                  <c:v>1464.4535209999885</c:v>
                </c:pt>
                <c:pt idx="1558">
                  <c:v>1465.3935759999731</c:v>
                </c:pt>
                <c:pt idx="1559">
                  <c:v>1466.3335789999983</c:v>
                </c:pt>
                <c:pt idx="1560">
                  <c:v>1467.273606999981</c:v>
                </c:pt>
                <c:pt idx="1561">
                  <c:v>1468.2137279999733</c:v>
                </c:pt>
                <c:pt idx="1562">
                  <c:v>1469.1537269999972</c:v>
                </c:pt>
                <c:pt idx="1563">
                  <c:v>1470.0937989999948</c:v>
                </c:pt>
                <c:pt idx="1564">
                  <c:v>1471.0340989999822</c:v>
                </c:pt>
                <c:pt idx="1565">
                  <c:v>1471.9743709999893</c:v>
                </c:pt>
                <c:pt idx="1566">
                  <c:v>1472.9147169999778</c:v>
                </c:pt>
                <c:pt idx="1567">
                  <c:v>1473.8550479999976</c:v>
                </c:pt>
                <c:pt idx="1568">
                  <c:v>1474.7953299999936</c:v>
                </c:pt>
                <c:pt idx="1569">
                  <c:v>1475.7355909999751</c:v>
                </c:pt>
                <c:pt idx="1570">
                  <c:v>1476.6758819999814</c:v>
                </c:pt>
                <c:pt idx="1571">
                  <c:v>1477.6161729999876</c:v>
                </c:pt>
                <c:pt idx="1572">
                  <c:v>1478.5564599999925</c:v>
                </c:pt>
                <c:pt idx="1573">
                  <c:v>1479.4967439999746</c:v>
                </c:pt>
                <c:pt idx="1574">
                  <c:v>1480.4369729999744</c:v>
                </c:pt>
                <c:pt idx="1575">
                  <c:v>1481.3771219999762</c:v>
                </c:pt>
                <c:pt idx="1576">
                  <c:v>1482.3173319999769</c:v>
                </c:pt>
                <c:pt idx="1577">
                  <c:v>1483.2575629999919</c:v>
                </c:pt>
                <c:pt idx="1578">
                  <c:v>1484.1977009999973</c:v>
                </c:pt>
                <c:pt idx="1579">
                  <c:v>1485.1378799999948</c:v>
                </c:pt>
                <c:pt idx="1580">
                  <c:v>1486.0781519999728</c:v>
                </c:pt>
                <c:pt idx="1581">
                  <c:v>1487.0184089999821</c:v>
                </c:pt>
                <c:pt idx="1582">
                  <c:v>1487.9586469999922</c:v>
                </c:pt>
                <c:pt idx="1583">
                  <c:v>1488.8989019999863</c:v>
                </c:pt>
                <c:pt idx="1584">
                  <c:v>1489.8392129999993</c:v>
                </c:pt>
                <c:pt idx="1585">
                  <c:v>1490.7795659999829</c:v>
                </c:pt>
                <c:pt idx="1586">
                  <c:v>1491.719924999983</c:v>
                </c:pt>
                <c:pt idx="1587">
                  <c:v>1492.6601909999736</c:v>
                </c:pt>
                <c:pt idx="1588">
                  <c:v>1493.6005779999832</c:v>
                </c:pt>
                <c:pt idx="1589">
                  <c:v>1494.5408559999778</c:v>
                </c:pt>
                <c:pt idx="1590">
                  <c:v>1495.481197999994</c:v>
                </c:pt>
                <c:pt idx="1591">
                  <c:v>1496.4214519999805</c:v>
                </c:pt>
                <c:pt idx="1592">
                  <c:v>1497.3616569999722</c:v>
                </c:pt>
                <c:pt idx="1593">
                  <c:v>1498.3018429999938</c:v>
                </c:pt>
                <c:pt idx="1594">
                  <c:v>1499.2420909999928</c:v>
                </c:pt>
                <c:pt idx="1595">
                  <c:v>1500.1822029999748</c:v>
                </c:pt>
                <c:pt idx="1596">
                  <c:v>1501.1223549999995</c:v>
                </c:pt>
                <c:pt idx="1597">
                  <c:v>1502.0623029999842</c:v>
                </c:pt>
                <c:pt idx="1598">
                  <c:v>1503.0021979999729</c:v>
                </c:pt>
                <c:pt idx="1599">
                  <c:v>1503.942149999988</c:v>
                </c:pt>
                <c:pt idx="1600">
                  <c:v>1504.8821039999893</c:v>
                </c:pt>
                <c:pt idx="1601">
                  <c:v>1505.822061999992</c:v>
                </c:pt>
                <c:pt idx="1602">
                  <c:v>1506.7621069999877</c:v>
                </c:pt>
                <c:pt idx="1603">
                  <c:v>1507.7022019999858</c:v>
                </c:pt>
                <c:pt idx="1604">
                  <c:v>1508.6423709999945</c:v>
                </c:pt>
                <c:pt idx="1605">
                  <c:v>1509.5824799999828</c:v>
                </c:pt>
                <c:pt idx="1606">
                  <c:v>1510.5226299999922</c:v>
                </c:pt>
                <c:pt idx="1607">
                  <c:v>1511.462669999979</c:v>
                </c:pt>
                <c:pt idx="1608">
                  <c:v>1512.4027260000003</c:v>
                </c:pt>
                <c:pt idx="1609">
                  <c:v>1513.3428389999899</c:v>
                </c:pt>
                <c:pt idx="1610">
                  <c:v>1514.2829909999855</c:v>
                </c:pt>
                <c:pt idx="1611">
                  <c:v>1515.2232889999868</c:v>
                </c:pt>
                <c:pt idx="1612">
                  <c:v>1516.1635039999965</c:v>
                </c:pt>
                <c:pt idx="1613">
                  <c:v>1517.103643999988</c:v>
                </c:pt>
                <c:pt idx="1614">
                  <c:v>1518.0437599999714</c:v>
                </c:pt>
                <c:pt idx="1615">
                  <c:v>1518.9837659999903</c:v>
                </c:pt>
                <c:pt idx="1616">
                  <c:v>1519.9237759999814</c:v>
                </c:pt>
                <c:pt idx="1617">
                  <c:v>1520.8638829999836</c:v>
                </c:pt>
                <c:pt idx="1618">
                  <c:v>1521.8039649999992</c:v>
                </c:pt>
                <c:pt idx="1619">
                  <c:v>1522.7439439999871</c:v>
                </c:pt>
                <c:pt idx="1620">
                  <c:v>1523.6839559999935</c:v>
                </c:pt>
                <c:pt idx="1621">
                  <c:v>1524.6239909999713</c:v>
                </c:pt>
                <c:pt idx="1622">
                  <c:v>1525.5640549999953</c:v>
                </c:pt>
                <c:pt idx="1623">
                  <c:v>1526.5041869999841</c:v>
                </c:pt>
                <c:pt idx="1624">
                  <c:v>1527.4442619999754</c:v>
                </c:pt>
                <c:pt idx="1625">
                  <c:v>1528.3843029999989</c:v>
                </c:pt>
                <c:pt idx="1626">
                  <c:v>1529.3241869999911</c:v>
                </c:pt>
                <c:pt idx="1627">
                  <c:v>1530.2639499999932</c:v>
                </c:pt>
                <c:pt idx="1628">
                  <c:v>1531.2037609999825</c:v>
                </c:pt>
                <c:pt idx="1629">
                  <c:v>1532.143653999985</c:v>
                </c:pt>
                <c:pt idx="1630">
                  <c:v>1533.0835099999967</c:v>
                </c:pt>
                <c:pt idx="1631">
                  <c:v>1534.023429999972</c:v>
                </c:pt>
                <c:pt idx="1632">
                  <c:v>1534.9633099999919</c:v>
                </c:pt>
                <c:pt idx="1633">
                  <c:v>1535.9031159999722</c:v>
                </c:pt>
                <c:pt idx="1634">
                  <c:v>1536.8429339999857</c:v>
                </c:pt>
                <c:pt idx="1635">
                  <c:v>1537.7827869999746</c:v>
                </c:pt>
                <c:pt idx="1636">
                  <c:v>1538.7225760000001</c:v>
                </c:pt>
                <c:pt idx="1637">
                  <c:v>1539.6624329999904</c:v>
                </c:pt>
                <c:pt idx="1638">
                  <c:v>1540.6022809999995</c:v>
                </c:pt>
                <c:pt idx="1639">
                  <c:v>1541.5421149999893</c:v>
                </c:pt>
                <c:pt idx="1640">
                  <c:v>1542.4819739999948</c:v>
                </c:pt>
                <c:pt idx="1641">
                  <c:v>1543.4218009999895</c:v>
                </c:pt>
                <c:pt idx="1642">
                  <c:v>1544.3616339999717</c:v>
                </c:pt>
                <c:pt idx="1643">
                  <c:v>1545.3014229999972</c:v>
                </c:pt>
                <c:pt idx="1644">
                  <c:v>1546.2413189999934</c:v>
                </c:pt>
                <c:pt idx="1645">
                  <c:v>1547.1812619999982</c:v>
                </c:pt>
                <c:pt idx="1646">
                  <c:v>1548.1211849999963</c:v>
                </c:pt>
                <c:pt idx="1647">
                  <c:v>1549.0610419999866</c:v>
                </c:pt>
                <c:pt idx="1648">
                  <c:v>1550.0008529999759</c:v>
                </c:pt>
                <c:pt idx="1649">
                  <c:v>1550.9406319999835</c:v>
                </c:pt>
                <c:pt idx="1650">
                  <c:v>1551.8804519999831</c:v>
                </c:pt>
                <c:pt idx="1651">
                  <c:v>1552.8203309999953</c:v>
                </c:pt>
                <c:pt idx="1652">
                  <c:v>1553.7601799999829</c:v>
                </c:pt>
                <c:pt idx="1653">
                  <c:v>1554.6998759999988</c:v>
                </c:pt>
                <c:pt idx="1654">
                  <c:v>1555.6396399999794</c:v>
                </c:pt>
                <c:pt idx="1655">
                  <c:v>1556.5793229999836</c:v>
                </c:pt>
                <c:pt idx="1656">
                  <c:v>1557.519026999973</c:v>
                </c:pt>
                <c:pt idx="1657">
                  <c:v>1558.4587749999773</c:v>
                </c:pt>
                <c:pt idx="1658">
                  <c:v>1559.3984679999994</c:v>
                </c:pt>
                <c:pt idx="1659">
                  <c:v>1560.3381459999946</c:v>
                </c:pt>
                <c:pt idx="1660">
                  <c:v>1561.2779539999901</c:v>
                </c:pt>
                <c:pt idx="1661">
                  <c:v>1562.2177639999718</c:v>
                </c:pt>
                <c:pt idx="1662">
                  <c:v>1563.1574849999743</c:v>
                </c:pt>
                <c:pt idx="1663">
                  <c:v>1564.0971989999816</c:v>
                </c:pt>
                <c:pt idx="1664">
                  <c:v>1565.0369679999712</c:v>
                </c:pt>
                <c:pt idx="1665">
                  <c:v>1565.9767389999761</c:v>
                </c:pt>
                <c:pt idx="1666">
                  <c:v>1566.9164659999951</c:v>
                </c:pt>
                <c:pt idx="1667">
                  <c:v>1567.8562089999905</c:v>
                </c:pt>
                <c:pt idx="1668">
                  <c:v>1568.7959469999769</c:v>
                </c:pt>
                <c:pt idx="1669">
                  <c:v>1569.735600999993</c:v>
                </c:pt>
                <c:pt idx="1670">
                  <c:v>1570.6751949999889</c:v>
                </c:pt>
                <c:pt idx="1671">
                  <c:v>1571.6147999999812</c:v>
                </c:pt>
                <c:pt idx="1672">
                  <c:v>1572.5545239999774</c:v>
                </c:pt>
                <c:pt idx="1673">
                  <c:v>1573.4943050000002</c:v>
                </c:pt>
                <c:pt idx="1674">
                  <c:v>1574.4341159999894</c:v>
                </c:pt>
                <c:pt idx="1675">
                  <c:v>1575.3739669999923</c:v>
                </c:pt>
                <c:pt idx="1676">
                  <c:v>1576.3137239999778</c:v>
                </c:pt>
                <c:pt idx="1677">
                  <c:v>1577.2537159999774</c:v>
                </c:pt>
                <c:pt idx="1678">
                  <c:v>1578.1937069999985</c:v>
                </c:pt>
                <c:pt idx="1679">
                  <c:v>1579.1335939999844</c:v>
                </c:pt>
                <c:pt idx="1680">
                  <c:v>1580.0734719999891</c:v>
                </c:pt>
                <c:pt idx="1681">
                  <c:v>1581.0133339999884</c:v>
                </c:pt>
                <c:pt idx="1682">
                  <c:v>1581.9532419999887</c:v>
                </c:pt>
                <c:pt idx="1683">
                  <c:v>1582.8931799999846</c:v>
                </c:pt>
                <c:pt idx="1684">
                  <c:v>1583.8331039999903</c:v>
                </c:pt>
                <c:pt idx="1685">
                  <c:v>1584.7730439999723</c:v>
                </c:pt>
                <c:pt idx="1686">
                  <c:v>1585.7128999999841</c:v>
                </c:pt>
                <c:pt idx="1687">
                  <c:v>1586.6528109999781</c:v>
                </c:pt>
                <c:pt idx="1688">
                  <c:v>1587.5926509999845</c:v>
                </c:pt>
                <c:pt idx="1689">
                  <c:v>1588.5326269999787</c:v>
                </c:pt>
                <c:pt idx="1690">
                  <c:v>1589.4725819999876</c:v>
                </c:pt>
                <c:pt idx="1691">
                  <c:v>1590.4124939999892</c:v>
                </c:pt>
                <c:pt idx="1692">
                  <c:v>1591.3523909999931</c:v>
                </c:pt>
                <c:pt idx="1693">
                  <c:v>1592.2922979999857</c:v>
                </c:pt>
                <c:pt idx="1694">
                  <c:v>1593.2323239999823</c:v>
                </c:pt>
                <c:pt idx="1695">
                  <c:v>1594.1723089999869</c:v>
                </c:pt>
                <c:pt idx="1696">
                  <c:v>1595.1123739999894</c:v>
                </c:pt>
                <c:pt idx="1697">
                  <c:v>1596.0524179999775</c:v>
                </c:pt>
                <c:pt idx="1698">
                  <c:v>1596.9923179999751</c:v>
                </c:pt>
                <c:pt idx="1699">
                  <c:v>1597.9322779999929</c:v>
                </c:pt>
                <c:pt idx="1700">
                  <c:v>1598.8722599999746</c:v>
                </c:pt>
                <c:pt idx="1701">
                  <c:v>1599.8122489999805</c:v>
                </c:pt>
                <c:pt idx="1702">
                  <c:v>1600.7522379999864</c:v>
                </c:pt>
                <c:pt idx="1703">
                  <c:v>1601.6922749999794</c:v>
                </c:pt>
                <c:pt idx="1704">
                  <c:v>1602.6322359999758</c:v>
                </c:pt>
                <c:pt idx="1705">
                  <c:v>1603.5721379999886</c:v>
                </c:pt>
                <c:pt idx="1706">
                  <c:v>1604.5120349999925</c:v>
                </c:pt>
                <c:pt idx="1707">
                  <c:v>1605.4519789999758</c:v>
                </c:pt>
                <c:pt idx="1708">
                  <c:v>1606.391918999987</c:v>
                </c:pt>
                <c:pt idx="1709">
                  <c:v>1607.3318849999923</c:v>
                </c:pt>
                <c:pt idx="1710">
                  <c:v>1608.2718639999803</c:v>
                </c:pt>
                <c:pt idx="1711">
                  <c:v>1609.2117909999797</c:v>
                </c:pt>
                <c:pt idx="1712">
                  <c:v>1610.1516899999988</c:v>
                </c:pt>
                <c:pt idx="1713">
                  <c:v>1611.0916139999754</c:v>
                </c:pt>
                <c:pt idx="1714">
                  <c:v>1612.0315849999897</c:v>
                </c:pt>
                <c:pt idx="1715">
                  <c:v>1612.9715539999888</c:v>
                </c:pt>
                <c:pt idx="1716">
                  <c:v>1613.911534999992</c:v>
                </c:pt>
                <c:pt idx="1717">
                  <c:v>1614.8515589999733</c:v>
                </c:pt>
                <c:pt idx="1718">
                  <c:v>1615.7915149999899</c:v>
                </c:pt>
                <c:pt idx="1719">
                  <c:v>1616.7314429999969</c:v>
                </c:pt>
                <c:pt idx="1720">
                  <c:v>1617.6713419999869</c:v>
                </c:pt>
                <c:pt idx="1721">
                  <c:v>1618.6112889999931</c:v>
                </c:pt>
                <c:pt idx="1722">
                  <c:v>1619.5512229999877</c:v>
                </c:pt>
                <c:pt idx="1723">
                  <c:v>1620.491125999979</c:v>
                </c:pt>
                <c:pt idx="1724">
                  <c:v>1621.4311959999905</c:v>
                </c:pt>
                <c:pt idx="1725">
                  <c:v>1622.371226999996</c:v>
                </c:pt>
                <c:pt idx="1726">
                  <c:v>1623.3112119999714</c:v>
                </c:pt>
                <c:pt idx="1727">
                  <c:v>1624.2511609999929</c:v>
                </c:pt>
                <c:pt idx="1728">
                  <c:v>1625.1911089999776</c:v>
                </c:pt>
                <c:pt idx="1729">
                  <c:v>1626.1311009999772</c:v>
                </c:pt>
                <c:pt idx="1730">
                  <c:v>1627.0710499999986</c:v>
                </c:pt>
                <c:pt idx="1731">
                  <c:v>1628.011044999992</c:v>
                </c:pt>
                <c:pt idx="1732">
                  <c:v>1628.9510369999916</c:v>
                </c:pt>
                <c:pt idx="1733">
                  <c:v>1629.8909959999728</c:v>
                </c:pt>
                <c:pt idx="1734">
                  <c:v>1630.8309949999966</c:v>
                </c:pt>
                <c:pt idx="1735">
                  <c:v>1631.7710479999951</c:v>
                </c:pt>
                <c:pt idx="1736">
                  <c:v>1632.7110189999803</c:v>
                </c:pt>
                <c:pt idx="1737">
                  <c:v>1633.6509829999995</c:v>
                </c:pt>
                <c:pt idx="1738">
                  <c:v>1634.5908799999743</c:v>
                </c:pt>
                <c:pt idx="1739">
                  <c:v>1635.5308329999971</c:v>
                </c:pt>
                <c:pt idx="1740">
                  <c:v>1636.470799999981</c:v>
                </c:pt>
                <c:pt idx="1741">
                  <c:v>1637.410778999998</c:v>
                </c:pt>
                <c:pt idx="1742">
                  <c:v>1638.3508229999861</c:v>
                </c:pt>
                <c:pt idx="1743">
                  <c:v>1639.2908309999912</c:v>
                </c:pt>
                <c:pt idx="1744">
                  <c:v>1640.2309539999987</c:v>
                </c:pt>
                <c:pt idx="1745">
                  <c:v>1641.1710039999743</c:v>
                </c:pt>
                <c:pt idx="1746">
                  <c:v>1642.1109919999726</c:v>
                </c:pt>
                <c:pt idx="1747">
                  <c:v>1643.050974999991</c:v>
                </c:pt>
                <c:pt idx="1748">
                  <c:v>1643.9910079999827</c:v>
                </c:pt>
                <c:pt idx="1749">
                  <c:v>1644.9310429999896</c:v>
                </c:pt>
                <c:pt idx="1750">
                  <c:v>1645.8709559999988</c:v>
                </c:pt>
                <c:pt idx="1751">
                  <c:v>1646.8107719999971</c:v>
                </c:pt>
                <c:pt idx="1752">
                  <c:v>1647.7506499999727</c:v>
                </c:pt>
                <c:pt idx="1753">
                  <c:v>1648.6904479999794</c:v>
                </c:pt>
                <c:pt idx="1754">
                  <c:v>1649.6302689999866</c:v>
                </c:pt>
                <c:pt idx="1755">
                  <c:v>1650.5700219999999</c:v>
                </c:pt>
                <c:pt idx="1756">
                  <c:v>1651.5097869999881</c:v>
                </c:pt>
                <c:pt idx="1757">
                  <c:v>1652.449557999993</c:v>
                </c:pt>
                <c:pt idx="1758">
                  <c:v>1653.3893149999785</c:v>
                </c:pt>
                <c:pt idx="1759">
                  <c:v>1654.3290999999736</c:v>
                </c:pt>
                <c:pt idx="1760">
                  <c:v>1655.2691159999813</c:v>
                </c:pt>
                <c:pt idx="1761">
                  <c:v>1656.2089239999768</c:v>
                </c:pt>
                <c:pt idx="1762">
                  <c:v>1657.1486499999883</c:v>
                </c:pt>
                <c:pt idx="1763">
                  <c:v>1658.0883349999785</c:v>
                </c:pt>
                <c:pt idx="1764">
                  <c:v>1659.0281249999825</c:v>
                </c:pt>
                <c:pt idx="1765">
                  <c:v>1659.9678879999847</c:v>
                </c:pt>
                <c:pt idx="1766">
                  <c:v>1660.9077259999758</c:v>
                </c:pt>
                <c:pt idx="1767">
                  <c:v>1661.8473529999901</c:v>
                </c:pt>
                <c:pt idx="1768">
                  <c:v>1662.7870559999719</c:v>
                </c:pt>
                <c:pt idx="1769">
                  <c:v>1663.7267959999735</c:v>
                </c:pt>
                <c:pt idx="1770">
                  <c:v>1664.6666119999718</c:v>
                </c:pt>
                <c:pt idx="1771">
                  <c:v>1665.6063129999966</c:v>
                </c:pt>
                <c:pt idx="1772">
                  <c:v>1666.5460379999713</c:v>
                </c:pt>
                <c:pt idx="1773">
                  <c:v>1667.4857049999991</c:v>
                </c:pt>
                <c:pt idx="1774">
                  <c:v>1668.4253339999996</c:v>
                </c:pt>
                <c:pt idx="1775">
                  <c:v>1669.3649989999831</c:v>
                </c:pt>
                <c:pt idx="1776">
                  <c:v>1670.3046959999774</c:v>
                </c:pt>
                <c:pt idx="1777">
                  <c:v>1671.2444249999826</c:v>
                </c:pt>
                <c:pt idx="1778">
                  <c:v>1672.1843119999976</c:v>
                </c:pt>
                <c:pt idx="1779">
                  <c:v>1673.1241399999999</c:v>
                </c:pt>
                <c:pt idx="1780">
                  <c:v>1674.0640139999741</c:v>
                </c:pt>
                <c:pt idx="1781">
                  <c:v>1675.0039149999793</c:v>
                </c:pt>
                <c:pt idx="1782">
                  <c:v>1675.9437809999799</c:v>
                </c:pt>
                <c:pt idx="1783">
                  <c:v>1676.8836689999735</c:v>
                </c:pt>
                <c:pt idx="1784">
                  <c:v>1677.8234839999932</c:v>
                </c:pt>
                <c:pt idx="1785">
                  <c:v>1678.763278999977</c:v>
                </c:pt>
                <c:pt idx="1786">
                  <c:v>1679.703078999999</c:v>
                </c:pt>
                <c:pt idx="1787">
                  <c:v>1680.6429529999732</c:v>
                </c:pt>
                <c:pt idx="1788">
                  <c:v>1681.5828129999863</c:v>
                </c:pt>
                <c:pt idx="1789">
                  <c:v>1682.5227279999817</c:v>
                </c:pt>
                <c:pt idx="1790">
                  <c:v>1683.4626379999972</c:v>
                </c:pt>
                <c:pt idx="1791">
                  <c:v>1684.4024799999897</c:v>
                </c:pt>
                <c:pt idx="1792">
                  <c:v>1685.3422259999788</c:v>
                </c:pt>
                <c:pt idx="1793">
                  <c:v>1686.2819489999965</c:v>
                </c:pt>
                <c:pt idx="1794">
                  <c:v>1687.2217299999902</c:v>
                </c:pt>
                <c:pt idx="1795">
                  <c:v>1688.1615109999839</c:v>
                </c:pt>
                <c:pt idx="1796">
                  <c:v>1689.1013749999984</c:v>
                </c:pt>
                <c:pt idx="1797">
                  <c:v>1690.0412719999731</c:v>
                </c:pt>
                <c:pt idx="1798">
                  <c:v>1690.9811359999876</c:v>
                </c:pt>
                <c:pt idx="1799">
                  <c:v>1691.9209979999869</c:v>
                </c:pt>
                <c:pt idx="1800">
                  <c:v>1692.8608909999894</c:v>
                </c:pt>
                <c:pt idx="1801">
                  <c:v>1693.8008899999841</c:v>
                </c:pt>
                <c:pt idx="1802">
                  <c:v>1694.7408419999992</c:v>
                </c:pt>
                <c:pt idx="1803">
                  <c:v>1695.6807359999802</c:v>
                </c:pt>
                <c:pt idx="1804">
                  <c:v>1696.6205489999847</c:v>
                </c:pt>
                <c:pt idx="1805">
                  <c:v>1697.5603509999928</c:v>
                </c:pt>
                <c:pt idx="1806">
                  <c:v>1698.5000249999866</c:v>
                </c:pt>
                <c:pt idx="1807">
                  <c:v>1699.4397419999877</c:v>
                </c:pt>
                <c:pt idx="1808">
                  <c:v>1700.379598999978</c:v>
                </c:pt>
                <c:pt idx="1809">
                  <c:v>1701.3194129999902</c:v>
                </c:pt>
                <c:pt idx="1810">
                  <c:v>1702.2592409999925</c:v>
                </c:pt>
                <c:pt idx="1811">
                  <c:v>1703.1989399999729</c:v>
                </c:pt>
                <c:pt idx="1812">
                  <c:v>1704.138656999974</c:v>
                </c:pt>
                <c:pt idx="1813">
                  <c:v>1705.0783729999966</c:v>
                </c:pt>
                <c:pt idx="1814">
                  <c:v>1706.0180539999856</c:v>
                </c:pt>
                <c:pt idx="1815">
                  <c:v>1706.957733999996</c:v>
                </c:pt>
                <c:pt idx="1816">
                  <c:v>1707.8975169999758</c:v>
                </c:pt>
                <c:pt idx="1817">
                  <c:v>1708.8372799999779</c:v>
                </c:pt>
                <c:pt idx="1818">
                  <c:v>1709.7769659999758</c:v>
                </c:pt>
                <c:pt idx="1819">
                  <c:v>1710.7166629999992</c:v>
                </c:pt>
                <c:pt idx="1820">
                  <c:v>1711.6563739999838</c:v>
                </c:pt>
                <c:pt idx="1821">
                  <c:v>1712.5960419999901</c:v>
                </c:pt>
                <c:pt idx="1822">
                  <c:v>1713.5357179999992</c:v>
                </c:pt>
                <c:pt idx="1823">
                  <c:v>1714.4754579999717</c:v>
                </c:pt>
                <c:pt idx="1824">
                  <c:v>1715.4151059999713</c:v>
                </c:pt>
                <c:pt idx="1825">
                  <c:v>1716.3547189999954</c:v>
                </c:pt>
                <c:pt idx="1826">
                  <c:v>1717.2943429999868</c:v>
                </c:pt>
                <c:pt idx="1827">
                  <c:v>1718.2338089999976</c:v>
                </c:pt>
                <c:pt idx="1828">
                  <c:v>1719.1733799999929</c:v>
                </c:pt>
                <c:pt idx="1829">
                  <c:v>1720.1130039999844</c:v>
                </c:pt>
                <c:pt idx="1830">
                  <c:v>1721.0525689999922</c:v>
                </c:pt>
                <c:pt idx="1831">
                  <c:v>1721.992109999992</c:v>
                </c:pt>
                <c:pt idx="1832">
                  <c:v>1722.931734999991</c:v>
                </c:pt>
                <c:pt idx="1833">
                  <c:v>1723.8713369999896</c:v>
                </c:pt>
                <c:pt idx="1834">
                  <c:v>1724.8110109999834</c:v>
                </c:pt>
                <c:pt idx="1835">
                  <c:v>1725.7506439999852</c:v>
                </c:pt>
                <c:pt idx="1836">
                  <c:v>1726.6903129999992</c:v>
                </c:pt>
                <c:pt idx="1837">
                  <c:v>1727.6299969999818</c:v>
                </c:pt>
                <c:pt idx="1838">
                  <c:v>1728.5696389999939</c:v>
                </c:pt>
                <c:pt idx="1839">
                  <c:v>1729.5092599999916</c:v>
                </c:pt>
                <c:pt idx="1840">
                  <c:v>1730.4489269999904</c:v>
                </c:pt>
                <c:pt idx="1841">
                  <c:v>1731.3886469999852</c:v>
                </c:pt>
                <c:pt idx="1842">
                  <c:v>1732.3282729999919</c:v>
                </c:pt>
                <c:pt idx="1843">
                  <c:v>1733.2678429999796</c:v>
                </c:pt>
                <c:pt idx="1844">
                  <c:v>1734.2074949999806</c:v>
                </c:pt>
                <c:pt idx="1845">
                  <c:v>1735.1472269999795</c:v>
                </c:pt>
                <c:pt idx="1846">
                  <c:v>1736.0869389999716</c:v>
                </c:pt>
                <c:pt idx="1847">
                  <c:v>1737.026703999989</c:v>
                </c:pt>
                <c:pt idx="1848">
                  <c:v>1737.9664469999843</c:v>
                </c:pt>
                <c:pt idx="1849">
                  <c:v>1738.9062559999875</c:v>
                </c:pt>
                <c:pt idx="1850">
                  <c:v>1739.8460909999849</c:v>
                </c:pt>
                <c:pt idx="1851">
                  <c:v>1740.7858109999797</c:v>
                </c:pt>
                <c:pt idx="1852">
                  <c:v>1741.7254969999776</c:v>
                </c:pt>
                <c:pt idx="1853">
                  <c:v>1742.6651579999889</c:v>
                </c:pt>
                <c:pt idx="1854">
                  <c:v>1743.6047529999923</c:v>
                </c:pt>
                <c:pt idx="1855">
                  <c:v>1744.5443219999725</c:v>
                </c:pt>
                <c:pt idx="1856">
                  <c:v>1745.4840589999803</c:v>
                </c:pt>
                <c:pt idx="1857">
                  <c:v>1746.4236489999748</c:v>
                </c:pt>
                <c:pt idx="1858">
                  <c:v>1747.3632959999959</c:v>
                </c:pt>
                <c:pt idx="1859">
                  <c:v>1748.3028729999787</c:v>
                </c:pt>
                <c:pt idx="1860">
                  <c:v>1749.2425639999856</c:v>
                </c:pt>
                <c:pt idx="1861">
                  <c:v>1750.1822719999764</c:v>
                </c:pt>
                <c:pt idx="1862">
                  <c:v>1751.121902999992</c:v>
                </c:pt>
                <c:pt idx="1863">
                  <c:v>1752.0616509999963</c:v>
                </c:pt>
                <c:pt idx="1864">
                  <c:v>1753.0014029999729</c:v>
                </c:pt>
                <c:pt idx="1865">
                  <c:v>1753.9411479999835</c:v>
                </c:pt>
                <c:pt idx="1866">
                  <c:v>1754.8809429999965</c:v>
                </c:pt>
                <c:pt idx="1867">
                  <c:v>1755.820835999999</c:v>
                </c:pt>
                <c:pt idx="1868">
                  <c:v>1756.7606879999803</c:v>
                </c:pt>
                <c:pt idx="1869">
                  <c:v>1757.7004479999887</c:v>
                </c:pt>
                <c:pt idx="1870">
                  <c:v>1758.640258999978</c:v>
                </c:pt>
                <c:pt idx="1871">
                  <c:v>1759.5800299999828</c:v>
                </c:pt>
                <c:pt idx="1872">
                  <c:v>1760.5198699999892</c:v>
                </c:pt>
                <c:pt idx="1873">
                  <c:v>1761.4596939999901</c:v>
                </c:pt>
                <c:pt idx="1874">
                  <c:v>1762.3995159999758</c:v>
                </c:pt>
                <c:pt idx="1875">
                  <c:v>1763.3392229999881</c:v>
                </c:pt>
                <c:pt idx="1876">
                  <c:v>1764.2790439999953</c:v>
                </c:pt>
                <c:pt idx="1877">
                  <c:v>1765.2188229999738</c:v>
                </c:pt>
                <c:pt idx="1878">
                  <c:v>1766.1584689999872</c:v>
                </c:pt>
                <c:pt idx="1879">
                  <c:v>1767.0981659999816</c:v>
                </c:pt>
                <c:pt idx="1880">
                  <c:v>1768.037794999982</c:v>
                </c:pt>
                <c:pt idx="1881">
                  <c:v>1768.9773319999804</c:v>
                </c:pt>
                <c:pt idx="1882">
                  <c:v>1769.9169929999916</c:v>
                </c:pt>
                <c:pt idx="1883">
                  <c:v>1770.8566119999741</c:v>
                </c:pt>
                <c:pt idx="1884">
                  <c:v>1771.796268999984</c:v>
                </c:pt>
                <c:pt idx="1885">
                  <c:v>1772.735995999974</c:v>
                </c:pt>
                <c:pt idx="1886">
                  <c:v>1773.6757249999791</c:v>
                </c:pt>
                <c:pt idx="1887">
                  <c:v>1774.6154349999852</c:v>
                </c:pt>
                <c:pt idx="1888">
                  <c:v>1775.5550279999734</c:v>
                </c:pt>
                <c:pt idx="1889">
                  <c:v>1776.494520999986</c:v>
                </c:pt>
                <c:pt idx="1890">
                  <c:v>1777.4340919999813</c:v>
                </c:pt>
                <c:pt idx="1891">
                  <c:v>1778.3736409999838</c:v>
                </c:pt>
                <c:pt idx="1892">
                  <c:v>1779.3131489999942</c:v>
                </c:pt>
                <c:pt idx="1893">
                  <c:v>1780.2526989999751</c:v>
                </c:pt>
                <c:pt idx="1894">
                  <c:v>1781.1922779999732</c:v>
                </c:pt>
                <c:pt idx="1895">
                  <c:v>1782.1319159999839</c:v>
                </c:pt>
                <c:pt idx="1896">
                  <c:v>1783.0715619999974</c:v>
                </c:pt>
                <c:pt idx="1897">
                  <c:v>1784.0111599999946</c:v>
                </c:pt>
                <c:pt idx="1898">
                  <c:v>1784.9508249999781</c:v>
                </c:pt>
                <c:pt idx="1899">
                  <c:v>1785.8904699999839</c:v>
                </c:pt>
                <c:pt idx="1900">
                  <c:v>1786.8301319999737</c:v>
                </c:pt>
                <c:pt idx="1901">
                  <c:v>1787.769719999982</c:v>
                </c:pt>
                <c:pt idx="1902">
                  <c:v>1788.7093319999985</c:v>
                </c:pt>
                <c:pt idx="1903">
                  <c:v>1789.6489959999744</c:v>
                </c:pt>
                <c:pt idx="1904">
                  <c:v>1790.5886189999874</c:v>
                </c:pt>
                <c:pt idx="1905">
                  <c:v>1791.5283289999934</c:v>
                </c:pt>
                <c:pt idx="1906">
                  <c:v>1792.4679589999723</c:v>
                </c:pt>
                <c:pt idx="1907">
                  <c:v>1793.4075769999763</c:v>
                </c:pt>
                <c:pt idx="1908">
                  <c:v>1794.3472279999987</c:v>
                </c:pt>
                <c:pt idx="1909">
                  <c:v>1795.2868679999956</c:v>
                </c:pt>
                <c:pt idx="1910">
                  <c:v>1796.2265669999761</c:v>
                </c:pt>
                <c:pt idx="1911">
                  <c:v>1797.1662889999861</c:v>
                </c:pt>
                <c:pt idx="1912">
                  <c:v>1798.1059729999979</c:v>
                </c:pt>
                <c:pt idx="1913">
                  <c:v>1799.0455939999956</c:v>
                </c:pt>
                <c:pt idx="1914">
                  <c:v>1799.9851889999991</c:v>
                </c:pt>
                <c:pt idx="1915">
                  <c:v>1800.9249429999909</c:v>
                </c:pt>
                <c:pt idx="1916">
                  <c:v>1801.8646469999803</c:v>
                </c:pt>
                <c:pt idx="1917">
                  <c:v>1802.8041899999953</c:v>
                </c:pt>
                <c:pt idx="1918">
                  <c:v>1803.7437399999762</c:v>
                </c:pt>
                <c:pt idx="1919">
                  <c:v>1804.6832859999849</c:v>
                </c:pt>
                <c:pt idx="1920">
                  <c:v>1805.6228569999803</c:v>
                </c:pt>
                <c:pt idx="1921">
                  <c:v>1806.5625439999858</c:v>
                </c:pt>
                <c:pt idx="1922">
                  <c:v>1807.5022249999747</c:v>
                </c:pt>
                <c:pt idx="1923">
                  <c:v>1808.4419519999938</c:v>
                </c:pt>
                <c:pt idx="1924">
                  <c:v>1809.3816779999761</c:v>
                </c:pt>
                <c:pt idx="1925">
                  <c:v>1810.3214879999869</c:v>
                </c:pt>
                <c:pt idx="1926">
                  <c:v>1811.2611859999888</c:v>
                </c:pt>
                <c:pt idx="1927">
                  <c:v>1812.2008549999737</c:v>
                </c:pt>
                <c:pt idx="1928">
                  <c:v>1813.1405889999878</c:v>
                </c:pt>
                <c:pt idx="1929">
                  <c:v>1814.0803429999796</c:v>
                </c:pt>
                <c:pt idx="1930">
                  <c:v>1815.0199739999953</c:v>
                </c:pt>
                <c:pt idx="1931">
                  <c:v>1815.9595209999825</c:v>
                </c:pt>
                <c:pt idx="1932">
                  <c:v>1816.8991369999712</c:v>
                </c:pt>
                <c:pt idx="1933">
                  <c:v>1817.8387509999739</c:v>
                </c:pt>
                <c:pt idx="1934">
                  <c:v>1818.7784089999914</c:v>
                </c:pt>
                <c:pt idx="1935">
                  <c:v>1819.7181139999884</c:v>
                </c:pt>
                <c:pt idx="1936">
                  <c:v>1820.657887999987</c:v>
                </c:pt>
                <c:pt idx="1937">
                  <c:v>1821.5975819999876</c:v>
                </c:pt>
                <c:pt idx="1938">
                  <c:v>1822.5373039999977</c:v>
                </c:pt>
                <c:pt idx="1939">
                  <c:v>1823.4769359999918</c:v>
                </c:pt>
                <c:pt idx="1940">
                  <c:v>1824.4165989999892</c:v>
                </c:pt>
                <c:pt idx="1941">
                  <c:v>1825.3561669999908</c:v>
                </c:pt>
                <c:pt idx="1942">
                  <c:v>1826.2958869999857</c:v>
                </c:pt>
                <c:pt idx="1943">
                  <c:v>1827.2355289999978</c:v>
                </c:pt>
                <c:pt idx="1944">
                  <c:v>1828.1751329999825</c:v>
                </c:pt>
                <c:pt idx="1945">
                  <c:v>1829.1147779999883</c:v>
                </c:pt>
                <c:pt idx="1946">
                  <c:v>1830.054364999989</c:v>
                </c:pt>
                <c:pt idx="1947">
                  <c:v>1830.9940129999886</c:v>
                </c:pt>
                <c:pt idx="1948">
                  <c:v>1831.9336499999918</c:v>
                </c:pt>
                <c:pt idx="1949">
                  <c:v>1832.8732419999724</c:v>
                </c:pt>
                <c:pt idx="1950">
                  <c:v>1833.8128399999987</c:v>
                </c:pt>
                <c:pt idx="1951">
                  <c:v>1834.7525079999759</c:v>
                </c:pt>
                <c:pt idx="1952">
                  <c:v>1835.6921799999836</c:v>
                </c:pt>
                <c:pt idx="1953">
                  <c:v>1836.6318719999981</c:v>
                </c:pt>
                <c:pt idx="1954">
                  <c:v>1837.5714979999757</c:v>
                </c:pt>
                <c:pt idx="1955">
                  <c:v>1838.5111349999788</c:v>
                </c:pt>
                <c:pt idx="1956">
                  <c:v>1839.4507489999814</c:v>
                </c:pt>
                <c:pt idx="1957">
                  <c:v>1840.3903629999841</c:v>
                </c:pt>
                <c:pt idx="1958">
                  <c:v>1841.3299819999957</c:v>
                </c:pt>
                <c:pt idx="1959">
                  <c:v>1842.2695409999869</c:v>
                </c:pt>
                <c:pt idx="1960">
                  <c:v>1843.2090919999755</c:v>
                </c:pt>
                <c:pt idx="1961">
                  <c:v>1844.1487179999822</c:v>
                </c:pt>
                <c:pt idx="1962">
                  <c:v>1845.0883099999919</c:v>
                </c:pt>
                <c:pt idx="1963">
                  <c:v>1846.0278729999845</c:v>
                </c:pt>
                <c:pt idx="1964">
                  <c:v>1846.9675289999868</c:v>
                </c:pt>
                <c:pt idx="1965">
                  <c:v>1847.907211999991</c:v>
                </c:pt>
                <c:pt idx="1966">
                  <c:v>1848.8469949999999</c:v>
                </c:pt>
                <c:pt idx="1967">
                  <c:v>1849.7867389999737</c:v>
                </c:pt>
                <c:pt idx="1968">
                  <c:v>1850.7265149999876</c:v>
                </c:pt>
                <c:pt idx="1969">
                  <c:v>1851.6663369999733</c:v>
                </c:pt>
                <c:pt idx="1970">
                  <c:v>1852.6061459999764</c:v>
                </c:pt>
                <c:pt idx="1971">
                  <c:v>1853.5459859999828</c:v>
                </c:pt>
                <c:pt idx="1972">
                  <c:v>1854.4857569999876</c:v>
                </c:pt>
                <c:pt idx="1973">
                  <c:v>1855.4255319999938</c:v>
                </c:pt>
                <c:pt idx="1974">
                  <c:v>1856.3653369999956</c:v>
                </c:pt>
                <c:pt idx="1975">
                  <c:v>1857.3051069999929</c:v>
                </c:pt>
                <c:pt idx="1976">
                  <c:v>1858.2449329999799</c:v>
                </c:pt>
                <c:pt idx="1977">
                  <c:v>1859.1847489999782</c:v>
                </c:pt>
                <c:pt idx="1978">
                  <c:v>1860.1245389999822</c:v>
                </c:pt>
                <c:pt idx="1979">
                  <c:v>1861.0644079999765</c:v>
                </c:pt>
                <c:pt idx="1980">
                  <c:v>1862.004208999977</c:v>
                </c:pt>
                <c:pt idx="1981">
                  <c:v>1862.9440559999784</c:v>
                </c:pt>
                <c:pt idx="1982">
                  <c:v>1863.8839389999921</c:v>
                </c:pt>
                <c:pt idx="1983">
                  <c:v>1864.8237419999787</c:v>
                </c:pt>
                <c:pt idx="1984">
                  <c:v>1865.7635389999778</c:v>
                </c:pt>
                <c:pt idx="1985">
                  <c:v>1866.7033199999714</c:v>
                </c:pt>
                <c:pt idx="1986">
                  <c:v>1867.6431729999895</c:v>
                </c:pt>
                <c:pt idx="1987">
                  <c:v>1868.5830059999716</c:v>
                </c:pt>
                <c:pt idx="1988">
                  <c:v>1869.5227859999868</c:v>
                </c:pt>
                <c:pt idx="1989">
                  <c:v>1870.4625969999761</c:v>
                </c:pt>
                <c:pt idx="1990">
                  <c:v>1871.402459999983</c:v>
                </c:pt>
                <c:pt idx="1991">
                  <c:v>1872.342307999992</c:v>
                </c:pt>
                <c:pt idx="1992">
                  <c:v>1873.2821449999756</c:v>
                </c:pt>
                <c:pt idx="1993">
                  <c:v>1874.222047999996</c:v>
                </c:pt>
                <c:pt idx="1994">
                  <c:v>1875.1619449999998</c:v>
                </c:pt>
                <c:pt idx="1995">
                  <c:v>1876.1018029999977</c:v>
                </c:pt>
                <c:pt idx="1996">
                  <c:v>1877.0416869999899</c:v>
                </c:pt>
                <c:pt idx="1997">
                  <c:v>1877.9816159999755</c:v>
                </c:pt>
                <c:pt idx="1998">
                  <c:v>1878.9214769999962</c:v>
                </c:pt>
                <c:pt idx="1999">
                  <c:v>1879.8612909999792</c:v>
                </c:pt>
                <c:pt idx="2000">
                  <c:v>1880.8010909999721</c:v>
                </c:pt>
                <c:pt idx="2001">
                  <c:v>1881.7409699999844</c:v>
                </c:pt>
                <c:pt idx="2002">
                  <c:v>1882.6808079999755</c:v>
                </c:pt>
                <c:pt idx="2003">
                  <c:v>1883.6206199999724</c:v>
                </c:pt>
                <c:pt idx="2004">
                  <c:v>1884.5604199999943</c:v>
                </c:pt>
                <c:pt idx="2005">
                  <c:v>1885.5002749999985</c:v>
                </c:pt>
                <c:pt idx="2006">
                  <c:v>1886.4400849999802</c:v>
                </c:pt>
                <c:pt idx="2007">
                  <c:v>1887.379901999986</c:v>
                </c:pt>
                <c:pt idx="2008">
                  <c:v>1888.3197609999916</c:v>
                </c:pt>
                <c:pt idx="2009">
                  <c:v>1889.2596609999891</c:v>
                </c:pt>
                <c:pt idx="2010">
                  <c:v>1890.1997239999764</c:v>
                </c:pt>
                <c:pt idx="2011">
                  <c:v>1891.1395349999948</c:v>
                </c:pt>
                <c:pt idx="2012">
                  <c:v>1892.0792089999886</c:v>
                </c:pt>
                <c:pt idx="2013">
                  <c:v>1893.0188929999713</c:v>
                </c:pt>
                <c:pt idx="2014">
                  <c:v>1893.9585799999768</c:v>
                </c:pt>
                <c:pt idx="2015">
                  <c:v>1894.8983899999876</c:v>
                </c:pt>
                <c:pt idx="2016">
                  <c:v>1895.8381919999956</c:v>
                </c:pt>
                <c:pt idx="2017">
                  <c:v>1896.7778829999734</c:v>
                </c:pt>
                <c:pt idx="2018">
                  <c:v>1897.717542999977</c:v>
                </c:pt>
                <c:pt idx="2019">
                  <c:v>1898.6572909999813</c:v>
                </c:pt>
                <c:pt idx="2020">
                  <c:v>1899.5971239999926</c:v>
                </c:pt>
                <c:pt idx="2021">
                  <c:v>1900.537038999988</c:v>
                </c:pt>
                <c:pt idx="2022">
                  <c:v>1901.4768259999983</c:v>
                </c:pt>
                <c:pt idx="2023">
                  <c:v>1902.4165939999803</c:v>
                </c:pt>
                <c:pt idx="2024">
                  <c:v>1903.3564249999763</c:v>
                </c:pt>
                <c:pt idx="2025">
                  <c:v>1904.2962899999984</c:v>
                </c:pt>
                <c:pt idx="2026">
                  <c:v>1905.2362049999938</c:v>
                </c:pt>
                <c:pt idx="2027">
                  <c:v>1906.1760749999958</c:v>
                </c:pt>
                <c:pt idx="2028">
                  <c:v>1907.1159919999773</c:v>
                </c:pt>
                <c:pt idx="2029">
                  <c:v>1908.0559939999948</c:v>
                </c:pt>
                <c:pt idx="2030">
                  <c:v>1908.9958859999897</c:v>
                </c:pt>
                <c:pt idx="2031">
                  <c:v>1909.9358579999825</c:v>
                </c:pt>
                <c:pt idx="2032">
                  <c:v>1910.8757249999908</c:v>
                </c:pt>
                <c:pt idx="2033">
                  <c:v>1911.8156079999753</c:v>
                </c:pt>
                <c:pt idx="2034">
                  <c:v>1912.7553989999869</c:v>
                </c:pt>
                <c:pt idx="2035">
                  <c:v>1913.6952439999732</c:v>
                </c:pt>
                <c:pt idx="2036">
                  <c:v>1914.6351339999819</c:v>
                </c:pt>
                <c:pt idx="2037">
                  <c:v>1915.5749459999788</c:v>
                </c:pt>
                <c:pt idx="2038">
                  <c:v>1916.514875999972</c:v>
                </c:pt>
                <c:pt idx="2039">
                  <c:v>1917.4546449999907</c:v>
                </c:pt>
                <c:pt idx="2040">
                  <c:v>1918.394460999989</c:v>
                </c:pt>
                <c:pt idx="2041">
                  <c:v>1919.3342709999997</c:v>
                </c:pt>
                <c:pt idx="2042">
                  <c:v>1920.2740549999871</c:v>
                </c:pt>
                <c:pt idx="2043">
                  <c:v>1921.2138489999925</c:v>
                </c:pt>
                <c:pt idx="2044">
                  <c:v>1922.1536049999995</c:v>
                </c:pt>
                <c:pt idx="2045">
                  <c:v>1923.0933999999834</c:v>
                </c:pt>
                <c:pt idx="2046">
                  <c:v>1924.0332539999799</c:v>
                </c:pt>
                <c:pt idx="2047">
                  <c:v>1924.9730739999795</c:v>
                </c:pt>
                <c:pt idx="2048">
                  <c:v>1925.9130449999939</c:v>
                </c:pt>
                <c:pt idx="2049">
                  <c:v>1926.8530149999715</c:v>
                </c:pt>
                <c:pt idx="2050">
                  <c:v>1927.7929459999723</c:v>
                </c:pt>
                <c:pt idx="2051">
                  <c:v>1928.7329519999912</c:v>
                </c:pt>
                <c:pt idx="2052">
                  <c:v>1929.6729669999913</c:v>
                </c:pt>
                <c:pt idx="2053">
                  <c:v>1930.612994999974</c:v>
                </c:pt>
                <c:pt idx="2054">
                  <c:v>1931.5530739999958</c:v>
                </c:pt>
                <c:pt idx="2055">
                  <c:v>1932.4931279999728</c:v>
                </c:pt>
                <c:pt idx="2056">
                  <c:v>1933.4331029999885</c:v>
                </c:pt>
                <c:pt idx="2057">
                  <c:v>1934.3730609999911</c:v>
                </c:pt>
                <c:pt idx="2058">
                  <c:v>1935.313073999976</c:v>
                </c:pt>
                <c:pt idx="2059">
                  <c:v>1936.2530879999977</c:v>
                </c:pt>
                <c:pt idx="2060">
                  <c:v>1937.1930549999815</c:v>
                </c:pt>
                <c:pt idx="2061">
                  <c:v>1938.1330509999825</c:v>
                </c:pt>
                <c:pt idx="2062">
                  <c:v>1939.0729969999811</c:v>
                </c:pt>
                <c:pt idx="2063">
                  <c:v>1940.0130639999988</c:v>
                </c:pt>
                <c:pt idx="2064">
                  <c:v>1940.9530519999971</c:v>
                </c:pt>
                <c:pt idx="2065">
                  <c:v>1941.8929799999751</c:v>
                </c:pt>
                <c:pt idx="2066">
                  <c:v>1942.8328689999762</c:v>
                </c:pt>
                <c:pt idx="2067">
                  <c:v>1943.772855999996</c:v>
                </c:pt>
                <c:pt idx="2068">
                  <c:v>1944.7128299999749</c:v>
                </c:pt>
                <c:pt idx="2069">
                  <c:v>1945.6527709999937</c:v>
                </c:pt>
                <c:pt idx="2070">
                  <c:v>1946.592656999972</c:v>
                </c:pt>
                <c:pt idx="2071">
                  <c:v>1947.5326439999917</c:v>
                </c:pt>
                <c:pt idx="2072">
                  <c:v>1948.4725799999724</c:v>
                </c:pt>
                <c:pt idx="2073">
                  <c:v>1949.4125049999857</c:v>
                </c:pt>
                <c:pt idx="2074">
                  <c:v>1950.3524379999726</c:v>
                </c:pt>
                <c:pt idx="2075">
                  <c:v>1951.2924199999834</c:v>
                </c:pt>
                <c:pt idx="2076">
                  <c:v>1952.2324209999933</c:v>
                </c:pt>
                <c:pt idx="2077">
                  <c:v>1953.1723559999955</c:v>
                </c:pt>
                <c:pt idx="2078">
                  <c:v>1954.1122749999922</c:v>
                </c:pt>
                <c:pt idx="2079">
                  <c:v>1955.0521479999879</c:v>
                </c:pt>
                <c:pt idx="2080">
                  <c:v>1955.991983999993</c:v>
                </c:pt>
                <c:pt idx="2081">
                  <c:v>1956.9320809999772</c:v>
                </c:pt>
                <c:pt idx="2082">
                  <c:v>1957.8720999999787</c:v>
                </c:pt>
                <c:pt idx="2083">
                  <c:v>1958.8120939999935</c:v>
                </c:pt>
                <c:pt idx="2084">
                  <c:v>1959.7520339999755</c:v>
                </c:pt>
                <c:pt idx="2085">
                  <c:v>1960.6919419999758</c:v>
                </c:pt>
                <c:pt idx="2086">
                  <c:v>1961.6318339999998</c:v>
                </c:pt>
                <c:pt idx="2087">
                  <c:v>1962.5717479999876</c:v>
                </c:pt>
                <c:pt idx="2088">
                  <c:v>1963.5117079999764</c:v>
                </c:pt>
                <c:pt idx="2089">
                  <c:v>1964.4516549999826</c:v>
                </c:pt>
                <c:pt idx="2090">
                  <c:v>1965.3916179999942</c:v>
                </c:pt>
                <c:pt idx="2091">
                  <c:v>1966.3315249999869</c:v>
                </c:pt>
                <c:pt idx="2092">
                  <c:v>1967.2714639999904</c:v>
                </c:pt>
                <c:pt idx="2093">
                  <c:v>1968.211329999991</c:v>
                </c:pt>
                <c:pt idx="2094">
                  <c:v>1969.1512349999975</c:v>
                </c:pt>
                <c:pt idx="2095">
                  <c:v>1970.0911189999897</c:v>
                </c:pt>
                <c:pt idx="2096">
                  <c:v>1971.0311119999969</c:v>
                </c:pt>
                <c:pt idx="2097">
                  <c:v>1971.9709989999828</c:v>
                </c:pt>
                <c:pt idx="2098">
                  <c:v>1972.9109819999721</c:v>
                </c:pt>
                <c:pt idx="2099">
                  <c:v>1973.8509439999762</c:v>
                </c:pt>
                <c:pt idx="2100">
                  <c:v>1974.7909609999915</c:v>
                </c:pt>
                <c:pt idx="2101">
                  <c:v>1975.7309909999894</c:v>
                </c:pt>
                <c:pt idx="2102">
                  <c:v>1976.6710549999843</c:v>
                </c:pt>
                <c:pt idx="2103">
                  <c:v>1977.6110319999862</c:v>
                </c:pt>
                <c:pt idx="2104">
                  <c:v>1978.5510639999993</c:v>
                </c:pt>
                <c:pt idx="2105">
                  <c:v>1979.4910329999984</c:v>
                </c:pt>
                <c:pt idx="2106">
                  <c:v>1980.4310989999794</c:v>
                </c:pt>
                <c:pt idx="2107">
                  <c:v>1981.371134999994</c:v>
                </c:pt>
                <c:pt idx="2108">
                  <c:v>1982.3111419999914</c:v>
                </c:pt>
                <c:pt idx="2109">
                  <c:v>1983.2512199999765</c:v>
                </c:pt>
                <c:pt idx="2110">
                  <c:v>1984.1912069999962</c:v>
                </c:pt>
                <c:pt idx="2111">
                  <c:v>1985.1311049999786</c:v>
                </c:pt>
                <c:pt idx="2112">
                  <c:v>1986.0710569999937</c:v>
                </c:pt>
                <c:pt idx="2113">
                  <c:v>1987.0110499999719</c:v>
                </c:pt>
                <c:pt idx="2114">
                  <c:v>1987.9510849999788</c:v>
                </c:pt>
                <c:pt idx="2115">
                  <c:v>1988.8911359999911</c:v>
                </c:pt>
                <c:pt idx="2116">
                  <c:v>1989.8312529999821</c:v>
                </c:pt>
                <c:pt idx="2117">
                  <c:v>1990.771338999999</c:v>
                </c:pt>
                <c:pt idx="2118">
                  <c:v>1991.7114139999903</c:v>
                </c:pt>
                <c:pt idx="2119">
                  <c:v>1992.6515289999952</c:v>
                </c:pt>
                <c:pt idx="2120">
                  <c:v>1993.5915939999977</c:v>
                </c:pt>
                <c:pt idx="2121">
                  <c:v>1994.5315789999731</c:v>
                </c:pt>
                <c:pt idx="2122">
                  <c:v>1995.4715449999785</c:v>
                </c:pt>
                <c:pt idx="2123">
                  <c:v>1996.4115519999759</c:v>
                </c:pt>
                <c:pt idx="2124">
                  <c:v>1997.3516309999977</c:v>
                </c:pt>
                <c:pt idx="2125">
                  <c:v>1998.2915279999725</c:v>
                </c:pt>
                <c:pt idx="2126">
                  <c:v>1999.2314189999888</c:v>
                </c:pt>
                <c:pt idx="2127">
                  <c:v>2000.171394999983</c:v>
                </c:pt>
                <c:pt idx="2128">
                  <c:v>2001.1114159999997</c:v>
                </c:pt>
                <c:pt idx="2129">
                  <c:v>2002.0513349999965</c:v>
                </c:pt>
                <c:pt idx="2130">
                  <c:v>2002.9913379999925</c:v>
                </c:pt>
                <c:pt idx="2131">
                  <c:v>2003.9314559999912</c:v>
                </c:pt>
                <c:pt idx="2132">
                  <c:v>2004.8714979999932</c:v>
                </c:pt>
                <c:pt idx="2133">
                  <c:v>2005.8114099999948</c:v>
                </c:pt>
                <c:pt idx="2134">
                  <c:v>2006.7514129999909</c:v>
                </c:pt>
                <c:pt idx="2135">
                  <c:v>2007.6913279999862</c:v>
                </c:pt>
                <c:pt idx="2136">
                  <c:v>2008.631212999986</c:v>
                </c:pt>
                <c:pt idx="2137">
                  <c:v>2009.5711199999787</c:v>
                </c:pt>
                <c:pt idx="2138">
                  <c:v>2010.5110469999781</c:v>
                </c:pt>
                <c:pt idx="2139">
                  <c:v>2011.4509629999811</c:v>
                </c:pt>
                <c:pt idx="2140">
                  <c:v>2012.3909559999884</c:v>
                </c:pt>
                <c:pt idx="2141">
                  <c:v>2013.3309459999728</c:v>
                </c:pt>
                <c:pt idx="2142">
                  <c:v>2014.2709429999813</c:v>
                </c:pt>
                <c:pt idx="2143">
                  <c:v>2015.2109049999854</c:v>
                </c:pt>
                <c:pt idx="2144">
                  <c:v>2016.1508329999924</c:v>
                </c:pt>
                <c:pt idx="2145">
                  <c:v>2017.0908679999993</c:v>
                </c:pt>
                <c:pt idx="2146">
                  <c:v>2018.0306479999854</c:v>
                </c:pt>
                <c:pt idx="2147">
                  <c:v>2018.9704299999867</c:v>
                </c:pt>
                <c:pt idx="2148">
                  <c:v>2019.910177999991</c:v>
                </c:pt>
                <c:pt idx="2149">
                  <c:v>2020.8500179999974</c:v>
                </c:pt>
                <c:pt idx="2150">
                  <c:v>2021.7898239999777</c:v>
                </c:pt>
                <c:pt idx="2151">
                  <c:v>2022.7296039999928</c:v>
                </c:pt>
                <c:pt idx="2152">
                  <c:v>2023.6694949999801</c:v>
                </c:pt>
                <c:pt idx="2153">
                  <c:v>2024.6094159999921</c:v>
                </c:pt>
                <c:pt idx="2154">
                  <c:v>2025.5494049999979</c:v>
                </c:pt>
                <c:pt idx="2155">
                  <c:v>2026.4893139999767</c:v>
                </c:pt>
                <c:pt idx="2156">
                  <c:v>2027.4291999999841</c:v>
                </c:pt>
                <c:pt idx="2157">
                  <c:v>2028.3689839999715</c:v>
                </c:pt>
                <c:pt idx="2158">
                  <c:v>2029.3087879999948</c:v>
                </c:pt>
                <c:pt idx="2159">
                  <c:v>2030.248557999992</c:v>
                </c:pt>
                <c:pt idx="2160">
                  <c:v>2031.1883189999789</c:v>
                </c:pt>
                <c:pt idx="2161">
                  <c:v>2032.1280679999909</c:v>
                </c:pt>
                <c:pt idx="2162">
                  <c:v>2033.0678449999832</c:v>
                </c:pt>
                <c:pt idx="2163">
                  <c:v>2034.007598999975</c:v>
                </c:pt>
                <c:pt idx="2164">
                  <c:v>2034.9473769999749</c:v>
                </c:pt>
                <c:pt idx="2165">
                  <c:v>2035.8871519999811</c:v>
                </c:pt>
                <c:pt idx="2166">
                  <c:v>2036.8270059999777</c:v>
                </c:pt>
                <c:pt idx="2167">
                  <c:v>2037.7667899999942</c:v>
                </c:pt>
                <c:pt idx="2168">
                  <c:v>2038.706628999993</c:v>
                </c:pt>
                <c:pt idx="2169">
                  <c:v>2039.6464539999724</c:v>
                </c:pt>
                <c:pt idx="2170">
                  <c:v>2040.5862539999944</c:v>
                </c:pt>
                <c:pt idx="2171">
                  <c:v>2041.5260239999916</c:v>
                </c:pt>
                <c:pt idx="2172">
                  <c:v>2042.4657769999758</c:v>
                </c:pt>
                <c:pt idx="2173">
                  <c:v>2043.4056369999889</c:v>
                </c:pt>
                <c:pt idx="2174">
                  <c:v>2044.3454349999956</c:v>
                </c:pt>
                <c:pt idx="2175">
                  <c:v>2045.285269999993</c:v>
                </c:pt>
                <c:pt idx="2176">
                  <c:v>2046.2251119999855</c:v>
                </c:pt>
                <c:pt idx="2177">
                  <c:v>2047.1648359999817</c:v>
                </c:pt>
                <c:pt idx="2178">
                  <c:v>2048.1046769999957</c:v>
                </c:pt>
                <c:pt idx="2179">
                  <c:v>2049.0445649999892</c:v>
                </c:pt>
                <c:pt idx="2180">
                  <c:v>2049.9844239999948</c:v>
                </c:pt>
                <c:pt idx="2181">
                  <c:v>2050.9242699999886</c:v>
                </c:pt>
                <c:pt idx="2182">
                  <c:v>2051.8641879999777</c:v>
                </c:pt>
                <c:pt idx="2183">
                  <c:v>2052.8040739999851</c:v>
                </c:pt>
                <c:pt idx="2184">
                  <c:v>2053.7440139999962</c:v>
                </c:pt>
                <c:pt idx="2185">
                  <c:v>2054.6839709999913</c:v>
                </c:pt>
                <c:pt idx="2186">
                  <c:v>2055.6240109999781</c:v>
                </c:pt>
                <c:pt idx="2187">
                  <c:v>2056.5639929999888</c:v>
                </c:pt>
                <c:pt idx="2188">
                  <c:v>2057.5038759999734</c:v>
                </c:pt>
                <c:pt idx="2189">
                  <c:v>2058.443746999983</c:v>
                </c:pt>
                <c:pt idx="2190">
                  <c:v>2059.3836049999809</c:v>
                </c:pt>
                <c:pt idx="2191">
                  <c:v>2060.3234699999739</c:v>
                </c:pt>
                <c:pt idx="2192">
                  <c:v>2061.2632689999882</c:v>
                </c:pt>
                <c:pt idx="2193">
                  <c:v>2062.2031239999924</c:v>
                </c:pt>
                <c:pt idx="2194">
                  <c:v>2063.1430269999837</c:v>
                </c:pt>
                <c:pt idx="2195">
                  <c:v>2064.0829479999957</c:v>
                </c:pt>
                <c:pt idx="2196">
                  <c:v>2065.0229039999831</c:v>
                </c:pt>
                <c:pt idx="2197">
                  <c:v>2065.9628199999861</c:v>
                </c:pt>
                <c:pt idx="2198">
                  <c:v>2066.9027609999757</c:v>
                </c:pt>
                <c:pt idx="2199">
                  <c:v>2067.8427339999762</c:v>
                </c:pt>
                <c:pt idx="2200">
                  <c:v>2068.7829089999723</c:v>
                </c:pt>
                <c:pt idx="2201">
                  <c:v>2069.7229569999909</c:v>
                </c:pt>
                <c:pt idx="2202">
                  <c:v>2070.6628789999813</c:v>
                </c:pt>
                <c:pt idx="2203">
                  <c:v>2071.6027929999982</c:v>
                </c:pt>
                <c:pt idx="2204">
                  <c:v>2072.5426689999877</c:v>
                </c:pt>
                <c:pt idx="2205">
                  <c:v>2073.4826109999849</c:v>
                </c:pt>
                <c:pt idx="2206">
                  <c:v>2074.4224759999779</c:v>
                </c:pt>
                <c:pt idx="2207">
                  <c:v>2075.362369999988</c:v>
                </c:pt>
                <c:pt idx="2208">
                  <c:v>2076.3021779999835</c:v>
                </c:pt>
                <c:pt idx="2209">
                  <c:v>2077.2421279999835</c:v>
                </c:pt>
                <c:pt idx="2210">
                  <c:v>2078.1819709999836</c:v>
                </c:pt>
                <c:pt idx="2211">
                  <c:v>2079.1218069999886</c:v>
                </c:pt>
                <c:pt idx="2212">
                  <c:v>2080.0615079999843</c:v>
                </c:pt>
                <c:pt idx="2213">
                  <c:v>2081.0013449999969</c:v>
                </c:pt>
                <c:pt idx="2214">
                  <c:v>2081.941141999996</c:v>
                </c:pt>
                <c:pt idx="2215">
                  <c:v>2082.8811059999862</c:v>
                </c:pt>
                <c:pt idx="2216">
                  <c:v>2083.8210579999723</c:v>
                </c:pt>
                <c:pt idx="2217">
                  <c:v>2084.7608699999982</c:v>
                </c:pt>
                <c:pt idx="2218">
                  <c:v>2085.7006209999963</c:v>
                </c:pt>
                <c:pt idx="2219">
                  <c:v>2086.6403999999748</c:v>
                </c:pt>
                <c:pt idx="2220">
                  <c:v>2087.5801559999818</c:v>
                </c:pt>
                <c:pt idx="2221">
                  <c:v>2088.5198999999848</c:v>
                </c:pt>
                <c:pt idx="2222">
                  <c:v>2089.4596549999842</c:v>
                </c:pt>
                <c:pt idx="2223">
                  <c:v>2090.3994349999994</c:v>
                </c:pt>
                <c:pt idx="2224">
                  <c:v>2091.3391859999974</c:v>
                </c:pt>
                <c:pt idx="2225">
                  <c:v>2092.2790169999935</c:v>
                </c:pt>
                <c:pt idx="2226">
                  <c:v>2093.2189159999834</c:v>
                </c:pt>
                <c:pt idx="2227">
                  <c:v>2094.1587059999874</c:v>
                </c:pt>
                <c:pt idx="2228">
                  <c:v>2095.0984899999748</c:v>
                </c:pt>
                <c:pt idx="2229">
                  <c:v>2096.0382089999912</c:v>
                </c:pt>
                <c:pt idx="2230">
                  <c:v>2096.9779079999716</c:v>
                </c:pt>
                <c:pt idx="2231">
                  <c:v>2097.9175959999848</c:v>
                </c:pt>
                <c:pt idx="2232">
                  <c:v>2098.8573229999747</c:v>
                </c:pt>
                <c:pt idx="2233">
                  <c:v>2099.7970639999839</c:v>
                </c:pt>
                <c:pt idx="2234">
                  <c:v>2100.7368309999874</c:v>
                </c:pt>
                <c:pt idx="2235">
                  <c:v>2101.6765829999931</c:v>
                </c:pt>
                <c:pt idx="2236">
                  <c:v>2102.6163159999996</c:v>
                </c:pt>
                <c:pt idx="2237">
                  <c:v>2103.556230999995</c:v>
                </c:pt>
                <c:pt idx="2238">
                  <c:v>2104.4961379999877</c:v>
                </c:pt>
                <c:pt idx="2239">
                  <c:v>2105.4360069999821</c:v>
                </c:pt>
                <c:pt idx="2240">
                  <c:v>2106.375881999993</c:v>
                </c:pt>
                <c:pt idx="2241">
                  <c:v>2107.3156939999899</c:v>
                </c:pt>
                <c:pt idx="2242">
                  <c:v>2108.2555339999963</c:v>
                </c:pt>
                <c:pt idx="2243">
                  <c:v>2109.195447999984</c:v>
                </c:pt>
                <c:pt idx="2244">
                  <c:v>2110.1353209999797</c:v>
                </c:pt>
                <c:pt idx="2245">
                  <c:v>2111.0750629999966</c:v>
                </c:pt>
                <c:pt idx="2246">
                  <c:v>2112.0148619999818</c:v>
                </c:pt>
                <c:pt idx="2247">
                  <c:v>2112.9547129999846</c:v>
                </c:pt>
                <c:pt idx="2248">
                  <c:v>2113.8945269999967</c:v>
                </c:pt>
                <c:pt idx="2249">
                  <c:v>2114.8343529999838</c:v>
                </c:pt>
                <c:pt idx="2250">
                  <c:v>2115.7741959999839</c:v>
                </c:pt>
                <c:pt idx="2251">
                  <c:v>2116.7141299999785</c:v>
                </c:pt>
                <c:pt idx="2252">
                  <c:v>2117.6540539999842</c:v>
                </c:pt>
                <c:pt idx="2253">
                  <c:v>2118.5939259999723</c:v>
                </c:pt>
                <c:pt idx="2254">
                  <c:v>2119.5337479999871</c:v>
                </c:pt>
                <c:pt idx="2255">
                  <c:v>2120.4735849999997</c:v>
                </c:pt>
                <c:pt idx="2256">
                  <c:v>2121.4134919999924</c:v>
                </c:pt>
                <c:pt idx="2257">
                  <c:v>2122.3534589999763</c:v>
                </c:pt>
                <c:pt idx="2258">
                  <c:v>2123.2934189999942</c:v>
                </c:pt>
                <c:pt idx="2259">
                  <c:v>2124.2333179999841</c:v>
                </c:pt>
                <c:pt idx="2260">
                  <c:v>2125.1732219999831</c:v>
                </c:pt>
                <c:pt idx="2261">
                  <c:v>2126.1131529999839</c:v>
                </c:pt>
                <c:pt idx="2262">
                  <c:v>2127.0530229999858</c:v>
                </c:pt>
                <c:pt idx="2263">
                  <c:v>2127.9928799999761</c:v>
                </c:pt>
                <c:pt idx="2264">
                  <c:v>2128.9328129999922</c:v>
                </c:pt>
                <c:pt idx="2265">
                  <c:v>2129.8728229999833</c:v>
                </c:pt>
                <c:pt idx="2266">
                  <c:v>2130.8127189999796</c:v>
                </c:pt>
                <c:pt idx="2267">
                  <c:v>2131.7525979999918</c:v>
                </c:pt>
                <c:pt idx="2268">
                  <c:v>2132.6925059999921</c:v>
                </c:pt>
                <c:pt idx="2269">
                  <c:v>2133.6323539999721</c:v>
                </c:pt>
                <c:pt idx="2270">
                  <c:v>2134.5722399999795</c:v>
                </c:pt>
                <c:pt idx="2271">
                  <c:v>2135.5120009999955</c:v>
                </c:pt>
                <c:pt idx="2272">
                  <c:v>2136.4517709999927</c:v>
                </c:pt>
                <c:pt idx="2273">
                  <c:v>2137.3915559999878</c:v>
                </c:pt>
                <c:pt idx="2274">
                  <c:v>2138.3315079999738</c:v>
                </c:pt>
                <c:pt idx="2275">
                  <c:v>2139.2714669999841</c:v>
                </c:pt>
                <c:pt idx="2276">
                  <c:v>2140.2113699999754</c:v>
                </c:pt>
                <c:pt idx="2277">
                  <c:v>2141.151286999986</c:v>
                </c:pt>
                <c:pt idx="2278">
                  <c:v>2142.0911149999883</c:v>
                </c:pt>
                <c:pt idx="2279">
                  <c:v>2143.0309319999942</c:v>
                </c:pt>
                <c:pt idx="2280">
                  <c:v>2143.9706829999923</c:v>
                </c:pt>
                <c:pt idx="2281">
                  <c:v>2144.9104389999993</c:v>
                </c:pt>
                <c:pt idx="2282">
                  <c:v>2145.8502709999739</c:v>
                </c:pt>
                <c:pt idx="2283">
                  <c:v>2146.790125999978</c:v>
                </c:pt>
                <c:pt idx="2284">
                  <c:v>2147.7298139999912</c:v>
                </c:pt>
                <c:pt idx="2285">
                  <c:v>2148.6695669999754</c:v>
                </c:pt>
                <c:pt idx="2286">
                  <c:v>2149.6093449999753</c:v>
                </c:pt>
                <c:pt idx="2287">
                  <c:v>2150.5492709999962</c:v>
                </c:pt>
                <c:pt idx="2288">
                  <c:v>2151.4891369999968</c:v>
                </c:pt>
                <c:pt idx="2289">
                  <c:v>2152.428946</c:v>
                </c:pt>
                <c:pt idx="2290">
                  <c:v>2153.3687719999871</c:v>
                </c:pt>
                <c:pt idx="2291">
                  <c:v>2154.3086239999975</c:v>
                </c:pt>
                <c:pt idx="2292">
                  <c:v>2155.2485109999834</c:v>
                </c:pt>
                <c:pt idx="2293">
                  <c:v>2156.1884209999989</c:v>
                </c:pt>
                <c:pt idx="2294">
                  <c:v>2157.1282969999884</c:v>
                </c:pt>
                <c:pt idx="2295">
                  <c:v>2158.0681039999763</c:v>
                </c:pt>
                <c:pt idx="2296">
                  <c:v>2159.0079509999778</c:v>
                </c:pt>
                <c:pt idx="2297">
                  <c:v>2159.9478659999731</c:v>
                </c:pt>
                <c:pt idx="2298">
                  <c:v>2160.8878219999897</c:v>
                </c:pt>
                <c:pt idx="2299">
                  <c:v>2161.8276979999791</c:v>
                </c:pt>
                <c:pt idx="2300">
                  <c:v>2162.7676499999943</c:v>
                </c:pt>
                <c:pt idx="2301">
                  <c:v>2163.7075459999905</c:v>
                </c:pt>
                <c:pt idx="2302">
                  <c:v>2164.647352</c:v>
                </c:pt>
                <c:pt idx="2303">
                  <c:v>2165.5871539999789</c:v>
                </c:pt>
                <c:pt idx="2304">
                  <c:v>2166.5269539999717</c:v>
                </c:pt>
                <c:pt idx="2305">
                  <c:v>2167.4667429999972</c:v>
                </c:pt>
                <c:pt idx="2306">
                  <c:v>2168.4065469999914</c:v>
                </c:pt>
                <c:pt idx="2307">
                  <c:v>2169.3463489999995</c:v>
                </c:pt>
                <c:pt idx="2308">
                  <c:v>2170.2861249999842</c:v>
                </c:pt>
                <c:pt idx="2309">
                  <c:v>2171.225929999986</c:v>
                </c:pt>
                <c:pt idx="2310">
                  <c:v>2172.165651999996</c:v>
                </c:pt>
                <c:pt idx="2311">
                  <c:v>2173.1054189999995</c:v>
                </c:pt>
                <c:pt idx="2312">
                  <c:v>2174.0451409999805</c:v>
                </c:pt>
                <c:pt idx="2313">
                  <c:v>2174.9847959999752</c:v>
                </c:pt>
                <c:pt idx="2314">
                  <c:v>2175.9245859999792</c:v>
                </c:pt>
                <c:pt idx="2315">
                  <c:v>2176.8642939999991</c:v>
                </c:pt>
                <c:pt idx="2316">
                  <c:v>2177.8040069999988</c:v>
                </c:pt>
                <c:pt idx="2317">
                  <c:v>2178.7437249999784</c:v>
                </c:pt>
                <c:pt idx="2318">
                  <c:v>2179.6834559999988</c:v>
                </c:pt>
                <c:pt idx="2319">
                  <c:v>2180.6232109999983</c:v>
                </c:pt>
                <c:pt idx="2320">
                  <c:v>2181.5629769999941</c:v>
                </c:pt>
                <c:pt idx="2321">
                  <c:v>2182.5027679999766</c:v>
                </c:pt>
                <c:pt idx="2322">
                  <c:v>2183.4425589999883</c:v>
                </c:pt>
                <c:pt idx="2323">
                  <c:v>2184.3824479999894</c:v>
                </c:pt>
                <c:pt idx="2324">
                  <c:v>2185.3222749999841</c:v>
                </c:pt>
                <c:pt idx="2325">
                  <c:v>2186.2620729999908</c:v>
                </c:pt>
                <c:pt idx="2326">
                  <c:v>2187.2018499999831</c:v>
                </c:pt>
                <c:pt idx="2327">
                  <c:v>2188.1417149999761</c:v>
                </c:pt>
                <c:pt idx="2328">
                  <c:v>2189.0816139999952</c:v>
                </c:pt>
                <c:pt idx="2329">
                  <c:v>2190.0214219999907</c:v>
                </c:pt>
                <c:pt idx="2330">
                  <c:v>2190.9612409999827</c:v>
                </c:pt>
                <c:pt idx="2331">
                  <c:v>2191.9010259999777</c:v>
                </c:pt>
                <c:pt idx="2332">
                  <c:v>2192.8408149999741</c:v>
                </c:pt>
                <c:pt idx="2333">
                  <c:v>2193.7806169999822</c:v>
                </c:pt>
                <c:pt idx="2334">
                  <c:v>2194.7203069999814</c:v>
                </c:pt>
                <c:pt idx="2335">
                  <c:v>2195.6600659999822</c:v>
                </c:pt>
                <c:pt idx="2336">
                  <c:v>2196.5998469999759</c:v>
                </c:pt>
                <c:pt idx="2337">
                  <c:v>2197.5396509999991</c:v>
                </c:pt>
                <c:pt idx="2338">
                  <c:v>2198.4793399999908</c:v>
                </c:pt>
                <c:pt idx="2339">
                  <c:v>2199.4190069999895</c:v>
                </c:pt>
                <c:pt idx="2340">
                  <c:v>2200.3587269999844</c:v>
                </c:pt>
                <c:pt idx="2341">
                  <c:v>2201.2985039999767</c:v>
                </c:pt>
                <c:pt idx="2342">
                  <c:v>2202.2383229999978</c:v>
                </c:pt>
                <c:pt idx="2343">
                  <c:v>2203.1781299999857</c:v>
                </c:pt>
                <c:pt idx="2344">
                  <c:v>2204.1179739999934</c:v>
                </c:pt>
                <c:pt idx="2345">
                  <c:v>2205.05782799999</c:v>
                </c:pt>
                <c:pt idx="2346">
                  <c:v>2205.9976309999765</c:v>
                </c:pt>
                <c:pt idx="2347">
                  <c:v>2206.9374249999819</c:v>
                </c:pt>
                <c:pt idx="2348">
                  <c:v>2207.8770779999904</c:v>
                </c:pt>
                <c:pt idx="2349">
                  <c:v>2208.8168049999804</c:v>
                </c:pt>
                <c:pt idx="2350">
                  <c:v>2209.7565409999806</c:v>
                </c:pt>
                <c:pt idx="2351">
                  <c:v>2210.6962789999961</c:v>
                </c:pt>
                <c:pt idx="2352">
                  <c:v>2211.6360069999937</c:v>
                </c:pt>
                <c:pt idx="2353">
                  <c:v>2212.5757829999784</c:v>
                </c:pt>
                <c:pt idx="2354">
                  <c:v>2213.5155169999925</c:v>
                </c:pt>
                <c:pt idx="2355">
                  <c:v>2214.4550789999776</c:v>
                </c:pt>
                <c:pt idx="2356">
                  <c:v>2215.3947559999942</c:v>
                </c:pt>
                <c:pt idx="2357">
                  <c:v>2216.3343449999811</c:v>
                </c:pt>
                <c:pt idx="2358">
                  <c:v>2217.2739889999793</c:v>
                </c:pt>
                <c:pt idx="2359">
                  <c:v>2218.2135359999957</c:v>
                </c:pt>
                <c:pt idx="2360">
                  <c:v>2219.1532199999783</c:v>
                </c:pt>
                <c:pt idx="2361">
                  <c:v>2220.0928739999945</c:v>
                </c:pt>
                <c:pt idx="2362">
                  <c:v>2221.0324729999993</c:v>
                </c:pt>
                <c:pt idx="2363">
                  <c:v>2221.9720659999875</c:v>
                </c:pt>
                <c:pt idx="2364">
                  <c:v>2222.9115669999737</c:v>
                </c:pt>
                <c:pt idx="2365">
                  <c:v>2223.8511359999829</c:v>
                </c:pt>
                <c:pt idx="2366">
                  <c:v>2224.7907619999896</c:v>
                </c:pt>
                <c:pt idx="2367">
                  <c:v>2225.7304129999829</c:v>
                </c:pt>
                <c:pt idx="2368">
                  <c:v>2226.6700449999771</c:v>
                </c:pt>
                <c:pt idx="2369">
                  <c:v>2227.609672999999</c:v>
                </c:pt>
                <c:pt idx="2370">
                  <c:v>2228.5494339999859</c:v>
                </c:pt>
                <c:pt idx="2371">
                  <c:v>2229.4892549999931</c:v>
                </c:pt>
                <c:pt idx="2372">
                  <c:v>2230.429083999974</c:v>
                </c:pt>
                <c:pt idx="2373">
                  <c:v>2231.3687369999825</c:v>
                </c:pt>
                <c:pt idx="2374">
                  <c:v>2232.3086539999931</c:v>
                </c:pt>
                <c:pt idx="2375">
                  <c:v>2233.2484879999829</c:v>
                </c:pt>
                <c:pt idx="2376">
                  <c:v>2234.188330999983</c:v>
                </c:pt>
                <c:pt idx="2377">
                  <c:v>2235.1281679999956</c:v>
                </c:pt>
                <c:pt idx="2378">
                  <c:v>2236.0680909999937</c:v>
                </c:pt>
                <c:pt idx="2379">
                  <c:v>2237.0080469999812</c:v>
                </c:pt>
                <c:pt idx="2380">
                  <c:v>2237.9480929999845</c:v>
                </c:pt>
                <c:pt idx="2381">
                  <c:v>2238.8879939999897</c:v>
                </c:pt>
                <c:pt idx="2382">
                  <c:v>2239.8277979999839</c:v>
                </c:pt>
                <c:pt idx="2383">
                  <c:v>2240.7676249999786</c:v>
                </c:pt>
                <c:pt idx="2384">
                  <c:v>2241.7073549999914</c:v>
                </c:pt>
                <c:pt idx="2385">
                  <c:v>2242.6472079999803</c:v>
                </c:pt>
                <c:pt idx="2386">
                  <c:v>2243.5870649999997</c:v>
                </c:pt>
                <c:pt idx="2387">
                  <c:v>2244.5267739999981</c:v>
                </c:pt>
                <c:pt idx="2388">
                  <c:v>2245.466493999993</c:v>
                </c:pt>
                <c:pt idx="2389">
                  <c:v>2246.4061769999971</c:v>
                </c:pt>
                <c:pt idx="2390">
                  <c:v>2247.3459659999935</c:v>
                </c:pt>
                <c:pt idx="2391">
                  <c:v>2248.2857319999894</c:v>
                </c:pt>
                <c:pt idx="2392">
                  <c:v>2249.2255169999844</c:v>
                </c:pt>
                <c:pt idx="2393">
                  <c:v>2250.1652149999863</c:v>
                </c:pt>
                <c:pt idx="2394">
                  <c:v>2251.1048759999976</c:v>
                </c:pt>
                <c:pt idx="2395">
                  <c:v>2252.0445919999911</c:v>
                </c:pt>
                <c:pt idx="2396">
                  <c:v>2252.9844400000002</c:v>
                </c:pt>
                <c:pt idx="2397">
                  <c:v>2253.9242479999957</c:v>
                </c:pt>
                <c:pt idx="2398">
                  <c:v>2254.864029999997</c:v>
                </c:pt>
                <c:pt idx="2399">
                  <c:v>2255.8037789999798</c:v>
                </c:pt>
                <c:pt idx="2400">
                  <c:v>2256.7434979999962</c:v>
                </c:pt>
                <c:pt idx="2401">
                  <c:v>2257.6832819999836</c:v>
                </c:pt>
                <c:pt idx="2402">
                  <c:v>2258.6229759999842</c:v>
                </c:pt>
                <c:pt idx="2403">
                  <c:v>2259.562700999988</c:v>
                </c:pt>
                <c:pt idx="2404">
                  <c:v>2260.50234799998</c:v>
                </c:pt>
                <c:pt idx="2405">
                  <c:v>2261.4420809999865</c:v>
                </c:pt>
                <c:pt idx="2406">
                  <c:v>2262.3818869999959</c:v>
                </c:pt>
                <c:pt idx="2407">
                  <c:v>2263.3216939999838</c:v>
                </c:pt>
                <c:pt idx="2408">
                  <c:v>2264.2614849999954</c:v>
                </c:pt>
                <c:pt idx="2409">
                  <c:v>2265.2013569999835</c:v>
                </c:pt>
                <c:pt idx="2410">
                  <c:v>2266.1411279999884</c:v>
                </c:pt>
                <c:pt idx="2411">
                  <c:v>2267.0809169999848</c:v>
                </c:pt>
                <c:pt idx="2412">
                  <c:v>2268.0207289999817</c:v>
                </c:pt>
                <c:pt idx="2413">
                  <c:v>2268.960607999994</c:v>
                </c:pt>
                <c:pt idx="2414">
                  <c:v>2269.9006049999734</c:v>
                </c:pt>
                <c:pt idx="2415">
                  <c:v>2270.840463999979</c:v>
                </c:pt>
                <c:pt idx="2416">
                  <c:v>2271.7802019999945</c:v>
                </c:pt>
                <c:pt idx="2417">
                  <c:v>2272.7199259999907</c:v>
                </c:pt>
                <c:pt idx="2418">
                  <c:v>2273.6597320000001</c:v>
                </c:pt>
                <c:pt idx="2419">
                  <c:v>2274.5996889999951</c:v>
                </c:pt>
                <c:pt idx="2420">
                  <c:v>2275.5395169999974</c:v>
                </c:pt>
                <c:pt idx="2421">
                  <c:v>2276.4792629999865</c:v>
                </c:pt>
                <c:pt idx="2422">
                  <c:v>2277.4190659999731</c:v>
                </c:pt>
                <c:pt idx="2423">
                  <c:v>2278.3588269999891</c:v>
                </c:pt>
                <c:pt idx="2424">
                  <c:v>2279.2986359999923</c:v>
                </c:pt>
                <c:pt idx="2425">
                  <c:v>2280.2384219999949</c:v>
                </c:pt>
                <c:pt idx="2426">
                  <c:v>2281.1782409999869</c:v>
                </c:pt>
                <c:pt idx="2427">
                  <c:v>2282.1180319999985</c:v>
                </c:pt>
                <c:pt idx="2428">
                  <c:v>2283.0578429999878</c:v>
                </c:pt>
                <c:pt idx="2429">
                  <c:v>2283.9976719999977</c:v>
                </c:pt>
                <c:pt idx="2430">
                  <c:v>2284.9373829999822</c:v>
                </c:pt>
                <c:pt idx="2431">
                  <c:v>2285.8771209999977</c:v>
                </c:pt>
                <c:pt idx="2432">
                  <c:v>2286.8168669999868</c:v>
                </c:pt>
                <c:pt idx="2433">
                  <c:v>2287.7567019999842</c:v>
                </c:pt>
                <c:pt idx="2434">
                  <c:v>2288.6965199999977</c:v>
                </c:pt>
                <c:pt idx="2435">
                  <c:v>2289.6362979999976</c:v>
                </c:pt>
                <c:pt idx="2436">
                  <c:v>2290.5761139999959</c:v>
                </c:pt>
                <c:pt idx="2437">
                  <c:v>2291.5159649999987</c:v>
                </c:pt>
                <c:pt idx="2438">
                  <c:v>2292.4558079999988</c:v>
                </c:pt>
                <c:pt idx="2439">
                  <c:v>2293.395686999982</c:v>
                </c:pt>
                <c:pt idx="2440">
                  <c:v>2294.3355889999948</c:v>
                </c:pt>
                <c:pt idx="2441">
                  <c:v>2295.2754749999731</c:v>
                </c:pt>
                <c:pt idx="2442">
                  <c:v>2296.2154069999815</c:v>
                </c:pt>
                <c:pt idx="2443">
                  <c:v>2297.1553399999975</c:v>
                </c:pt>
                <c:pt idx="2444">
                  <c:v>2298.0951969999878</c:v>
                </c:pt>
                <c:pt idx="2445">
                  <c:v>2299.0350359999866</c:v>
                </c:pt>
                <c:pt idx="2446">
                  <c:v>2299.9748929999769</c:v>
                </c:pt>
                <c:pt idx="2447">
                  <c:v>2300.9147609999927</c:v>
                </c:pt>
                <c:pt idx="2448">
                  <c:v>2301.8545989999839</c:v>
                </c:pt>
                <c:pt idx="2449">
                  <c:v>2302.7943949999753</c:v>
                </c:pt>
                <c:pt idx="2450">
                  <c:v>2303.734134999977</c:v>
                </c:pt>
                <c:pt idx="2451">
                  <c:v>2304.6738609999884</c:v>
                </c:pt>
                <c:pt idx="2452">
                  <c:v>2305.6135369999975</c:v>
                </c:pt>
                <c:pt idx="2453">
                  <c:v>2306.5532209999801</c:v>
                </c:pt>
                <c:pt idx="2454">
                  <c:v>2307.4928629999922</c:v>
                </c:pt>
                <c:pt idx="2455">
                  <c:v>2308.4325599999866</c:v>
                </c:pt>
                <c:pt idx="2456">
                  <c:v>2309.372217999975</c:v>
                </c:pt>
                <c:pt idx="2457">
                  <c:v>2310.3118869999889</c:v>
                </c:pt>
                <c:pt idx="2458">
                  <c:v>2311.2515939999721</c:v>
                </c:pt>
                <c:pt idx="2459">
                  <c:v>2312.1913559999957</c:v>
                </c:pt>
                <c:pt idx="2460">
                  <c:v>2313.1310789999843</c:v>
                </c:pt>
                <c:pt idx="2461">
                  <c:v>2314.0708449999802</c:v>
                </c:pt>
                <c:pt idx="2462">
                  <c:v>2315.0105819999881</c:v>
                </c:pt>
                <c:pt idx="2463">
                  <c:v>2315.9503299999924</c:v>
                </c:pt>
                <c:pt idx="2464">
                  <c:v>2316.890064999985</c:v>
                </c:pt>
                <c:pt idx="2465">
                  <c:v>2317.8297419999726</c:v>
                </c:pt>
                <c:pt idx="2466">
                  <c:v>2318.7694459999911</c:v>
                </c:pt>
                <c:pt idx="2467">
                  <c:v>2319.7092099999718</c:v>
                </c:pt>
                <c:pt idx="2468">
                  <c:v>2320.6490289999929</c:v>
                </c:pt>
                <c:pt idx="2469">
                  <c:v>2321.5887959999964</c:v>
                </c:pt>
                <c:pt idx="2470">
                  <c:v>2322.5285789999762</c:v>
                </c:pt>
                <c:pt idx="2471">
                  <c:v>2323.4684039999847</c:v>
                </c:pt>
                <c:pt idx="2472">
                  <c:v>2324.4082629999903</c:v>
                </c:pt>
                <c:pt idx="2473">
                  <c:v>2325.3481159999792</c:v>
                </c:pt>
                <c:pt idx="2474">
                  <c:v>2326.2880689999729</c:v>
                </c:pt>
                <c:pt idx="2475">
                  <c:v>2327.2279569999955</c:v>
                </c:pt>
                <c:pt idx="2476">
                  <c:v>2328.1678359999787</c:v>
                </c:pt>
                <c:pt idx="2477">
                  <c:v>2329.1076679999824</c:v>
                </c:pt>
                <c:pt idx="2478">
                  <c:v>2330.047470999998</c:v>
                </c:pt>
                <c:pt idx="2479">
                  <c:v>2330.9872379999724</c:v>
                </c:pt>
                <c:pt idx="2480">
                  <c:v>2331.9270349999715</c:v>
                </c:pt>
                <c:pt idx="2481">
                  <c:v>2332.866864999989</c:v>
                </c:pt>
                <c:pt idx="2482">
                  <c:v>2333.8066639999743</c:v>
                </c:pt>
                <c:pt idx="2483">
                  <c:v>2334.7463279999793</c:v>
                </c:pt>
                <c:pt idx="2484">
                  <c:v>2335.6860539999907</c:v>
                </c:pt>
                <c:pt idx="2485">
                  <c:v>2336.6258689999813</c:v>
                </c:pt>
                <c:pt idx="2486">
                  <c:v>2337.5656399999862</c:v>
                </c:pt>
                <c:pt idx="2487">
                  <c:v>2338.5054489999893</c:v>
                </c:pt>
                <c:pt idx="2488">
                  <c:v>2339.4452339999843</c:v>
                </c:pt>
                <c:pt idx="2489">
                  <c:v>2340.3850579999853</c:v>
                </c:pt>
                <c:pt idx="2490">
                  <c:v>2341.3248669999884</c:v>
                </c:pt>
                <c:pt idx="2491">
                  <c:v>2342.2647429999779</c:v>
                </c:pt>
                <c:pt idx="2492">
                  <c:v>2343.2046509999782</c:v>
                </c:pt>
                <c:pt idx="2493">
                  <c:v>2344.1446219999925</c:v>
                </c:pt>
                <c:pt idx="2494">
                  <c:v>2345.0846259999962</c:v>
                </c:pt>
                <c:pt idx="2495">
                  <c:v>2346.024459999986</c:v>
                </c:pt>
                <c:pt idx="2496">
                  <c:v>2346.9642869999807</c:v>
                </c:pt>
                <c:pt idx="2497">
                  <c:v>2347.9041179999767</c:v>
                </c:pt>
                <c:pt idx="2498">
                  <c:v>2348.8440099999716</c:v>
                </c:pt>
                <c:pt idx="2499">
                  <c:v>2349.7838969999866</c:v>
                </c:pt>
                <c:pt idx="2500">
                  <c:v>2350.7238229999784</c:v>
                </c:pt>
                <c:pt idx="2501">
                  <c:v>2351.6637219999975</c:v>
                </c:pt>
                <c:pt idx="2502">
                  <c:v>2352.6037119999819</c:v>
                </c:pt>
                <c:pt idx="2503">
                  <c:v>2353.543731999991</c:v>
                </c:pt>
                <c:pt idx="2504">
                  <c:v>2354.4837389999884</c:v>
                </c:pt>
                <c:pt idx="2505">
                  <c:v>2355.4236279999895</c:v>
                </c:pt>
                <c:pt idx="2506">
                  <c:v>2356.3635450000002</c:v>
                </c:pt>
                <c:pt idx="2507">
                  <c:v>2357.3034359999874</c:v>
                </c:pt>
                <c:pt idx="2508">
                  <c:v>2358.2433519999904</c:v>
                </c:pt>
                <c:pt idx="2509">
                  <c:v>2359.1832989999966</c:v>
                </c:pt>
                <c:pt idx="2510">
                  <c:v>2360.1233139999968</c:v>
                </c:pt>
                <c:pt idx="2511">
                  <c:v>2361.0631859999849</c:v>
                </c:pt>
                <c:pt idx="2512">
                  <c:v>2362.0030379999953</c:v>
                </c:pt>
                <c:pt idx="2513">
                  <c:v>2362.9428779999726</c:v>
                </c:pt>
                <c:pt idx="2514">
                  <c:v>2363.8827699999965</c:v>
                </c:pt>
                <c:pt idx="2515">
                  <c:v>2364.8226939999731</c:v>
                </c:pt>
                <c:pt idx="2516">
                  <c:v>2365.7626329999766</c:v>
                </c:pt>
                <c:pt idx="2517">
                  <c:v>2366.7024609999789</c:v>
                </c:pt>
                <c:pt idx="2518">
                  <c:v>2367.6422389999789</c:v>
                </c:pt>
                <c:pt idx="2519">
                  <c:v>2368.5820599999861</c:v>
                </c:pt>
                <c:pt idx="2520">
                  <c:v>2369.5218859999732</c:v>
                </c:pt>
                <c:pt idx="2521">
                  <c:v>2370.4617669999716</c:v>
                </c:pt>
                <c:pt idx="2522">
                  <c:v>2371.4016539999866</c:v>
                </c:pt>
                <c:pt idx="2523">
                  <c:v>2372.3415089999908</c:v>
                </c:pt>
                <c:pt idx="2524">
                  <c:v>2373.2813489999971</c:v>
                </c:pt>
                <c:pt idx="2525">
                  <c:v>2374.2211580000003</c:v>
                </c:pt>
                <c:pt idx="2526">
                  <c:v>2375.1609379999863</c:v>
                </c:pt>
                <c:pt idx="2527">
                  <c:v>2376.1007709999976</c:v>
                </c:pt>
                <c:pt idx="2528">
                  <c:v>2377.0405739999842</c:v>
                </c:pt>
                <c:pt idx="2529">
                  <c:v>2377.9803599999868</c:v>
                </c:pt>
                <c:pt idx="2530">
                  <c:v>2378.9202089999744</c:v>
                </c:pt>
                <c:pt idx="2531">
                  <c:v>2379.8599729999842</c:v>
                </c:pt>
                <c:pt idx="2532">
                  <c:v>2380.7998859999934</c:v>
                </c:pt>
                <c:pt idx="2533">
                  <c:v>2381.7397609999753</c:v>
                </c:pt>
                <c:pt idx="2534">
                  <c:v>2382.6796909999975</c:v>
                </c:pt>
                <c:pt idx="2535">
                  <c:v>2383.6195879999723</c:v>
                </c:pt>
                <c:pt idx="2536">
                  <c:v>2384.5595509999839</c:v>
                </c:pt>
                <c:pt idx="2537">
                  <c:v>2385.4993949999916</c:v>
                </c:pt>
                <c:pt idx="2538">
                  <c:v>2386.4392959999968</c:v>
                </c:pt>
                <c:pt idx="2539">
                  <c:v>2387.3790939999744</c:v>
                </c:pt>
                <c:pt idx="2540">
                  <c:v>2388.3188659999869</c:v>
                </c:pt>
                <c:pt idx="2541">
                  <c:v>2389.2585739999777</c:v>
                </c:pt>
                <c:pt idx="2542">
                  <c:v>2390.1981939999969</c:v>
                </c:pt>
                <c:pt idx="2543">
                  <c:v>2391.1378479999839</c:v>
                </c:pt>
                <c:pt idx="2544">
                  <c:v>2392.0776069999847</c:v>
                </c:pt>
                <c:pt idx="2545">
                  <c:v>2393.0173009999853</c:v>
                </c:pt>
                <c:pt idx="2546">
                  <c:v>2393.9570919999969</c:v>
                </c:pt>
                <c:pt idx="2547">
                  <c:v>2394.8970209999825</c:v>
                </c:pt>
                <c:pt idx="2548">
                  <c:v>2395.8370559999894</c:v>
                </c:pt>
                <c:pt idx="2549">
                  <c:v>2396.7770599999931</c:v>
                </c:pt>
                <c:pt idx="2550">
                  <c:v>2397.7169169999834</c:v>
                </c:pt>
                <c:pt idx="2551">
                  <c:v>2398.6567339999892</c:v>
                </c:pt>
                <c:pt idx="2552">
                  <c:v>2399.5965119999892</c:v>
                </c:pt>
                <c:pt idx="2553">
                  <c:v>2400.5363439999928</c:v>
                </c:pt>
                <c:pt idx="2554">
                  <c:v>2401.476193999988</c:v>
                </c:pt>
                <c:pt idx="2555">
                  <c:v>2402.4160019999836</c:v>
                </c:pt>
                <c:pt idx="2556">
                  <c:v>2403.3558729999932</c:v>
                </c:pt>
                <c:pt idx="2557">
                  <c:v>2404.2957129999995</c:v>
                </c:pt>
                <c:pt idx="2558">
                  <c:v>2405.2355129999924</c:v>
                </c:pt>
                <c:pt idx="2559">
                  <c:v>2406.175368999975</c:v>
                </c:pt>
                <c:pt idx="2560">
                  <c:v>2407.1152659999789</c:v>
                </c:pt>
                <c:pt idx="2561">
                  <c:v>2408.0550939999812</c:v>
                </c:pt>
                <c:pt idx="2562">
                  <c:v>2408.9950209999806</c:v>
                </c:pt>
                <c:pt idx="2563">
                  <c:v>2409.9348569999856</c:v>
                </c:pt>
                <c:pt idx="2564">
                  <c:v>2410.8747339999827</c:v>
                </c:pt>
                <c:pt idx="2565">
                  <c:v>2411.814556999976</c:v>
                </c:pt>
                <c:pt idx="2566">
                  <c:v>2412.7544869999983</c:v>
                </c:pt>
                <c:pt idx="2567">
                  <c:v>2413.694393999991</c:v>
                </c:pt>
                <c:pt idx="2568">
                  <c:v>2414.634275999997</c:v>
                </c:pt>
                <c:pt idx="2569">
                  <c:v>2415.5742239999818</c:v>
                </c:pt>
                <c:pt idx="2570">
                  <c:v>2416.5139889999991</c:v>
                </c:pt>
                <c:pt idx="2571">
                  <c:v>2417.4537129999953</c:v>
                </c:pt>
                <c:pt idx="2572">
                  <c:v>2418.3934689999733</c:v>
                </c:pt>
                <c:pt idx="2573">
                  <c:v>2419.3332389999996</c:v>
                </c:pt>
                <c:pt idx="2574">
                  <c:v>2420.2729799999797</c:v>
                </c:pt>
                <c:pt idx="2575">
                  <c:v>2421.2127229999751</c:v>
                </c:pt>
                <c:pt idx="2576">
                  <c:v>2422.1524169999757</c:v>
                </c:pt>
                <c:pt idx="2577">
                  <c:v>2423.0920679999981</c:v>
                </c:pt>
                <c:pt idx="2578">
                  <c:v>2424.0317519999808</c:v>
                </c:pt>
                <c:pt idx="2579">
                  <c:v>2424.9715239999932</c:v>
                </c:pt>
                <c:pt idx="2580">
                  <c:v>2425.9112239999813</c:v>
                </c:pt>
                <c:pt idx="2581">
                  <c:v>2426.850958999974</c:v>
                </c:pt>
                <c:pt idx="2582">
                  <c:v>2427.7906969999894</c:v>
                </c:pt>
                <c:pt idx="2583">
                  <c:v>2428.7304449999938</c:v>
                </c:pt>
                <c:pt idx="2584">
                  <c:v>2429.6700769999879</c:v>
                </c:pt>
                <c:pt idx="2585">
                  <c:v>2430.6097209999862</c:v>
                </c:pt>
                <c:pt idx="2586">
                  <c:v>2431.5494489999837</c:v>
                </c:pt>
                <c:pt idx="2587">
                  <c:v>2432.4891569999745</c:v>
                </c:pt>
                <c:pt idx="2588">
                  <c:v>2433.4288479999814</c:v>
                </c:pt>
                <c:pt idx="2589">
                  <c:v>2434.3685569999798</c:v>
                </c:pt>
                <c:pt idx="2590">
                  <c:v>2435.3083449999976</c:v>
                </c:pt>
                <c:pt idx="2591">
                  <c:v>2436.2481179999886</c:v>
                </c:pt>
                <c:pt idx="2592">
                  <c:v>2437.1878929999948</c:v>
                </c:pt>
                <c:pt idx="2593">
                  <c:v>2438.1276639999996</c:v>
                </c:pt>
                <c:pt idx="2594">
                  <c:v>2439.0674949999957</c:v>
                </c:pt>
                <c:pt idx="2595">
                  <c:v>2440.0074719999975</c:v>
                </c:pt>
                <c:pt idx="2596">
                  <c:v>2440.9472059999825</c:v>
                </c:pt>
                <c:pt idx="2597">
                  <c:v>2441.8869579999882</c:v>
                </c:pt>
                <c:pt idx="2598">
                  <c:v>2442.82676299999</c:v>
                </c:pt>
                <c:pt idx="2599">
                  <c:v>2443.7666089999839</c:v>
                </c:pt>
                <c:pt idx="2600">
                  <c:v>2444.7064309999987</c:v>
                </c:pt>
                <c:pt idx="2601">
                  <c:v>2445.6462789999787</c:v>
                </c:pt>
                <c:pt idx="2602">
                  <c:v>2446.5861509999959</c:v>
                </c:pt>
                <c:pt idx="2603">
                  <c:v>2447.5260710000002</c:v>
                </c:pt>
                <c:pt idx="2604">
                  <c:v>2448.4659029999748</c:v>
                </c:pt>
                <c:pt idx="2605">
                  <c:v>2449.4057889999822</c:v>
                </c:pt>
                <c:pt idx="2606">
                  <c:v>2450.3455899999826</c:v>
                </c:pt>
                <c:pt idx="2607">
                  <c:v>2451.2854319999751</c:v>
                </c:pt>
                <c:pt idx="2608">
                  <c:v>2452.2252849999932</c:v>
                </c:pt>
                <c:pt idx="2609">
                  <c:v>2453.1650279999885</c:v>
                </c:pt>
                <c:pt idx="2610">
                  <c:v>2454.104731999978</c:v>
                </c:pt>
                <c:pt idx="2611">
                  <c:v>2455.0445569999865</c:v>
                </c:pt>
                <c:pt idx="2612">
                  <c:v>2455.9842169999902</c:v>
                </c:pt>
                <c:pt idx="2613">
                  <c:v>2456.9239949999901</c:v>
                </c:pt>
                <c:pt idx="2614">
                  <c:v>2457.8638409999839</c:v>
                </c:pt>
                <c:pt idx="2615">
                  <c:v>2458.8036569999822</c:v>
                </c:pt>
                <c:pt idx="2616">
                  <c:v>2459.7435609999811</c:v>
                </c:pt>
                <c:pt idx="2617">
                  <c:v>2460.6835009999922</c:v>
                </c:pt>
                <c:pt idx="2618">
                  <c:v>2461.6233949999732</c:v>
                </c:pt>
                <c:pt idx="2619">
                  <c:v>2462.563279999973</c:v>
                </c:pt>
                <c:pt idx="2620">
                  <c:v>2463.5031399999862</c:v>
                </c:pt>
                <c:pt idx="2621">
                  <c:v>2464.442990999989</c:v>
                </c:pt>
                <c:pt idx="2622">
                  <c:v>2465.3828749999811</c:v>
                </c:pt>
                <c:pt idx="2623">
                  <c:v>2466.3227579999948</c:v>
                </c:pt>
                <c:pt idx="2624">
                  <c:v>2467.2627359999751</c:v>
                </c:pt>
                <c:pt idx="2625">
                  <c:v>2468.2026569999871</c:v>
                </c:pt>
                <c:pt idx="2626">
                  <c:v>2469.1425989999843</c:v>
                </c:pt>
                <c:pt idx="2627">
                  <c:v>2470.0825239999976</c:v>
                </c:pt>
                <c:pt idx="2628">
                  <c:v>2471.02242199998</c:v>
                </c:pt>
                <c:pt idx="2629">
                  <c:v>2471.962383999984</c:v>
                </c:pt>
                <c:pt idx="2630">
                  <c:v>2472.9023859999725</c:v>
                </c:pt>
                <c:pt idx="2631">
                  <c:v>2473.8422309999878</c:v>
                </c:pt>
                <c:pt idx="2632">
                  <c:v>2474.7820289999945</c:v>
                </c:pt>
                <c:pt idx="2633">
                  <c:v>2475.7218569999968</c:v>
                </c:pt>
                <c:pt idx="2634">
                  <c:v>2476.6616579999973</c:v>
                </c:pt>
                <c:pt idx="2635">
                  <c:v>2477.6015789999801</c:v>
                </c:pt>
                <c:pt idx="2636">
                  <c:v>2478.5415139999823</c:v>
                </c:pt>
                <c:pt idx="2637">
                  <c:v>2479.481362999999</c:v>
                </c:pt>
                <c:pt idx="2638">
                  <c:v>2480.4211099999957</c:v>
                </c:pt>
                <c:pt idx="2639">
                  <c:v>2481.3609449999931</c:v>
                </c:pt>
                <c:pt idx="2640">
                  <c:v>2482.3007479999796</c:v>
                </c:pt>
                <c:pt idx="2641">
                  <c:v>2483.2406399999745</c:v>
                </c:pt>
                <c:pt idx="2642">
                  <c:v>2484.1805989999848</c:v>
                </c:pt>
                <c:pt idx="2643">
                  <c:v>2485.1206509999756</c:v>
                </c:pt>
                <c:pt idx="2644">
                  <c:v>2486.0605479999795</c:v>
                </c:pt>
                <c:pt idx="2645">
                  <c:v>2487.0004679999838</c:v>
                </c:pt>
                <c:pt idx="2646">
                  <c:v>2487.9403129999992</c:v>
                </c:pt>
                <c:pt idx="2647">
                  <c:v>2488.8802429999923</c:v>
                </c:pt>
                <c:pt idx="2648">
                  <c:v>2489.8201489999774</c:v>
                </c:pt>
                <c:pt idx="2649">
                  <c:v>2490.760060999979</c:v>
                </c:pt>
                <c:pt idx="2650">
                  <c:v>2491.6999919999798</c:v>
                </c:pt>
                <c:pt idx="2651">
                  <c:v>2492.6398069999996</c:v>
                </c:pt>
                <c:pt idx="2652">
                  <c:v>2493.5796229999978</c:v>
                </c:pt>
                <c:pt idx="2653">
                  <c:v>2494.5193869999785</c:v>
                </c:pt>
                <c:pt idx="2654">
                  <c:v>2495.459199999983</c:v>
                </c:pt>
                <c:pt idx="2655">
                  <c:v>2496.3990419999755</c:v>
                </c:pt>
                <c:pt idx="2656">
                  <c:v>2497.3387969999749</c:v>
                </c:pt>
                <c:pt idx="2657">
                  <c:v>2498.2784739999915</c:v>
                </c:pt>
                <c:pt idx="2658">
                  <c:v>2499.2182649999741</c:v>
                </c:pt>
                <c:pt idx="2659">
                  <c:v>2500.1580779999786</c:v>
                </c:pt>
                <c:pt idx="2660">
                  <c:v>2501.0978429999959</c:v>
                </c:pt>
                <c:pt idx="2661">
                  <c:v>2502.0376889999898</c:v>
                </c:pt>
                <c:pt idx="2662">
                  <c:v>2502.9775959999824</c:v>
                </c:pt>
                <c:pt idx="2663">
                  <c:v>2503.9173919999739</c:v>
                </c:pt>
                <c:pt idx="2664">
                  <c:v>2504.8572789999889</c:v>
                </c:pt>
                <c:pt idx="2665">
                  <c:v>2505.7971079999988</c:v>
                </c:pt>
                <c:pt idx="2666">
                  <c:v>2506.7369489999837</c:v>
                </c:pt>
                <c:pt idx="2667">
                  <c:v>2507.6767699999909</c:v>
                </c:pt>
                <c:pt idx="2668">
                  <c:v>2508.6166399999929</c:v>
                </c:pt>
                <c:pt idx="2669">
                  <c:v>2509.556511999981</c:v>
                </c:pt>
                <c:pt idx="2670">
                  <c:v>2510.4963229999994</c:v>
                </c:pt>
                <c:pt idx="2671">
                  <c:v>2511.4360889999953</c:v>
                </c:pt>
                <c:pt idx="2672">
                  <c:v>2512.375876999984</c:v>
                </c:pt>
                <c:pt idx="2673">
                  <c:v>2513.3157030000002</c:v>
                </c:pt>
                <c:pt idx="2674">
                  <c:v>2514.2555479999864</c:v>
                </c:pt>
                <c:pt idx="2675">
                  <c:v>2515.19548699999</c:v>
                </c:pt>
                <c:pt idx="2676">
                  <c:v>2516.1352959999931</c:v>
                </c:pt>
                <c:pt idx="2677">
                  <c:v>2517.0752119999961</c:v>
                </c:pt>
                <c:pt idx="2678">
                  <c:v>2518.0152019999805</c:v>
                </c:pt>
                <c:pt idx="2679">
                  <c:v>2518.9550419999869</c:v>
                </c:pt>
                <c:pt idx="2680">
                  <c:v>2519.8948939999973</c:v>
                </c:pt>
                <c:pt idx="2681">
                  <c:v>2520.8347359999898</c:v>
                </c:pt>
                <c:pt idx="2682">
                  <c:v>2521.7746539999789</c:v>
                </c:pt>
                <c:pt idx="2683">
                  <c:v>2522.7145179999934</c:v>
                </c:pt>
                <c:pt idx="2684">
                  <c:v>2523.6544109999959</c:v>
                </c:pt>
                <c:pt idx="2685">
                  <c:v>2524.5942509999732</c:v>
                </c:pt>
                <c:pt idx="2686">
                  <c:v>2525.5341859999753</c:v>
                </c:pt>
                <c:pt idx="2687">
                  <c:v>2526.4740889999957</c:v>
                </c:pt>
                <c:pt idx="2688">
                  <c:v>2527.4139499999874</c:v>
                </c:pt>
                <c:pt idx="2689">
                  <c:v>2528.3537879999785</c:v>
                </c:pt>
                <c:pt idx="2690">
                  <c:v>2529.2936300000001</c:v>
                </c:pt>
                <c:pt idx="2691">
                  <c:v>2530.2334479999845</c:v>
                </c:pt>
                <c:pt idx="2692">
                  <c:v>2531.1732689999917</c:v>
                </c:pt>
                <c:pt idx="2693">
                  <c:v>2532.1131249999744</c:v>
                </c:pt>
                <c:pt idx="2694">
                  <c:v>2533.052932999999</c:v>
                </c:pt>
                <c:pt idx="2695">
                  <c:v>2533.9926979999873</c:v>
                </c:pt>
                <c:pt idx="2696">
                  <c:v>2534.9324409999826</c:v>
                </c:pt>
                <c:pt idx="2697">
                  <c:v>2535.8721879999794</c:v>
                </c:pt>
                <c:pt idx="2698">
                  <c:v>2536.8120689999778</c:v>
                </c:pt>
                <c:pt idx="2699">
                  <c:v>2537.7519269999757</c:v>
                </c:pt>
                <c:pt idx="2700">
                  <c:v>2538.6917539999995</c:v>
                </c:pt>
                <c:pt idx="2701">
                  <c:v>2539.6316459999944</c:v>
                </c:pt>
                <c:pt idx="2702">
                  <c:v>2540.5714679999801</c:v>
                </c:pt>
                <c:pt idx="2703">
                  <c:v>2541.5114079999912</c:v>
                </c:pt>
                <c:pt idx="2704">
                  <c:v>2542.4512099999993</c:v>
                </c:pt>
                <c:pt idx="2705">
                  <c:v>2543.3909939999867</c:v>
                </c:pt>
                <c:pt idx="2706">
                  <c:v>2544.3307019999775</c:v>
                </c:pt>
                <c:pt idx="2707">
                  <c:v>2545.2704749999975</c:v>
                </c:pt>
                <c:pt idx="2708">
                  <c:v>2546.210190999991</c:v>
                </c:pt>
                <c:pt idx="2709">
                  <c:v>2547.1499189999886</c:v>
                </c:pt>
                <c:pt idx="2710">
                  <c:v>2548.0896089999878</c:v>
                </c:pt>
                <c:pt idx="2711">
                  <c:v>2549.0293109999911</c:v>
                </c:pt>
                <c:pt idx="2712">
                  <c:v>2549.9690089999931</c:v>
                </c:pt>
                <c:pt idx="2713">
                  <c:v>2550.9087650000001</c:v>
                </c:pt>
                <c:pt idx="2714">
                  <c:v>2551.8486599999887</c:v>
                </c:pt>
                <c:pt idx="2715">
                  <c:v>2552.7883569999831</c:v>
                </c:pt>
                <c:pt idx="2716">
                  <c:v>2553.7280859999883</c:v>
                </c:pt>
                <c:pt idx="2717">
                  <c:v>2554.6678399999801</c:v>
                </c:pt>
                <c:pt idx="2718">
                  <c:v>2555.607571999979</c:v>
                </c:pt>
                <c:pt idx="2719">
                  <c:v>2556.5473099999945</c:v>
                </c:pt>
                <c:pt idx="2720">
                  <c:v>2557.4871559999883</c:v>
                </c:pt>
                <c:pt idx="2721">
                  <c:v>2558.4269199999981</c:v>
                </c:pt>
                <c:pt idx="2722">
                  <c:v>2559.3668399999733</c:v>
                </c:pt>
                <c:pt idx="2723">
                  <c:v>2560.3067629999714</c:v>
                </c:pt>
                <c:pt idx="2724">
                  <c:v>2561.2467219999817</c:v>
                </c:pt>
                <c:pt idx="2725">
                  <c:v>2562.1866849999933</c:v>
                </c:pt>
                <c:pt idx="2726">
                  <c:v>2563.1265149999817</c:v>
                </c:pt>
                <c:pt idx="2727">
                  <c:v>2564.0663599999971</c:v>
                </c:pt>
                <c:pt idx="2728">
                  <c:v>2565.0061089999799</c:v>
                </c:pt>
                <c:pt idx="2729">
                  <c:v>2565.9457729999849</c:v>
                </c:pt>
                <c:pt idx="2730">
                  <c:v>2566.885494999995</c:v>
                </c:pt>
                <c:pt idx="2731">
                  <c:v>2567.8253029999905</c:v>
                </c:pt>
                <c:pt idx="2732">
                  <c:v>2568.7651069999847</c:v>
                </c:pt>
                <c:pt idx="2733">
                  <c:v>2569.7047999999777</c:v>
                </c:pt>
                <c:pt idx="2734">
                  <c:v>2570.6445719999901</c:v>
                </c:pt>
                <c:pt idx="2735">
                  <c:v>2571.5841909999726</c:v>
                </c:pt>
                <c:pt idx="2736">
                  <c:v>2572.5239529999963</c:v>
                </c:pt>
                <c:pt idx="2737">
                  <c:v>2573.463660999987</c:v>
                </c:pt>
                <c:pt idx="2738">
                  <c:v>2574.4034259999753</c:v>
                </c:pt>
                <c:pt idx="2739">
                  <c:v>2575.3432969999849</c:v>
                </c:pt>
                <c:pt idx="2740">
                  <c:v>2576.2831879999721</c:v>
                </c:pt>
                <c:pt idx="2741">
                  <c:v>2577.2231519999914</c:v>
                </c:pt>
                <c:pt idx="2742">
                  <c:v>2578.1631619999825</c:v>
                </c:pt>
                <c:pt idx="2743">
                  <c:v>2579.1030829999945</c:v>
                </c:pt>
                <c:pt idx="2744">
                  <c:v>2580.0430269999779</c:v>
                </c:pt>
                <c:pt idx="2745">
                  <c:v>2580.9830209999927</c:v>
                </c:pt>
                <c:pt idx="2746">
                  <c:v>2581.9228719999956</c:v>
                </c:pt>
                <c:pt idx="2747">
                  <c:v>2582.862798999995</c:v>
                </c:pt>
                <c:pt idx="2748">
                  <c:v>2583.8027259999944</c:v>
                </c:pt>
                <c:pt idx="2749">
                  <c:v>2584.7426829999895</c:v>
                </c:pt>
                <c:pt idx="2750">
                  <c:v>2585.68260499998</c:v>
                </c:pt>
                <c:pt idx="2751">
                  <c:v>2586.6224759999895</c:v>
                </c:pt>
                <c:pt idx="2752">
                  <c:v>2587.5622779999976</c:v>
                </c:pt>
                <c:pt idx="2753">
                  <c:v>2588.5019839999732</c:v>
                </c:pt>
                <c:pt idx="2754">
                  <c:v>2589.4416319999727</c:v>
                </c:pt>
                <c:pt idx="2755">
                  <c:v>2590.3812479999906</c:v>
                </c:pt>
                <c:pt idx="2756">
                  <c:v>2591.3209549999738</c:v>
                </c:pt>
                <c:pt idx="2757">
                  <c:v>2592.2606979999982</c:v>
                </c:pt>
                <c:pt idx="2758">
                  <c:v>2593.2005069999723</c:v>
                </c:pt>
                <c:pt idx="2759">
                  <c:v>2594.1403539999737</c:v>
                </c:pt>
                <c:pt idx="2760">
                  <c:v>2595.0801259999862</c:v>
                </c:pt>
                <c:pt idx="2761">
                  <c:v>2596.0198319999909</c:v>
                </c:pt>
                <c:pt idx="2762">
                  <c:v>2596.9595679999911</c:v>
                </c:pt>
                <c:pt idx="2763">
                  <c:v>2597.8993239999982</c:v>
                </c:pt>
                <c:pt idx="2764">
                  <c:v>2598.839118999982</c:v>
                </c:pt>
                <c:pt idx="2765">
                  <c:v>2599.7789159999811</c:v>
                </c:pt>
                <c:pt idx="2766">
                  <c:v>2600.7186879999936</c:v>
                </c:pt>
                <c:pt idx="2767">
                  <c:v>2601.6584479999729</c:v>
                </c:pt>
                <c:pt idx="2768">
                  <c:v>2602.5982829999994</c:v>
                </c:pt>
                <c:pt idx="2769">
                  <c:v>2603.5380369999912</c:v>
                </c:pt>
                <c:pt idx="2770">
                  <c:v>2604.4777229999891</c:v>
                </c:pt>
                <c:pt idx="2771">
                  <c:v>2605.4174109999731</c:v>
                </c:pt>
                <c:pt idx="2772">
                  <c:v>2606.3570779999718</c:v>
                </c:pt>
                <c:pt idx="2773">
                  <c:v>2607.2968330000003</c:v>
                </c:pt>
                <c:pt idx="2774">
                  <c:v>2608.2365849999769</c:v>
                </c:pt>
                <c:pt idx="2775">
                  <c:v>2609.1763839999912</c:v>
                </c:pt>
                <c:pt idx="2776">
                  <c:v>2610.1162109999859</c:v>
                </c:pt>
                <c:pt idx="2777">
                  <c:v>2611.0561209999723</c:v>
                </c:pt>
                <c:pt idx="2778">
                  <c:v>2611.9960529999807</c:v>
                </c:pt>
                <c:pt idx="2779">
                  <c:v>2612.9358499999798</c:v>
                </c:pt>
                <c:pt idx="2780">
                  <c:v>2613.8756469999789</c:v>
                </c:pt>
                <c:pt idx="2781">
                  <c:v>2614.815448999987</c:v>
                </c:pt>
                <c:pt idx="2782">
                  <c:v>2615.755267999979</c:v>
                </c:pt>
                <c:pt idx="2783">
                  <c:v>2616.6951589999953</c:v>
                </c:pt>
                <c:pt idx="2784">
                  <c:v>2617.6350389999861</c:v>
                </c:pt>
                <c:pt idx="2785">
                  <c:v>2618.5747579999734</c:v>
                </c:pt>
                <c:pt idx="2786">
                  <c:v>2619.5145969999721</c:v>
                </c:pt>
                <c:pt idx="2787">
                  <c:v>2620.4544529999839</c:v>
                </c:pt>
                <c:pt idx="2788">
                  <c:v>2621.3942299999762</c:v>
                </c:pt>
                <c:pt idx="2789">
                  <c:v>2622.333959999989</c:v>
                </c:pt>
                <c:pt idx="2790">
                  <c:v>2623.2736199999927</c:v>
                </c:pt>
                <c:pt idx="2791">
                  <c:v>2624.2132749999873</c:v>
                </c:pt>
                <c:pt idx="2792">
                  <c:v>2625.1529729999893</c:v>
                </c:pt>
                <c:pt idx="2793">
                  <c:v>2626.0926769999787</c:v>
                </c:pt>
                <c:pt idx="2794">
                  <c:v>2627.0324669999827</c:v>
                </c:pt>
                <c:pt idx="2795">
                  <c:v>2627.9721759999811</c:v>
                </c:pt>
                <c:pt idx="2796">
                  <c:v>2628.9118309999758</c:v>
                </c:pt>
                <c:pt idx="2797">
                  <c:v>2629.8514609999838</c:v>
                </c:pt>
                <c:pt idx="2798">
                  <c:v>2630.7910819999815</c:v>
                </c:pt>
                <c:pt idx="2799">
                  <c:v>2631.7307219999784</c:v>
                </c:pt>
                <c:pt idx="2800">
                  <c:v>2632.6703649999981</c:v>
                </c:pt>
                <c:pt idx="2801">
                  <c:v>2633.6100229999865</c:v>
                </c:pt>
                <c:pt idx="2802">
                  <c:v>2634.5496099999873</c:v>
                </c:pt>
                <c:pt idx="2803">
                  <c:v>2635.489247999998</c:v>
                </c:pt>
                <c:pt idx="2804">
                  <c:v>2636.4289129999815</c:v>
                </c:pt>
                <c:pt idx="2805">
                  <c:v>2637.3686669999734</c:v>
                </c:pt>
                <c:pt idx="2806">
                  <c:v>2638.3085569999821</c:v>
                </c:pt>
                <c:pt idx="2807">
                  <c:v>2639.248470999999</c:v>
                </c:pt>
                <c:pt idx="2808">
                  <c:v>2640.1882979999937</c:v>
                </c:pt>
                <c:pt idx="2809">
                  <c:v>2641.1281589999853</c:v>
                </c:pt>
                <c:pt idx="2810">
                  <c:v>2642.0680229999998</c:v>
                </c:pt>
                <c:pt idx="2811">
                  <c:v>2643.0078999999969</c:v>
                </c:pt>
                <c:pt idx="2812">
                  <c:v>2643.9477919999918</c:v>
                </c:pt>
                <c:pt idx="2813">
                  <c:v>2644.887653999991</c:v>
                </c:pt>
                <c:pt idx="2814">
                  <c:v>2645.8275119999889</c:v>
                </c:pt>
                <c:pt idx="2815">
                  <c:v>2646.7674039999838</c:v>
                </c:pt>
                <c:pt idx="2816">
                  <c:v>2647.707309999998</c:v>
                </c:pt>
                <c:pt idx="2817">
                  <c:v>2648.6472439999925</c:v>
                </c:pt>
                <c:pt idx="2818">
                  <c:v>2649.5871819999884</c:v>
                </c:pt>
                <c:pt idx="2819">
                  <c:v>2650.5270319999836</c:v>
                </c:pt>
                <c:pt idx="2820">
                  <c:v>2651.4668219999876</c:v>
                </c:pt>
                <c:pt idx="2821">
                  <c:v>2652.4066609999863</c:v>
                </c:pt>
                <c:pt idx="2822">
                  <c:v>2653.3465519999736</c:v>
                </c:pt>
                <c:pt idx="2823">
                  <c:v>2654.2863779999898</c:v>
                </c:pt>
                <c:pt idx="2824">
                  <c:v>2655.226198999997</c:v>
                </c:pt>
                <c:pt idx="2825">
                  <c:v>2656.1660659999761</c:v>
                </c:pt>
                <c:pt idx="2826">
                  <c:v>2657.1058609999891</c:v>
                </c:pt>
                <c:pt idx="2827">
                  <c:v>2658.0456649999833</c:v>
                </c:pt>
                <c:pt idx="2828">
                  <c:v>2658.9854269999778</c:v>
                </c:pt>
                <c:pt idx="2829">
                  <c:v>2659.9251850000001</c:v>
                </c:pt>
                <c:pt idx="2830">
                  <c:v>2660.864945999987</c:v>
                </c:pt>
                <c:pt idx="2831">
                  <c:v>2661.8047529999749</c:v>
                </c:pt>
                <c:pt idx="2832">
                  <c:v>2662.7444629999809</c:v>
                </c:pt>
                <c:pt idx="2833">
                  <c:v>2663.6842779999715</c:v>
                </c:pt>
                <c:pt idx="2834">
                  <c:v>2664.624146999995</c:v>
                </c:pt>
                <c:pt idx="2835">
                  <c:v>2665.5640439999988</c:v>
                </c:pt>
                <c:pt idx="2836">
                  <c:v>2666.5038329999952</c:v>
                </c:pt>
                <c:pt idx="2837">
                  <c:v>2667.443574999983</c:v>
                </c:pt>
                <c:pt idx="2838">
                  <c:v>2668.3833729999897</c:v>
                </c:pt>
                <c:pt idx="2839">
                  <c:v>2669.3231429999869</c:v>
                </c:pt>
                <c:pt idx="2840">
                  <c:v>2670.2628629999817</c:v>
                </c:pt>
                <c:pt idx="2841">
                  <c:v>2671.202569999994</c:v>
                </c:pt>
                <c:pt idx="2842">
                  <c:v>2672.1424369999731</c:v>
                </c:pt>
                <c:pt idx="2843">
                  <c:v>2673.0822289999924</c:v>
                </c:pt>
                <c:pt idx="2844">
                  <c:v>2674.0219919999945</c:v>
                </c:pt>
                <c:pt idx="2845">
                  <c:v>2674.9618299999856</c:v>
                </c:pt>
                <c:pt idx="2846">
                  <c:v>2675.9016709999996</c:v>
                </c:pt>
                <c:pt idx="2847">
                  <c:v>2676.8415389999864</c:v>
                </c:pt>
                <c:pt idx="2848">
                  <c:v>2677.7814029999718</c:v>
                </c:pt>
                <c:pt idx="2849">
                  <c:v>2678.7212509999808</c:v>
                </c:pt>
                <c:pt idx="2850">
                  <c:v>2679.6611099999864</c:v>
                </c:pt>
                <c:pt idx="2851">
                  <c:v>2680.6009679999843</c:v>
                </c:pt>
                <c:pt idx="2852">
                  <c:v>2681.540731999994</c:v>
                </c:pt>
                <c:pt idx="2853">
                  <c:v>2682.480407999974</c:v>
                </c:pt>
                <c:pt idx="2854">
                  <c:v>2683.4201509999984</c:v>
                </c:pt>
                <c:pt idx="2855">
                  <c:v>2684.3599899999972</c:v>
                </c:pt>
                <c:pt idx="2856">
                  <c:v>2685.2998599999992</c:v>
                </c:pt>
                <c:pt idx="2857">
                  <c:v>2686.2397159999819</c:v>
                </c:pt>
                <c:pt idx="2858">
                  <c:v>2687.179524999985</c:v>
                </c:pt>
                <c:pt idx="2859">
                  <c:v>2688.1193739999726</c:v>
                </c:pt>
                <c:pt idx="2860">
                  <c:v>2689.0592189999879</c:v>
                </c:pt>
                <c:pt idx="2861">
                  <c:v>2689.998998999974</c:v>
                </c:pt>
                <c:pt idx="2862">
                  <c:v>2690.9388749999925</c:v>
                </c:pt>
                <c:pt idx="2863">
                  <c:v>2691.8786149999942</c:v>
                </c:pt>
                <c:pt idx="2864">
                  <c:v>2692.8183799999824</c:v>
                </c:pt>
                <c:pt idx="2865">
                  <c:v>2693.758044999995</c:v>
                </c:pt>
                <c:pt idx="2866">
                  <c:v>2694.6976939999731</c:v>
                </c:pt>
                <c:pt idx="2867">
                  <c:v>2695.6374059999944</c:v>
                </c:pt>
                <c:pt idx="2868">
                  <c:v>2696.5771249999816</c:v>
                </c:pt>
                <c:pt idx="2869">
                  <c:v>2697.5168069999781</c:v>
                </c:pt>
                <c:pt idx="2870">
                  <c:v>2698.4565459999721</c:v>
                </c:pt>
                <c:pt idx="2871">
                  <c:v>2699.3962909999827</c:v>
                </c:pt>
                <c:pt idx="2872">
                  <c:v>2700.3359819999896</c:v>
                </c:pt>
                <c:pt idx="2873">
                  <c:v>2701.2757349999738</c:v>
                </c:pt>
                <c:pt idx="2874">
                  <c:v>2702.2154719999817</c:v>
                </c:pt>
                <c:pt idx="2875">
                  <c:v>2703.1552830000001</c:v>
                </c:pt>
                <c:pt idx="2876">
                  <c:v>2704.0950369999919</c:v>
                </c:pt>
                <c:pt idx="2877">
                  <c:v>2705.0344419999747</c:v>
                </c:pt>
                <c:pt idx="2878">
                  <c:v>2705.973736999993</c:v>
                </c:pt>
                <c:pt idx="2879">
                  <c:v>2706.9130019999866</c:v>
                </c:pt>
                <c:pt idx="2880">
                  <c:v>2707.85237399998</c:v>
                </c:pt>
                <c:pt idx="2881">
                  <c:v>2708.7918049999862</c:v>
                </c:pt>
                <c:pt idx="2882">
                  <c:v>2709.7312589999929</c:v>
                </c:pt>
                <c:pt idx="2883">
                  <c:v>2710.6706649999833</c:v>
                </c:pt>
                <c:pt idx="2884">
                  <c:v>2711.6100699999952</c:v>
                </c:pt>
                <c:pt idx="2885">
                  <c:v>2712.549520999979</c:v>
                </c:pt>
                <c:pt idx="2886">
                  <c:v>2713.4889469999762</c:v>
                </c:pt>
                <c:pt idx="2887">
                  <c:v>2714.4283499999729</c:v>
                </c:pt>
                <c:pt idx="2888">
                  <c:v>2715.3677839999727</c:v>
                </c:pt>
                <c:pt idx="2889">
                  <c:v>2716.3072639999737</c:v>
                </c:pt>
                <c:pt idx="2890">
                  <c:v>2717.2466189999832</c:v>
                </c:pt>
                <c:pt idx="2891">
                  <c:v>2718.1858819999907</c:v>
                </c:pt>
                <c:pt idx="2892">
                  <c:v>2719.1251509999856</c:v>
                </c:pt>
                <c:pt idx="2893">
                  <c:v>2720.0644339999999</c:v>
                </c:pt>
                <c:pt idx="2894">
                  <c:v>2721.003721999994</c:v>
                </c:pt>
                <c:pt idx="2895">
                  <c:v>2721.9430489999941</c:v>
                </c:pt>
                <c:pt idx="2896">
                  <c:v>2722.8823129999801</c:v>
                </c:pt>
                <c:pt idx="2897">
                  <c:v>2723.8216479999828</c:v>
                </c:pt>
                <c:pt idx="2898">
                  <c:v>2724.7609849999717</c:v>
                </c:pt>
                <c:pt idx="2899">
                  <c:v>2725.7003689999983</c:v>
                </c:pt>
                <c:pt idx="2900">
                  <c:v>2726.6397419999994</c:v>
                </c:pt>
                <c:pt idx="2901">
                  <c:v>2727.5791299999983</c:v>
                </c:pt>
                <c:pt idx="2902">
                  <c:v>2728.5184409999929</c:v>
                </c:pt>
                <c:pt idx="2903">
                  <c:v>2729.4577089999802</c:v>
                </c:pt>
                <c:pt idx="2904">
                  <c:v>2730.396922999993</c:v>
                </c:pt>
                <c:pt idx="2905">
                  <c:v>2731.3361839999852</c:v>
                </c:pt>
                <c:pt idx="2906">
                  <c:v>2732.2755079999915</c:v>
                </c:pt>
                <c:pt idx="2907">
                  <c:v>2733.214845999988</c:v>
                </c:pt>
                <c:pt idx="2908">
                  <c:v>2734.154063999973</c:v>
                </c:pt>
                <c:pt idx="2909">
                  <c:v>2735.0932199999806</c:v>
                </c:pt>
                <c:pt idx="2910">
                  <c:v>2736.0324899999832</c:v>
                </c:pt>
                <c:pt idx="2911">
                  <c:v>2736.9718049999792</c:v>
                </c:pt>
                <c:pt idx="2912">
                  <c:v>2737.9111199999752</c:v>
                </c:pt>
                <c:pt idx="2913">
                  <c:v>2738.8503729999939</c:v>
                </c:pt>
                <c:pt idx="2914">
                  <c:v>2739.7897239999729</c:v>
                </c:pt>
                <c:pt idx="2915">
                  <c:v>2740.7291329999862</c:v>
                </c:pt>
                <c:pt idx="2916">
                  <c:v>2741.6686799999734</c:v>
                </c:pt>
                <c:pt idx="2917">
                  <c:v>2742.608121999976</c:v>
                </c:pt>
                <c:pt idx="2918">
                  <c:v>2743.5475569999835</c:v>
                </c:pt>
                <c:pt idx="2919">
                  <c:v>2744.486860999983</c:v>
                </c:pt>
                <c:pt idx="2920">
                  <c:v>2745.4261819999956</c:v>
                </c:pt>
                <c:pt idx="2921">
                  <c:v>2746.3653839999752</c:v>
                </c:pt>
                <c:pt idx="2922">
                  <c:v>2747.304747999995</c:v>
                </c:pt>
                <c:pt idx="2923">
                  <c:v>2748.2442099999753</c:v>
                </c:pt>
                <c:pt idx="2924">
                  <c:v>2749.1835609999835</c:v>
                </c:pt>
                <c:pt idx="2925">
                  <c:v>2750.122910999984</c:v>
                </c:pt>
                <c:pt idx="2926">
                  <c:v>2751.062305999978</c:v>
                </c:pt>
                <c:pt idx="2927">
                  <c:v>2752.0016319999995</c:v>
                </c:pt>
                <c:pt idx="2928">
                  <c:v>2752.9409799999848</c:v>
                </c:pt>
                <c:pt idx="2929">
                  <c:v>2753.8803489999846</c:v>
                </c:pt>
                <c:pt idx="2930">
                  <c:v>2754.8196819999721</c:v>
                </c:pt>
                <c:pt idx="2931">
                  <c:v>2755.7590139999811</c:v>
                </c:pt>
                <c:pt idx="2932">
                  <c:v>2756.6983599999803</c:v>
                </c:pt>
                <c:pt idx="2933">
                  <c:v>2757.6377249999787</c:v>
                </c:pt>
                <c:pt idx="2934">
                  <c:v>2758.5769879999862</c:v>
                </c:pt>
                <c:pt idx="2935">
                  <c:v>2759.5163369999791</c:v>
                </c:pt>
                <c:pt idx="2936">
                  <c:v>2760.4556769999908</c:v>
                </c:pt>
                <c:pt idx="2937">
                  <c:v>2761.3950249999762</c:v>
                </c:pt>
                <c:pt idx="2938">
                  <c:v>2762.3344329999818</c:v>
                </c:pt>
                <c:pt idx="2939">
                  <c:v>2763.2738559999852</c:v>
                </c:pt>
                <c:pt idx="2940">
                  <c:v>2764.21328299999</c:v>
                </c:pt>
                <c:pt idx="2941">
                  <c:v>2765.1526719999965</c:v>
                </c:pt>
                <c:pt idx="2942">
                  <c:v>2766.0921139999991</c:v>
                </c:pt>
                <c:pt idx="2943">
                  <c:v>2767.0316219999804</c:v>
                </c:pt>
                <c:pt idx="2944">
                  <c:v>2767.9710169999744</c:v>
                </c:pt>
                <c:pt idx="2945">
                  <c:v>2768.910355</c:v>
                </c:pt>
                <c:pt idx="2946">
                  <c:v>2769.8497839999909</c:v>
                </c:pt>
                <c:pt idx="2947">
                  <c:v>2770.7891929999751</c:v>
                </c:pt>
                <c:pt idx="2948">
                  <c:v>2771.7285569999949</c:v>
                </c:pt>
                <c:pt idx="2949">
                  <c:v>2772.6679159999767</c:v>
                </c:pt>
                <c:pt idx="2950">
                  <c:v>2773.6072069999937</c:v>
                </c:pt>
                <c:pt idx="2951">
                  <c:v>2774.5465249999834</c:v>
                </c:pt>
                <c:pt idx="2952">
                  <c:v>2775.4859349999751</c:v>
                </c:pt>
                <c:pt idx="2953">
                  <c:v>2776.4252969999798</c:v>
                </c:pt>
                <c:pt idx="2954">
                  <c:v>2777.3645839999954</c:v>
                </c:pt>
                <c:pt idx="2955">
                  <c:v>2778.3038829999859</c:v>
                </c:pt>
                <c:pt idx="2956">
                  <c:v>2779.2432089999784</c:v>
                </c:pt>
                <c:pt idx="2957">
                  <c:v>2780.1824539999943</c:v>
                </c:pt>
                <c:pt idx="2958">
                  <c:v>2781.1216309999872</c:v>
                </c:pt>
                <c:pt idx="2959">
                  <c:v>2782.0607069999969</c:v>
                </c:pt>
                <c:pt idx="2960">
                  <c:v>2782.9999179999868</c:v>
                </c:pt>
                <c:pt idx="2961">
                  <c:v>2783.9391979999782</c:v>
                </c:pt>
                <c:pt idx="2962">
                  <c:v>2784.8785059999791</c:v>
                </c:pt>
                <c:pt idx="2963">
                  <c:v>2785.8178859999753</c:v>
                </c:pt>
                <c:pt idx="2964">
                  <c:v>2786.7572539999965</c:v>
                </c:pt>
                <c:pt idx="2965">
                  <c:v>2787.6966009999742</c:v>
                </c:pt>
                <c:pt idx="2966">
                  <c:v>2788.6359089999751</c:v>
                </c:pt>
                <c:pt idx="2967">
                  <c:v>2789.5751789999777</c:v>
                </c:pt>
                <c:pt idx="2968">
                  <c:v>2790.514577999973</c:v>
                </c:pt>
                <c:pt idx="2969">
                  <c:v>2791.4537749999727</c:v>
                </c:pt>
                <c:pt idx="2970">
                  <c:v>2792.3930719999771</c:v>
                </c:pt>
                <c:pt idx="2971">
                  <c:v>2793.3323359999922</c:v>
                </c:pt>
                <c:pt idx="2972">
                  <c:v>2794.2716419999779</c:v>
                </c:pt>
                <c:pt idx="2973">
                  <c:v>2795.2110249999969</c:v>
                </c:pt>
                <c:pt idx="2974">
                  <c:v>2796.1503659999871</c:v>
                </c:pt>
                <c:pt idx="2975">
                  <c:v>2797.0897849999892</c:v>
                </c:pt>
                <c:pt idx="2976">
                  <c:v>2798.0292239999981</c:v>
                </c:pt>
                <c:pt idx="2977">
                  <c:v>2798.9686129999754</c:v>
                </c:pt>
                <c:pt idx="2978">
                  <c:v>2799.9079409999831</c:v>
                </c:pt>
                <c:pt idx="2979">
                  <c:v>2800.8472389999952</c:v>
                </c:pt>
                <c:pt idx="2980">
                  <c:v>2801.7865069999825</c:v>
                </c:pt>
                <c:pt idx="2981">
                  <c:v>2802.7257939999981</c:v>
                </c:pt>
                <c:pt idx="2982">
                  <c:v>2803.6651179999753</c:v>
                </c:pt>
                <c:pt idx="2983">
                  <c:v>2804.6044359999942</c:v>
                </c:pt>
                <c:pt idx="2984">
                  <c:v>2805.5436509999854</c:v>
                </c:pt>
                <c:pt idx="2985">
                  <c:v>2806.4828589999815</c:v>
                </c:pt>
                <c:pt idx="2986">
                  <c:v>2807.4220309999946</c:v>
                </c:pt>
                <c:pt idx="2987">
                  <c:v>2808.361092999985</c:v>
                </c:pt>
                <c:pt idx="2988">
                  <c:v>2809.3003419999732</c:v>
                </c:pt>
                <c:pt idx="2989">
                  <c:v>2810.2395499999984</c:v>
                </c:pt>
                <c:pt idx="2990">
                  <c:v>2811.1788979999837</c:v>
                </c:pt>
                <c:pt idx="2991">
                  <c:v>2812.1182259999914</c:v>
                </c:pt>
                <c:pt idx="2992">
                  <c:v>2813.0575379999937</c:v>
                </c:pt>
                <c:pt idx="2993">
                  <c:v>2813.9968579999986</c:v>
                </c:pt>
                <c:pt idx="2994">
                  <c:v>2814.9361009999993</c:v>
                </c:pt>
                <c:pt idx="2995">
                  <c:v>2815.8754269999918</c:v>
                </c:pt>
                <c:pt idx="2996">
                  <c:v>2816.814762999973</c:v>
                </c:pt>
                <c:pt idx="2997">
                  <c:v>2817.7541199999978</c:v>
                </c:pt>
                <c:pt idx="2998">
                  <c:v>2818.6934599999804</c:v>
                </c:pt>
                <c:pt idx="2999">
                  <c:v>2819.6327499999898</c:v>
                </c:pt>
                <c:pt idx="3000">
                  <c:v>2820.5720009999932</c:v>
                </c:pt>
                <c:pt idx="3001">
                  <c:v>2821.511348</c:v>
                </c:pt>
                <c:pt idx="3002">
                  <c:v>2822.4506609999808</c:v>
                </c:pt>
                <c:pt idx="3003">
                  <c:v>2823.3899309999833</c:v>
                </c:pt>
                <c:pt idx="3004">
                  <c:v>2824.3291949999984</c:v>
                </c:pt>
                <c:pt idx="3005">
                  <c:v>2825.268498999998</c:v>
                </c:pt>
                <c:pt idx="3006">
                  <c:v>2826.2078359999869</c:v>
                </c:pt>
                <c:pt idx="3007">
                  <c:v>2827.1471169999859</c:v>
                </c:pt>
                <c:pt idx="3008">
                  <c:v>2828.0864109999966</c:v>
                </c:pt>
                <c:pt idx="3009">
                  <c:v>2829.0256879999943</c:v>
                </c:pt>
                <c:pt idx="3010">
                  <c:v>2829.9649299999874</c:v>
                </c:pt>
                <c:pt idx="3011">
                  <c:v>2830.9041069999803</c:v>
                </c:pt>
                <c:pt idx="3012">
                  <c:v>2831.8434619999898</c:v>
                </c:pt>
                <c:pt idx="3013">
                  <c:v>2832.782756999979</c:v>
                </c:pt>
                <c:pt idx="3014">
                  <c:v>2833.7220179999713</c:v>
                </c:pt>
                <c:pt idx="3015">
                  <c:v>2834.6611949999933</c:v>
                </c:pt>
                <c:pt idx="3016">
                  <c:v>2835.6003539999947</c:v>
                </c:pt>
                <c:pt idx="3017">
                  <c:v>2836.5395319999952</c:v>
                </c:pt>
                <c:pt idx="3018">
                  <c:v>2837.4787829999987</c:v>
                </c:pt>
                <c:pt idx="3019">
                  <c:v>2838.418033999973</c:v>
                </c:pt>
                <c:pt idx="3020">
                  <c:v>2839.3572149999964</c:v>
                </c:pt>
                <c:pt idx="3021">
                  <c:v>2840.2964589999756</c:v>
                </c:pt>
                <c:pt idx="3022">
                  <c:v>2841.2357919999922</c:v>
                </c:pt>
                <c:pt idx="3023">
                  <c:v>2842.1751569999906</c:v>
                </c:pt>
                <c:pt idx="3024">
                  <c:v>2843.1144299999869</c:v>
                </c:pt>
                <c:pt idx="3025">
                  <c:v>2844.0537989999866</c:v>
                </c:pt>
                <c:pt idx="3026">
                  <c:v>2844.9933049999818</c:v>
                </c:pt>
                <c:pt idx="3027">
                  <c:v>2845.9326429999783</c:v>
                </c:pt>
                <c:pt idx="3028">
                  <c:v>2846.8719709999859</c:v>
                </c:pt>
                <c:pt idx="3029">
                  <c:v>2847.8114139999961</c:v>
                </c:pt>
                <c:pt idx="3030">
                  <c:v>2848.7508399999933</c:v>
                </c:pt>
                <c:pt idx="3031">
                  <c:v>2849.6903619999939</c:v>
                </c:pt>
                <c:pt idx="3032">
                  <c:v>2850.629860999994</c:v>
                </c:pt>
                <c:pt idx="3033">
                  <c:v>2851.5694369999983</c:v>
                </c:pt>
                <c:pt idx="3034">
                  <c:v>2852.5089489999809</c:v>
                </c:pt>
                <c:pt idx="3035">
                  <c:v>2853.4485119999736</c:v>
                </c:pt>
                <c:pt idx="3036">
                  <c:v>2854.3880859999917</c:v>
                </c:pt>
                <c:pt idx="3037">
                  <c:v>2855.3276999999944</c:v>
                </c:pt>
                <c:pt idx="3038">
                  <c:v>2856.2672719999973</c:v>
                </c:pt>
                <c:pt idx="3039">
                  <c:v>2857.20678399998</c:v>
                </c:pt>
                <c:pt idx="3040">
                  <c:v>2858.1462209999736</c:v>
                </c:pt>
                <c:pt idx="3041">
                  <c:v>2859.0856449999847</c:v>
                </c:pt>
                <c:pt idx="3042">
                  <c:v>2860.0252239999827</c:v>
                </c:pt>
                <c:pt idx="3043">
                  <c:v>2860.9647169999953</c:v>
                </c:pt>
                <c:pt idx="3044">
                  <c:v>2861.9041249999718</c:v>
                </c:pt>
                <c:pt idx="3045">
                  <c:v>2862.8435189999873</c:v>
                </c:pt>
                <c:pt idx="3046">
                  <c:v>2863.7830399999802</c:v>
                </c:pt>
                <c:pt idx="3047">
                  <c:v>2864.7225139999937</c:v>
                </c:pt>
                <c:pt idx="3048">
                  <c:v>2865.6619969999883</c:v>
                </c:pt>
                <c:pt idx="3049">
                  <c:v>2866.6015129999723</c:v>
                </c:pt>
                <c:pt idx="3050">
                  <c:v>2867.5409639999853</c:v>
                </c:pt>
                <c:pt idx="3051">
                  <c:v>2868.4803819999797</c:v>
                </c:pt>
                <c:pt idx="3052">
                  <c:v>2869.4199179999996</c:v>
                </c:pt>
                <c:pt idx="3053">
                  <c:v>2870.3593859999964</c:v>
                </c:pt>
                <c:pt idx="3054">
                  <c:v>2871.2988779999723</c:v>
                </c:pt>
                <c:pt idx="3055">
                  <c:v>2872.2385119999817</c:v>
                </c:pt>
                <c:pt idx="3056">
                  <c:v>2873.1780319999962</c:v>
                </c:pt>
                <c:pt idx="3057">
                  <c:v>2874.1175559999829</c:v>
                </c:pt>
                <c:pt idx="3058">
                  <c:v>2875.0570559999906</c:v>
                </c:pt>
                <c:pt idx="3059">
                  <c:v>2875.9964889999828</c:v>
                </c:pt>
                <c:pt idx="3060">
                  <c:v>2876.9358329999959</c:v>
                </c:pt>
                <c:pt idx="3061">
                  <c:v>2877.8752309999836</c:v>
                </c:pt>
                <c:pt idx="3062">
                  <c:v>2878.8145699999877</c:v>
                </c:pt>
                <c:pt idx="3063">
                  <c:v>2879.7539179999731</c:v>
                </c:pt>
                <c:pt idx="3064">
                  <c:v>2880.693271999975</c:v>
                </c:pt>
                <c:pt idx="3065">
                  <c:v>2881.632603999984</c:v>
                </c:pt>
                <c:pt idx="3066">
                  <c:v>2882.5720439999714</c:v>
                </c:pt>
                <c:pt idx="3067">
                  <c:v>2883.5115519999817</c:v>
                </c:pt>
                <c:pt idx="3068">
                  <c:v>2884.4511059999932</c:v>
                </c:pt>
                <c:pt idx="3069">
                  <c:v>2885.390532999998</c:v>
                </c:pt>
                <c:pt idx="3070">
                  <c:v>2886.3300459999882</c:v>
                </c:pt>
                <c:pt idx="3071">
                  <c:v>2887.2695049999747</c:v>
                </c:pt>
                <c:pt idx="3072">
                  <c:v>2888.2089719999931</c:v>
                </c:pt>
                <c:pt idx="3073">
                  <c:v>2889.1484399999899</c:v>
                </c:pt>
                <c:pt idx="3074">
                  <c:v>2890.0879489999788</c:v>
                </c:pt>
                <c:pt idx="3075">
                  <c:v>2891.0274289999797</c:v>
                </c:pt>
                <c:pt idx="3076">
                  <c:v>2891.9669329999888</c:v>
                </c:pt>
                <c:pt idx="3077">
                  <c:v>2892.9064349999826</c:v>
                </c:pt>
                <c:pt idx="3078">
                  <c:v>2893.8458659999887</c:v>
                </c:pt>
                <c:pt idx="3079">
                  <c:v>2894.7853389999946</c:v>
                </c:pt>
                <c:pt idx="3080">
                  <c:v>2895.7249539999757</c:v>
                </c:pt>
                <c:pt idx="3081">
                  <c:v>2896.6646539999929</c:v>
                </c:pt>
                <c:pt idx="3082">
                  <c:v>2897.6043579999823</c:v>
                </c:pt>
                <c:pt idx="3083">
                  <c:v>2898.5440139999846</c:v>
                </c:pt>
                <c:pt idx="3084">
                  <c:v>2899.483516999986</c:v>
                </c:pt>
                <c:pt idx="3085">
                  <c:v>2900.4230519999983</c:v>
                </c:pt>
                <c:pt idx="3086">
                  <c:v>2901.3626899999799</c:v>
                </c:pt>
                <c:pt idx="3087">
                  <c:v>2902.3024129999976</c:v>
                </c:pt>
                <c:pt idx="3088">
                  <c:v>2903.241857999994</c:v>
                </c:pt>
                <c:pt idx="3089">
                  <c:v>2904.1812629999768</c:v>
                </c:pt>
                <c:pt idx="3090">
                  <c:v>2905.1206789999851</c:v>
                </c:pt>
                <c:pt idx="3091">
                  <c:v>2906.0600869999907</c:v>
                </c:pt>
                <c:pt idx="3092">
                  <c:v>2906.9993959999993</c:v>
                </c:pt>
                <c:pt idx="3093">
                  <c:v>2907.9386079999967</c:v>
                </c:pt>
                <c:pt idx="3094">
                  <c:v>2908.8779419999919</c:v>
                </c:pt>
                <c:pt idx="3095">
                  <c:v>2909.8173109999916</c:v>
                </c:pt>
                <c:pt idx="3096">
                  <c:v>2910.7566149999911</c:v>
                </c:pt>
                <c:pt idx="3097">
                  <c:v>2911.6959719999868</c:v>
                </c:pt>
                <c:pt idx="3098">
                  <c:v>2912.635351999983</c:v>
                </c:pt>
                <c:pt idx="3099">
                  <c:v>2913.5747349999729</c:v>
                </c:pt>
                <c:pt idx="3100">
                  <c:v>2914.5140209999809</c:v>
                </c:pt>
                <c:pt idx="3101">
                  <c:v>2915.4533189999929</c:v>
                </c:pt>
                <c:pt idx="3102">
                  <c:v>2916.3926890000002</c:v>
                </c:pt>
                <c:pt idx="3103">
                  <c:v>2917.3320759999915</c:v>
                </c:pt>
                <c:pt idx="3104">
                  <c:v>2918.2713819999772</c:v>
                </c:pt>
                <c:pt idx="3105">
                  <c:v>2919.2107199999737</c:v>
                </c:pt>
                <c:pt idx="3106">
                  <c:v>2920.150152999995</c:v>
                </c:pt>
                <c:pt idx="3107">
                  <c:v>2921.0894239999761</c:v>
                </c:pt>
                <c:pt idx="3108">
                  <c:v>2922.0286509999714</c:v>
                </c:pt>
                <c:pt idx="3109">
                  <c:v>2922.9678739999945</c:v>
                </c:pt>
                <c:pt idx="3110">
                  <c:v>2923.9070469999861</c:v>
                </c:pt>
                <c:pt idx="3111">
                  <c:v>2924.8461269999971</c:v>
                </c:pt>
                <c:pt idx="3112">
                  <c:v>2925.7852649999841</c:v>
                </c:pt>
                <c:pt idx="3113">
                  <c:v>2926.7242639999895</c:v>
                </c:pt>
                <c:pt idx="3114">
                  <c:v>2927.6632559999998</c:v>
                </c:pt>
                <c:pt idx="3115">
                  <c:v>2928.6022519999824</c:v>
                </c:pt>
                <c:pt idx="3116">
                  <c:v>2929.5412749999959</c:v>
                </c:pt>
                <c:pt idx="3117">
                  <c:v>2930.4804909999948</c:v>
                </c:pt>
                <c:pt idx="3118">
                  <c:v>2931.4198059999908</c:v>
                </c:pt>
                <c:pt idx="3119">
                  <c:v>2932.3589909999864</c:v>
                </c:pt>
                <c:pt idx="3120">
                  <c:v>2933.2982039999915</c:v>
                </c:pt>
                <c:pt idx="3121">
                  <c:v>2934.2374769999878</c:v>
                </c:pt>
                <c:pt idx="3122">
                  <c:v>2935.1766869999992</c:v>
                </c:pt>
                <c:pt idx="3123">
                  <c:v>2936.115965999983</c:v>
                </c:pt>
                <c:pt idx="3124">
                  <c:v>2937.0552179999941</c:v>
                </c:pt>
                <c:pt idx="3125">
                  <c:v>2937.9944049999758</c:v>
                </c:pt>
                <c:pt idx="3126">
                  <c:v>2938.9335069999797</c:v>
                </c:pt>
                <c:pt idx="3127">
                  <c:v>2939.8726839999727</c:v>
                </c:pt>
                <c:pt idx="3128">
                  <c:v>2940.8118589999794</c:v>
                </c:pt>
                <c:pt idx="3129">
                  <c:v>2941.7510989999864</c:v>
                </c:pt>
                <c:pt idx="3130">
                  <c:v>2942.6904039999936</c:v>
                </c:pt>
                <c:pt idx="3131">
                  <c:v>2943.6298989999923</c:v>
                </c:pt>
                <c:pt idx="3132">
                  <c:v>2944.5692819999822</c:v>
                </c:pt>
                <c:pt idx="3133">
                  <c:v>2945.5086789999914</c:v>
                </c:pt>
                <c:pt idx="3134">
                  <c:v>2946.4480469999835</c:v>
                </c:pt>
                <c:pt idx="3135">
                  <c:v>2947.3874129999895</c:v>
                </c:pt>
                <c:pt idx="3136">
                  <c:v>2948.3267599999963</c:v>
                </c:pt>
                <c:pt idx="3137">
                  <c:v>2949.2661009999865</c:v>
                </c:pt>
                <c:pt idx="3138">
                  <c:v>2950.2055089999922</c:v>
                </c:pt>
                <c:pt idx="3139">
                  <c:v>2951.144845999981</c:v>
                </c:pt>
                <c:pt idx="3140">
                  <c:v>2952.0841299999738</c:v>
                </c:pt>
                <c:pt idx="3141">
                  <c:v>2953.0235229999817</c:v>
                </c:pt>
                <c:pt idx="3142">
                  <c:v>2953.9629599999753</c:v>
                </c:pt>
                <c:pt idx="3143">
                  <c:v>2954.9022749999713</c:v>
                </c:pt>
                <c:pt idx="3144">
                  <c:v>2955.8416479999723</c:v>
                </c:pt>
                <c:pt idx="3145">
                  <c:v>2956.7809099999722</c:v>
                </c:pt>
                <c:pt idx="3146">
                  <c:v>2957.7202129999932</c:v>
                </c:pt>
                <c:pt idx="3147">
                  <c:v>2958.6595279999892</c:v>
                </c:pt>
                <c:pt idx="3148">
                  <c:v>2959.5987939999904</c:v>
                </c:pt>
                <c:pt idx="3149">
                  <c:v>2960.538102999999</c:v>
                </c:pt>
                <c:pt idx="3150">
                  <c:v>2961.4775699999882</c:v>
                </c:pt>
                <c:pt idx="3151">
                  <c:v>2962.4169379999803</c:v>
                </c:pt>
                <c:pt idx="3152">
                  <c:v>2963.3563289999729</c:v>
                </c:pt>
                <c:pt idx="3153">
                  <c:v>2964.2957169999718</c:v>
                </c:pt>
                <c:pt idx="3154">
                  <c:v>2965.2351589999744</c:v>
                </c:pt>
                <c:pt idx="3155">
                  <c:v>2966.1745539999974</c:v>
                </c:pt>
                <c:pt idx="3156">
                  <c:v>2967.1139909999911</c:v>
                </c:pt>
                <c:pt idx="3157">
                  <c:v>2968.0533459999715</c:v>
                </c:pt>
                <c:pt idx="3158">
                  <c:v>2968.9928009999858</c:v>
                </c:pt>
                <c:pt idx="3159">
                  <c:v>2969.9323849999928</c:v>
                </c:pt>
                <c:pt idx="3160">
                  <c:v>2970.8720209999883</c:v>
                </c:pt>
                <c:pt idx="3161">
                  <c:v>2971.8115969999926</c:v>
                </c:pt>
                <c:pt idx="3162">
                  <c:v>2972.7510099999781</c:v>
                </c:pt>
                <c:pt idx="3163">
                  <c:v>2973.6904459999932</c:v>
                </c:pt>
                <c:pt idx="3164">
                  <c:v>2974.6298779999779</c:v>
                </c:pt>
                <c:pt idx="3165">
                  <c:v>2975.5693079999764</c:v>
                </c:pt>
                <c:pt idx="3166">
                  <c:v>2976.5088279999909</c:v>
                </c:pt>
                <c:pt idx="3167">
                  <c:v>2977.4483449999825</c:v>
                </c:pt>
                <c:pt idx="3168">
                  <c:v>2978.3878539999714</c:v>
                </c:pt>
                <c:pt idx="3169">
                  <c:v>2979.3274119999842</c:v>
                </c:pt>
                <c:pt idx="3170">
                  <c:v>2980.2668759999797</c:v>
                </c:pt>
                <c:pt idx="3171">
                  <c:v>2981.2064459999965</c:v>
                </c:pt>
                <c:pt idx="3172">
                  <c:v>2982.1459699999832</c:v>
                </c:pt>
                <c:pt idx="3173">
                  <c:v>2983.0854589999944</c:v>
                </c:pt>
                <c:pt idx="3174">
                  <c:v>2984.0249609999883</c:v>
                </c:pt>
                <c:pt idx="3175">
                  <c:v>2984.9644199999748</c:v>
                </c:pt>
                <c:pt idx="3176">
                  <c:v>2985.9039109999721</c:v>
                </c:pt>
                <c:pt idx="3177">
                  <c:v>2986.8434209999978</c:v>
                </c:pt>
                <c:pt idx="3178">
                  <c:v>2987.7828959999897</c:v>
                </c:pt>
                <c:pt idx="3179">
                  <c:v>2988.7223949999898</c:v>
                </c:pt>
                <c:pt idx="3180">
                  <c:v>2989.6618279999821</c:v>
                </c:pt>
                <c:pt idx="3181">
                  <c:v>2990.6013479999965</c:v>
                </c:pt>
                <c:pt idx="3182">
                  <c:v>2991.5409109999891</c:v>
                </c:pt>
                <c:pt idx="3183">
                  <c:v>2992.4805109999725</c:v>
                </c:pt>
                <c:pt idx="3184">
                  <c:v>2993.4201569999859</c:v>
                </c:pt>
                <c:pt idx="3185">
                  <c:v>2994.359621999989</c:v>
                </c:pt>
                <c:pt idx="3186">
                  <c:v>2995.2990319999808</c:v>
                </c:pt>
                <c:pt idx="3187">
                  <c:v>2996.2385579999827</c:v>
                </c:pt>
                <c:pt idx="3188">
                  <c:v>2997.1780029999791</c:v>
                </c:pt>
                <c:pt idx="3189">
                  <c:v>2998.1174529999844</c:v>
                </c:pt>
                <c:pt idx="3190">
                  <c:v>2999.0569839999953</c:v>
                </c:pt>
                <c:pt idx="3191">
                  <c:v>2999.9964239999827</c:v>
                </c:pt>
                <c:pt idx="3192">
                  <c:v>3000.9359389999881</c:v>
                </c:pt>
                <c:pt idx="3193">
                  <c:v>3001.8755179999862</c:v>
                </c:pt>
                <c:pt idx="3194">
                  <c:v>3002.8151809999836</c:v>
                </c:pt>
                <c:pt idx="3195">
                  <c:v>3003.7548179999867</c:v>
                </c:pt>
                <c:pt idx="3196">
                  <c:v>3004.6944489999732</c:v>
                </c:pt>
                <c:pt idx="3197">
                  <c:v>3005.6339939999743</c:v>
                </c:pt>
                <c:pt idx="3198">
                  <c:v>3006.5735469999781</c:v>
                </c:pt>
                <c:pt idx="3199">
                  <c:v>3007.5130629999912</c:v>
                </c:pt>
                <c:pt idx="3200">
                  <c:v>3008.4526219999825</c:v>
                </c:pt>
                <c:pt idx="3201">
                  <c:v>3009.3922369999927</c:v>
                </c:pt>
                <c:pt idx="3202">
                  <c:v>3010.331824999972</c:v>
                </c:pt>
                <c:pt idx="3203">
                  <c:v>3011.2714869999909</c:v>
                </c:pt>
                <c:pt idx="3204">
                  <c:v>3012.2111059999734</c:v>
                </c:pt>
                <c:pt idx="3205">
                  <c:v>3013.1506529999897</c:v>
                </c:pt>
                <c:pt idx="3206">
                  <c:v>3014.090262999991</c:v>
                </c:pt>
                <c:pt idx="3207">
                  <c:v>3015.0299589999777</c:v>
                </c:pt>
                <c:pt idx="3208">
                  <c:v>3015.9695959999808</c:v>
                </c:pt>
                <c:pt idx="3209">
                  <c:v>3016.9092309999978</c:v>
                </c:pt>
                <c:pt idx="3210">
                  <c:v>3017.848932999972</c:v>
                </c:pt>
                <c:pt idx="3211">
                  <c:v>3018.7885919999972</c:v>
                </c:pt>
                <c:pt idx="3212">
                  <c:v>3019.7281889999867</c:v>
                </c:pt>
                <c:pt idx="3213">
                  <c:v>3020.6678669999819</c:v>
                </c:pt>
                <c:pt idx="3214">
                  <c:v>3021.607406999974</c:v>
                </c:pt>
                <c:pt idx="3215">
                  <c:v>3022.5469559999765</c:v>
                </c:pt>
                <c:pt idx="3216">
                  <c:v>3023.4864469999739</c:v>
                </c:pt>
                <c:pt idx="3217">
                  <c:v>3024.4261529999785</c:v>
                </c:pt>
                <c:pt idx="3218">
                  <c:v>3025.3660999999847</c:v>
                </c:pt>
                <c:pt idx="3219">
                  <c:v>3026.305927999987</c:v>
                </c:pt>
                <c:pt idx="3220">
                  <c:v>3027.2457989999966</c:v>
                </c:pt>
                <c:pt idx="3221">
                  <c:v>3028.1856519999856</c:v>
                </c:pt>
                <c:pt idx="3222">
                  <c:v>3029.1256389999762</c:v>
                </c:pt>
                <c:pt idx="3223">
                  <c:v>3030.0655609999958</c:v>
                </c:pt>
                <c:pt idx="3224">
                  <c:v>3031.0055479999864</c:v>
                </c:pt>
                <c:pt idx="3225">
                  <c:v>3031.9454099999857</c:v>
                </c:pt>
                <c:pt idx="3226">
                  <c:v>3032.8853209999797</c:v>
                </c:pt>
                <c:pt idx="3227">
                  <c:v>3033.825233999989</c:v>
                </c:pt>
                <c:pt idx="3228">
                  <c:v>3034.7651089999999</c:v>
                </c:pt>
                <c:pt idx="3229">
                  <c:v>3035.7049779999943</c:v>
                </c:pt>
                <c:pt idx="3230">
                  <c:v>3036.6449519999733</c:v>
                </c:pt>
                <c:pt idx="3231">
                  <c:v>3037.5849689999886</c:v>
                </c:pt>
                <c:pt idx="3232">
                  <c:v>3038.5249779999722</c:v>
                </c:pt>
                <c:pt idx="3233">
                  <c:v>3039.4648739999975</c:v>
                </c:pt>
                <c:pt idx="3234">
                  <c:v>3040.4048769999936</c:v>
                </c:pt>
                <c:pt idx="3235">
                  <c:v>3041.3448519999802</c:v>
                </c:pt>
                <c:pt idx="3236">
                  <c:v>3042.2847819999733</c:v>
                </c:pt>
                <c:pt idx="3237">
                  <c:v>3043.2247009999992</c:v>
                </c:pt>
                <c:pt idx="3238">
                  <c:v>3044.1645839999837</c:v>
                </c:pt>
                <c:pt idx="3239">
                  <c:v>3045.1045029999805</c:v>
                </c:pt>
                <c:pt idx="3240">
                  <c:v>3046.0444479999715</c:v>
                </c:pt>
                <c:pt idx="3241">
                  <c:v>3046.9844299999822</c:v>
                </c:pt>
                <c:pt idx="3242">
                  <c:v>3047.9243959999876</c:v>
                </c:pt>
                <c:pt idx="3243">
                  <c:v>3048.8643589999992</c:v>
                </c:pt>
                <c:pt idx="3244">
                  <c:v>3049.8044099999825</c:v>
                </c:pt>
                <c:pt idx="3245">
                  <c:v>3050.7444779999787</c:v>
                </c:pt>
                <c:pt idx="3246">
                  <c:v>3051.6844759999949</c:v>
                </c:pt>
                <c:pt idx="3247">
                  <c:v>3052.6244319999823</c:v>
                </c:pt>
                <c:pt idx="3248">
                  <c:v>3053.5643859999836</c:v>
                </c:pt>
                <c:pt idx="3249">
                  <c:v>3054.504356999998</c:v>
                </c:pt>
                <c:pt idx="3250">
                  <c:v>3055.4443039999751</c:v>
                </c:pt>
                <c:pt idx="3251">
                  <c:v>3056.3842819999845</c:v>
                </c:pt>
                <c:pt idx="3252">
                  <c:v>3057.3242389999796</c:v>
                </c:pt>
                <c:pt idx="3253">
                  <c:v>3058.2642359999882</c:v>
                </c:pt>
                <c:pt idx="3254">
                  <c:v>3059.2041039999749</c:v>
                </c:pt>
                <c:pt idx="3255">
                  <c:v>3060.1441269999777</c:v>
                </c:pt>
                <c:pt idx="3256">
                  <c:v>3061.0840539999772</c:v>
                </c:pt>
                <c:pt idx="3257">
                  <c:v>3062.0239909999946</c:v>
                </c:pt>
                <c:pt idx="3258">
                  <c:v>3062.9640809999837</c:v>
                </c:pt>
                <c:pt idx="3259">
                  <c:v>3063.9040559999994</c:v>
                </c:pt>
                <c:pt idx="3260">
                  <c:v>3064.8439909999724</c:v>
                </c:pt>
                <c:pt idx="3261">
                  <c:v>3065.7838919999776</c:v>
                </c:pt>
                <c:pt idx="3262">
                  <c:v>3066.7238369999977</c:v>
                </c:pt>
                <c:pt idx="3263">
                  <c:v>3067.6638219999732</c:v>
                </c:pt>
                <c:pt idx="3264">
                  <c:v>3068.6038520000002</c:v>
                </c:pt>
                <c:pt idx="3265">
                  <c:v>3069.5438569999824</c:v>
                </c:pt>
                <c:pt idx="3266">
                  <c:v>3070.4838499999896</c:v>
                </c:pt>
                <c:pt idx="3267">
                  <c:v>3071.4238089999999</c:v>
                </c:pt>
                <c:pt idx="3268">
                  <c:v>3072.3637499999895</c:v>
                </c:pt>
                <c:pt idx="3269">
                  <c:v>3073.3037909999839</c:v>
                </c:pt>
                <c:pt idx="3270">
                  <c:v>3074.2437529999879</c:v>
                </c:pt>
                <c:pt idx="3271">
                  <c:v>3075.1837279999745</c:v>
                </c:pt>
                <c:pt idx="3272">
                  <c:v>3076.1236829999834</c:v>
                </c:pt>
                <c:pt idx="3273">
                  <c:v>3077.0635939999775</c:v>
                </c:pt>
                <c:pt idx="3274">
                  <c:v>3078.0035889999999</c:v>
                </c:pt>
                <c:pt idx="3275">
                  <c:v>3078.9436179999902</c:v>
                </c:pt>
                <c:pt idx="3276">
                  <c:v>3079.8837119999807</c:v>
                </c:pt>
                <c:pt idx="3277">
                  <c:v>3080.8237229999795</c:v>
                </c:pt>
                <c:pt idx="3278">
                  <c:v>3081.7637219999742</c:v>
                </c:pt>
                <c:pt idx="3279">
                  <c:v>3082.7037129999953</c:v>
                </c:pt>
                <c:pt idx="3280">
                  <c:v>3083.6436069999763</c:v>
                </c:pt>
                <c:pt idx="3281">
                  <c:v>3084.5833979999879</c:v>
                </c:pt>
                <c:pt idx="3282">
                  <c:v>3085.5233249999874</c:v>
                </c:pt>
                <c:pt idx="3283">
                  <c:v>3086.4633419999736</c:v>
                </c:pt>
                <c:pt idx="3284">
                  <c:v>3087.4033139999956</c:v>
                </c:pt>
                <c:pt idx="3285">
                  <c:v>3088.3432809999795</c:v>
                </c:pt>
                <c:pt idx="3286">
                  <c:v>3089.283236999996</c:v>
                </c:pt>
                <c:pt idx="3287">
                  <c:v>3090.2231809999794</c:v>
                </c:pt>
                <c:pt idx="3288">
                  <c:v>3091.1631469999847</c:v>
                </c:pt>
                <c:pt idx="3289">
                  <c:v>3092.1030509999837</c:v>
                </c:pt>
                <c:pt idx="3290">
                  <c:v>3093.0430209999904</c:v>
                </c:pt>
                <c:pt idx="3291">
                  <c:v>3093.9829819999868</c:v>
                </c:pt>
                <c:pt idx="3292">
                  <c:v>3094.9229819999891</c:v>
                </c:pt>
                <c:pt idx="3293">
                  <c:v>3095.8630199999898</c:v>
                </c:pt>
                <c:pt idx="3294">
                  <c:v>3096.8030049999943</c:v>
                </c:pt>
                <c:pt idx="3295">
                  <c:v>3097.742872999981</c:v>
                </c:pt>
                <c:pt idx="3296">
                  <c:v>3098.6828629999945</c:v>
                </c:pt>
                <c:pt idx="3297">
                  <c:v>3099.6228399999964</c:v>
                </c:pt>
                <c:pt idx="3298">
                  <c:v>3100.5628459999862</c:v>
                </c:pt>
                <c:pt idx="3299">
                  <c:v>3101.5028849999944</c:v>
                </c:pt>
                <c:pt idx="3300">
                  <c:v>3102.4429099999834</c:v>
                </c:pt>
                <c:pt idx="3301">
                  <c:v>3103.3829399999813</c:v>
                </c:pt>
                <c:pt idx="3302">
                  <c:v>3104.3229259999935</c:v>
                </c:pt>
                <c:pt idx="3303">
                  <c:v>3105.2629079999751</c:v>
                </c:pt>
                <c:pt idx="3304">
                  <c:v>3106.2028839999984</c:v>
                </c:pt>
                <c:pt idx="3305">
                  <c:v>3107.1427649999969</c:v>
                </c:pt>
                <c:pt idx="3306">
                  <c:v>3108.0827349999745</c:v>
                </c:pt>
                <c:pt idx="3307">
                  <c:v>3109.0227879999729</c:v>
                </c:pt>
                <c:pt idx="3308">
                  <c:v>3109.9627699999837</c:v>
                </c:pt>
                <c:pt idx="3309">
                  <c:v>3110.9027509999869</c:v>
                </c:pt>
                <c:pt idx="3310">
                  <c:v>3111.842799999984</c:v>
                </c:pt>
                <c:pt idx="3311">
                  <c:v>3112.7828719999816</c:v>
                </c:pt>
                <c:pt idx="3312">
                  <c:v>3113.7229959999968</c:v>
                </c:pt>
                <c:pt idx="3313">
                  <c:v>3114.6630829999922</c:v>
                </c:pt>
                <c:pt idx="3314">
                  <c:v>3115.6030879999744</c:v>
                </c:pt>
                <c:pt idx="3315">
                  <c:v>3116.5431039999821</c:v>
                </c:pt>
                <c:pt idx="3316">
                  <c:v>3117.4830479999946</c:v>
                </c:pt>
                <c:pt idx="3317">
                  <c:v>3118.4229899999918</c:v>
                </c:pt>
                <c:pt idx="3318">
                  <c:v>3119.3630059999996</c:v>
                </c:pt>
                <c:pt idx="3319">
                  <c:v>3120.3029879999813</c:v>
                </c:pt>
                <c:pt idx="3320">
                  <c:v>3121.2429669999983</c:v>
                </c:pt>
                <c:pt idx="3321">
                  <c:v>3122.1830099999788</c:v>
                </c:pt>
                <c:pt idx="3322">
                  <c:v>3123.1230389999982</c:v>
                </c:pt>
                <c:pt idx="3323">
                  <c:v>3124.0629729999928</c:v>
                </c:pt>
                <c:pt idx="3324">
                  <c:v>3125.0029189999914</c:v>
                </c:pt>
                <c:pt idx="3325">
                  <c:v>3125.9429029999883</c:v>
                </c:pt>
                <c:pt idx="3326">
                  <c:v>3126.8828649999923</c:v>
                </c:pt>
                <c:pt idx="3327">
                  <c:v>3127.8227569999872</c:v>
                </c:pt>
                <c:pt idx="3328">
                  <c:v>3128.7626689999888</c:v>
                </c:pt>
                <c:pt idx="3329">
                  <c:v>3129.7027109999908</c:v>
                </c:pt>
                <c:pt idx="3330">
                  <c:v>3130.6427629999816</c:v>
                </c:pt>
                <c:pt idx="3331">
                  <c:v>3131.5827709999867</c:v>
                </c:pt>
                <c:pt idx="3332">
                  <c:v>3132.5227219999942</c:v>
                </c:pt>
                <c:pt idx="3333">
                  <c:v>3133.4626769999741</c:v>
                </c:pt>
                <c:pt idx="3334">
                  <c:v>3134.4026799999992</c:v>
                </c:pt>
                <c:pt idx="3335">
                  <c:v>3135.3426379999728</c:v>
                </c:pt>
                <c:pt idx="3336">
                  <c:v>3136.2826429999841</c:v>
                </c:pt>
                <c:pt idx="3337">
                  <c:v>3137.2226869999722</c:v>
                </c:pt>
                <c:pt idx="3338">
                  <c:v>3138.1628299999866</c:v>
                </c:pt>
                <c:pt idx="3339">
                  <c:v>3139.1029189999972</c:v>
                </c:pt>
                <c:pt idx="3340">
                  <c:v>3140.0430719999713</c:v>
                </c:pt>
                <c:pt idx="3341">
                  <c:v>3140.983041999978</c:v>
                </c:pt>
                <c:pt idx="3342">
                  <c:v>3141.9229939999932</c:v>
                </c:pt>
                <c:pt idx="3343">
                  <c:v>3142.8629179999989</c:v>
                </c:pt>
                <c:pt idx="3344">
                  <c:v>3143.8029089999909</c:v>
                </c:pt>
                <c:pt idx="3345">
                  <c:v>3144.7428759999748</c:v>
                </c:pt>
                <c:pt idx="3346">
                  <c:v>3145.6827909999993</c:v>
                </c:pt>
                <c:pt idx="3347">
                  <c:v>3146.6227449999715</c:v>
                </c:pt>
                <c:pt idx="3348">
                  <c:v>3147.5626289999927</c:v>
                </c:pt>
                <c:pt idx="3349">
                  <c:v>3148.5024869999907</c:v>
                </c:pt>
                <c:pt idx="3350">
                  <c:v>3149.442263999983</c:v>
                </c:pt>
                <c:pt idx="3351">
                  <c:v>3150.3821979999775</c:v>
                </c:pt>
                <c:pt idx="3352">
                  <c:v>3151.3220849999925</c:v>
                </c:pt>
                <c:pt idx="3353">
                  <c:v>3152.2619649999833</c:v>
                </c:pt>
                <c:pt idx="3354">
                  <c:v>3153.2018790000002</c:v>
                </c:pt>
                <c:pt idx="3355">
                  <c:v>3154.1417849999852</c:v>
                </c:pt>
                <c:pt idx="3356">
                  <c:v>3155.0816879999766</c:v>
                </c:pt>
                <c:pt idx="3357">
                  <c:v>3156.0215989999997</c:v>
                </c:pt>
                <c:pt idx="3358">
                  <c:v>3156.961622999981</c:v>
                </c:pt>
                <c:pt idx="3359">
                  <c:v>3157.9016879999836</c:v>
                </c:pt>
                <c:pt idx="3360">
                  <c:v>3158.8417299999855</c:v>
                </c:pt>
                <c:pt idx="3361">
                  <c:v>3159.7818009999755</c:v>
                </c:pt>
                <c:pt idx="3362">
                  <c:v>3160.7218289999873</c:v>
                </c:pt>
                <c:pt idx="3363">
                  <c:v>3161.6617939999851</c:v>
                </c:pt>
                <c:pt idx="3364">
                  <c:v>3162.6018679999979</c:v>
                </c:pt>
                <c:pt idx="3365">
                  <c:v>3163.5418319999881</c:v>
                </c:pt>
                <c:pt idx="3366">
                  <c:v>3164.4817999999796</c:v>
                </c:pt>
                <c:pt idx="3367">
                  <c:v>3165.4217279999866</c:v>
                </c:pt>
                <c:pt idx="3368">
                  <c:v>3166.3616669999901</c:v>
                </c:pt>
                <c:pt idx="3369">
                  <c:v>3167.3016499999794</c:v>
                </c:pt>
                <c:pt idx="3370">
                  <c:v>3168.2416409999714</c:v>
                </c:pt>
                <c:pt idx="3371">
                  <c:v>3169.1814499999746</c:v>
                </c:pt>
                <c:pt idx="3372">
                  <c:v>3170.121272999997</c:v>
                </c:pt>
                <c:pt idx="3373">
                  <c:v>3171.0612209999817</c:v>
                </c:pt>
                <c:pt idx="3374">
                  <c:v>3172.0011229999945</c:v>
                </c:pt>
                <c:pt idx="3375">
                  <c:v>3172.9411189999955</c:v>
                </c:pt>
                <c:pt idx="3376">
                  <c:v>3173.8809869999823</c:v>
                </c:pt>
                <c:pt idx="3377">
                  <c:v>3174.8208079999895</c:v>
                </c:pt>
                <c:pt idx="3378">
                  <c:v>3175.7606749999977</c:v>
                </c:pt>
                <c:pt idx="3379">
                  <c:v>3176.7006029999757</c:v>
                </c:pt>
                <c:pt idx="3380">
                  <c:v>3177.6404749999929</c:v>
                </c:pt>
                <c:pt idx="3381">
                  <c:v>3178.5803679999954</c:v>
                </c:pt>
                <c:pt idx="3382">
                  <c:v>3179.5203159999801</c:v>
                </c:pt>
                <c:pt idx="3383">
                  <c:v>3180.4602809999778</c:v>
                </c:pt>
                <c:pt idx="3384">
                  <c:v>3181.4002319999854</c:v>
                </c:pt>
                <c:pt idx="3385">
                  <c:v>3182.3401699999813</c:v>
                </c:pt>
                <c:pt idx="3386">
                  <c:v>3183.2802059999958</c:v>
                </c:pt>
                <c:pt idx="3387">
                  <c:v>3184.2201109999733</c:v>
                </c:pt>
                <c:pt idx="3388">
                  <c:v>3185.160017999995</c:v>
                </c:pt>
                <c:pt idx="3389">
                  <c:v>3186.0999739999825</c:v>
                </c:pt>
                <c:pt idx="3390">
                  <c:v>3187.0399159999797</c:v>
                </c:pt>
                <c:pt idx="3391">
                  <c:v>3187.9797809999727</c:v>
                </c:pt>
                <c:pt idx="3392">
                  <c:v>3188.9196919999958</c:v>
                </c:pt>
                <c:pt idx="3393">
                  <c:v>3189.8594999999914</c:v>
                </c:pt>
                <c:pt idx="3394">
                  <c:v>3190.7993699999934</c:v>
                </c:pt>
                <c:pt idx="3395">
                  <c:v>3191.7393509999965</c:v>
                </c:pt>
                <c:pt idx="3396">
                  <c:v>3192.6793349999934</c:v>
                </c:pt>
                <c:pt idx="3397">
                  <c:v>3193.6193769999954</c:v>
                </c:pt>
                <c:pt idx="3398">
                  <c:v>3194.5593769999978</c:v>
                </c:pt>
                <c:pt idx="3399">
                  <c:v>3195.4993869999889</c:v>
                </c:pt>
                <c:pt idx="3400">
                  <c:v>3196.4393179999897</c:v>
                </c:pt>
                <c:pt idx="3401">
                  <c:v>3197.3792829999875</c:v>
                </c:pt>
                <c:pt idx="3402">
                  <c:v>3198.3192189999972</c:v>
                </c:pt>
                <c:pt idx="3403">
                  <c:v>3199.2591749999847</c:v>
                </c:pt>
                <c:pt idx="3404">
                  <c:v>3200.1991419999977</c:v>
                </c:pt>
                <c:pt idx="3405">
                  <c:v>3201.139010999992</c:v>
                </c:pt>
                <c:pt idx="3406">
                  <c:v>3202.0790149999957</c:v>
                </c:pt>
                <c:pt idx="3407">
                  <c:v>3203.0189749999845</c:v>
                </c:pt>
                <c:pt idx="3408">
                  <c:v>3203.9589819999819</c:v>
                </c:pt>
                <c:pt idx="3409">
                  <c:v>3204.8989889999793</c:v>
                </c:pt>
                <c:pt idx="3410">
                  <c:v>3205.8389759999991</c:v>
                </c:pt>
                <c:pt idx="3411">
                  <c:v>3206.7789859999903</c:v>
                </c:pt>
                <c:pt idx="3412">
                  <c:v>3207.7189659999858</c:v>
                </c:pt>
                <c:pt idx="3413">
                  <c:v>3208.658958999993</c:v>
                </c:pt>
                <c:pt idx="3414">
                  <c:v>3209.5990389999934</c:v>
                </c:pt>
                <c:pt idx="3415">
                  <c:v>3210.5391619999718</c:v>
                </c:pt>
                <c:pt idx="3416">
                  <c:v>3211.479273999983</c:v>
                </c:pt>
                <c:pt idx="3417">
                  <c:v>3212.4193049999885</c:v>
                </c:pt>
                <c:pt idx="3418">
                  <c:v>3213.3593089999922</c:v>
                </c:pt>
                <c:pt idx="3419">
                  <c:v>3214.2993269999861</c:v>
                </c:pt>
                <c:pt idx="3420">
                  <c:v>3215.2393499999889</c:v>
                </c:pt>
                <c:pt idx="3421">
                  <c:v>3216.1793659999967</c:v>
                </c:pt>
                <c:pt idx="3422">
                  <c:v>3217.1193259999854</c:v>
                </c:pt>
                <c:pt idx="3423">
                  <c:v>3218.0592899999756</c:v>
                </c:pt>
                <c:pt idx="3424">
                  <c:v>3218.9993059999833</c:v>
                </c:pt>
                <c:pt idx="3425">
                  <c:v>3219.9394209999882</c:v>
                </c:pt>
                <c:pt idx="3426">
                  <c:v>3220.8794889999845</c:v>
                </c:pt>
                <c:pt idx="3427">
                  <c:v>3221.8196299999836</c:v>
                </c:pt>
                <c:pt idx="3428">
                  <c:v>3222.7597609999939</c:v>
                </c:pt>
                <c:pt idx="3429">
                  <c:v>3223.6998639999947</c:v>
                </c:pt>
                <c:pt idx="3430">
                  <c:v>3224.6398539999791</c:v>
                </c:pt>
                <c:pt idx="3431">
                  <c:v>3225.5798909999721</c:v>
                </c:pt>
                <c:pt idx="3432">
                  <c:v>3226.5198839999794</c:v>
                </c:pt>
                <c:pt idx="3433">
                  <c:v>3227.4598819999956</c:v>
                </c:pt>
                <c:pt idx="3434">
                  <c:v>3228.3998319999955</c:v>
                </c:pt>
                <c:pt idx="3435">
                  <c:v>3229.3397719999775</c:v>
                </c:pt>
                <c:pt idx="3436">
                  <c:v>3230.2797259999788</c:v>
                </c:pt>
                <c:pt idx="3437">
                  <c:v>3231.2197109999834</c:v>
                </c:pt>
                <c:pt idx="3438">
                  <c:v>3232.1596969999955</c:v>
                </c:pt>
                <c:pt idx="3439">
                  <c:v>3233.0996839999862</c:v>
                </c:pt>
                <c:pt idx="3440">
                  <c:v>3234.0395719999797</c:v>
                </c:pt>
                <c:pt idx="3441">
                  <c:v>3234.9795499999891</c:v>
                </c:pt>
                <c:pt idx="3442">
                  <c:v>3235.9196529999899</c:v>
                </c:pt>
                <c:pt idx="3443">
                  <c:v>3236.8596789999865</c:v>
                </c:pt>
                <c:pt idx="3444">
                  <c:v>3237.799646999978</c:v>
                </c:pt>
                <c:pt idx="3445">
                  <c:v>3238.7395139999862</c:v>
                </c:pt>
                <c:pt idx="3446">
                  <c:v>3239.6794599999848</c:v>
                </c:pt>
                <c:pt idx="3447">
                  <c:v>3240.6193509999721</c:v>
                </c:pt>
                <c:pt idx="3448">
                  <c:v>3241.5593249999802</c:v>
                </c:pt>
                <c:pt idx="3449">
                  <c:v>3242.4992099999799</c:v>
                </c:pt>
                <c:pt idx="3450">
                  <c:v>3243.4391519999772</c:v>
                </c:pt>
                <c:pt idx="3451">
                  <c:v>3244.3791709999787</c:v>
                </c:pt>
                <c:pt idx="3452">
                  <c:v>3245.3191200000001</c:v>
                </c:pt>
                <c:pt idx="3453">
                  <c:v>3246.2591009999742</c:v>
                </c:pt>
                <c:pt idx="3454">
                  <c:v>3247.199053999997</c:v>
                </c:pt>
                <c:pt idx="3455">
                  <c:v>3248.1390819999797</c:v>
                </c:pt>
                <c:pt idx="3456">
                  <c:v>3249.0790919999999</c:v>
                </c:pt>
                <c:pt idx="3457">
                  <c:v>3250.0191129999876</c:v>
                </c:pt>
                <c:pt idx="3458">
                  <c:v>3250.9591539999819</c:v>
                </c:pt>
                <c:pt idx="3459">
                  <c:v>3251.8991639999731</c:v>
                </c:pt>
                <c:pt idx="3460">
                  <c:v>3252.8391809999885</c:v>
                </c:pt>
                <c:pt idx="3461">
                  <c:v>3253.779114999983</c:v>
                </c:pt>
                <c:pt idx="3462">
                  <c:v>3254.7190909999772</c:v>
                </c:pt>
                <c:pt idx="3463">
                  <c:v>3255.6590589999978</c:v>
                </c:pt>
                <c:pt idx="3464">
                  <c:v>3256.5990569999849</c:v>
                </c:pt>
                <c:pt idx="3465">
                  <c:v>3257.5390909999842</c:v>
                </c:pt>
                <c:pt idx="3466">
                  <c:v>3258.4792209999869</c:v>
                </c:pt>
                <c:pt idx="3467">
                  <c:v>3259.4192539999785</c:v>
                </c:pt>
                <c:pt idx="3468">
                  <c:v>3260.3592529999733</c:v>
                </c:pt>
                <c:pt idx="3469">
                  <c:v>3261.2993799999822</c:v>
                </c:pt>
                <c:pt idx="3470">
                  <c:v>3262.2394979999808</c:v>
                </c:pt>
                <c:pt idx="3471">
                  <c:v>3263.1794999999984</c:v>
                </c:pt>
                <c:pt idx="3472">
                  <c:v>3264.1194249999826</c:v>
                </c:pt>
                <c:pt idx="3473">
                  <c:v>3265.0593959999969</c:v>
                </c:pt>
                <c:pt idx="3474">
                  <c:v>3265.9993679999898</c:v>
                </c:pt>
                <c:pt idx="3475">
                  <c:v>3266.9394229999743</c:v>
                </c:pt>
                <c:pt idx="3476">
                  <c:v>3267.879482999997</c:v>
                </c:pt>
                <c:pt idx="3477">
                  <c:v>3268.8195339999802</c:v>
                </c:pt>
                <c:pt idx="3478">
                  <c:v>3269.7596029999841</c:v>
                </c:pt>
                <c:pt idx="3479">
                  <c:v>3270.6995919999899</c:v>
                </c:pt>
                <c:pt idx="3480">
                  <c:v>3271.6395429999975</c:v>
                </c:pt>
                <c:pt idx="3481">
                  <c:v>3272.5795359999756</c:v>
                </c:pt>
                <c:pt idx="3482">
                  <c:v>3273.5196939999878</c:v>
                </c:pt>
                <c:pt idx="3483">
                  <c:v>3274.4599289999751</c:v>
                </c:pt>
                <c:pt idx="3484">
                  <c:v>3275.3999769999937</c:v>
                </c:pt>
                <c:pt idx="3485">
                  <c:v>3276.3400019999826</c:v>
                </c:pt>
                <c:pt idx="3486">
                  <c:v>3277.2800779999816</c:v>
                </c:pt>
                <c:pt idx="3487">
                  <c:v>3278.2200769999763</c:v>
                </c:pt>
                <c:pt idx="3488">
                  <c:v>3279.1600459999754</c:v>
                </c:pt>
                <c:pt idx="3489">
                  <c:v>3280.100093999994</c:v>
                </c:pt>
                <c:pt idx="3490">
                  <c:v>3281.0400689999806</c:v>
                </c:pt>
                <c:pt idx="3491">
                  <c:v>3281.9800049999903</c:v>
                </c:pt>
                <c:pt idx="3492">
                  <c:v>3282.9198799999722</c:v>
                </c:pt>
                <c:pt idx="3493">
                  <c:v>3283.8599319999921</c:v>
                </c:pt>
                <c:pt idx="3494">
                  <c:v>3284.7999169999966</c:v>
                </c:pt>
                <c:pt idx="3495">
                  <c:v>3285.7398919999832</c:v>
                </c:pt>
                <c:pt idx="3496">
                  <c:v>3286.6799269999901</c:v>
                </c:pt>
                <c:pt idx="3497">
                  <c:v>3287.6198499999882</c:v>
                </c:pt>
                <c:pt idx="3498">
                  <c:v>3288.5596919999807</c:v>
                </c:pt>
                <c:pt idx="3499">
                  <c:v>3289.4995689999778</c:v>
                </c:pt>
                <c:pt idx="3500">
                  <c:v>3290.4395049999875</c:v>
                </c:pt>
                <c:pt idx="3501">
                  <c:v>3291.379385999986</c:v>
                </c:pt>
                <c:pt idx="3502">
                  <c:v>3292.3192929999786</c:v>
                </c:pt>
                <c:pt idx="3503">
                  <c:v>3293.2592449999938</c:v>
                </c:pt>
                <c:pt idx="3504">
                  <c:v>3294.199305999995</c:v>
                </c:pt>
                <c:pt idx="3505">
                  <c:v>3295.1393069999758</c:v>
                </c:pt>
                <c:pt idx="3506">
                  <c:v>3296.0793489999778</c:v>
                </c:pt>
                <c:pt idx="3507">
                  <c:v>3297.0193169999984</c:v>
                </c:pt>
                <c:pt idx="3508">
                  <c:v>3297.9593659999955</c:v>
                </c:pt>
                <c:pt idx="3509">
                  <c:v>3298.8994459999958</c:v>
                </c:pt>
                <c:pt idx="3510">
                  <c:v>3299.8394619999744</c:v>
                </c:pt>
                <c:pt idx="3511">
                  <c:v>3300.7794839999988</c:v>
                </c:pt>
                <c:pt idx="3512">
                  <c:v>3301.7195749999955</c:v>
                </c:pt>
                <c:pt idx="3513">
                  <c:v>3302.6598089999752</c:v>
                </c:pt>
                <c:pt idx="3514">
                  <c:v>3303.5999579999771</c:v>
                </c:pt>
                <c:pt idx="3515">
                  <c:v>3304.540033999976</c:v>
                </c:pt>
                <c:pt idx="3516">
                  <c:v>3305.4800959999848</c:v>
                </c:pt>
                <c:pt idx="3517">
                  <c:v>3306.4202389999991</c:v>
                </c:pt>
                <c:pt idx="3518">
                  <c:v>3307.3603249999869</c:v>
                </c:pt>
                <c:pt idx="3519">
                  <c:v>3308.3004879999789</c:v>
                </c:pt>
                <c:pt idx="3520">
                  <c:v>3309.2405819999985</c:v>
                </c:pt>
                <c:pt idx="3521">
                  <c:v>3310.1806419999921</c:v>
                </c:pt>
                <c:pt idx="3522">
                  <c:v>3311.1208279999846</c:v>
                </c:pt>
                <c:pt idx="3523">
                  <c:v>3312.0609469999908</c:v>
                </c:pt>
                <c:pt idx="3524">
                  <c:v>3313.0010339999862</c:v>
                </c:pt>
                <c:pt idx="3525">
                  <c:v>3313.940957999992</c:v>
                </c:pt>
                <c:pt idx="3526">
                  <c:v>3314.8809569999867</c:v>
                </c:pt>
                <c:pt idx="3527">
                  <c:v>3315.8209629999765</c:v>
                </c:pt>
                <c:pt idx="3528">
                  <c:v>3316.761044999992</c:v>
                </c:pt>
                <c:pt idx="3529">
                  <c:v>3317.7012119999854</c:v>
                </c:pt>
                <c:pt idx="3530">
                  <c:v>3318.6412659999914</c:v>
                </c:pt>
                <c:pt idx="3531">
                  <c:v>3319.5813639999833</c:v>
                </c:pt>
                <c:pt idx="3532">
                  <c:v>3320.5214249999844</c:v>
                </c:pt>
                <c:pt idx="3533">
                  <c:v>3321.4613809999719</c:v>
                </c:pt>
                <c:pt idx="3534">
                  <c:v>3322.401366999984</c:v>
                </c:pt>
                <c:pt idx="3535">
                  <c:v>3323.3413839999994</c:v>
                </c:pt>
                <c:pt idx="3536">
                  <c:v>3324.281375999999</c:v>
                </c:pt>
                <c:pt idx="3537">
                  <c:v>3325.2213949999714</c:v>
                </c:pt>
                <c:pt idx="3538">
                  <c:v>3326.16144299999</c:v>
                </c:pt>
                <c:pt idx="3539">
                  <c:v>3327.1014489999798</c:v>
                </c:pt>
                <c:pt idx="3540">
                  <c:v>3328.0413639999751</c:v>
                </c:pt>
                <c:pt idx="3541">
                  <c:v>3328.9812869999732</c:v>
                </c:pt>
                <c:pt idx="3542">
                  <c:v>3329.9211839999771</c:v>
                </c:pt>
                <c:pt idx="3543">
                  <c:v>3330.8611509999901</c:v>
                </c:pt>
                <c:pt idx="3544">
                  <c:v>3331.8011789999728</c:v>
                </c:pt>
                <c:pt idx="3545">
                  <c:v>3332.7411959999881</c:v>
                </c:pt>
                <c:pt idx="3546">
                  <c:v>3333.6813649999967</c:v>
                </c:pt>
                <c:pt idx="3547">
                  <c:v>3334.6214769999788</c:v>
                </c:pt>
                <c:pt idx="3548">
                  <c:v>3335.5616229999869</c:v>
                </c:pt>
                <c:pt idx="3549">
                  <c:v>3336.501671999984</c:v>
                </c:pt>
                <c:pt idx="3550">
                  <c:v>3337.4417879999964</c:v>
                </c:pt>
                <c:pt idx="3551">
                  <c:v>3338.3818079999764</c:v>
                </c:pt>
                <c:pt idx="3552">
                  <c:v>3339.3219869999739</c:v>
                </c:pt>
                <c:pt idx="3553">
                  <c:v>3340.26226399999</c:v>
                </c:pt>
                <c:pt idx="3554">
                  <c:v>3341.2023629999894</c:v>
                </c:pt>
                <c:pt idx="3555">
                  <c:v>3342.142509999976</c:v>
                </c:pt>
                <c:pt idx="3556">
                  <c:v>3343.0825789999799</c:v>
                </c:pt>
                <c:pt idx="3557">
                  <c:v>3344.0226569999941</c:v>
                </c:pt>
                <c:pt idx="3558">
                  <c:v>3344.962807999982</c:v>
                </c:pt>
                <c:pt idx="3559">
                  <c:v>3345.9029569999839</c:v>
                </c:pt>
                <c:pt idx="3560">
                  <c:v>3346.8431299999938</c:v>
                </c:pt>
                <c:pt idx="3561">
                  <c:v>3347.7832359999884</c:v>
                </c:pt>
                <c:pt idx="3562">
                  <c:v>3348.7233499999857</c:v>
                </c:pt>
                <c:pt idx="3563">
                  <c:v>3349.6634459999914</c:v>
                </c:pt>
                <c:pt idx="3564">
                  <c:v>3350.6035369999881</c:v>
                </c:pt>
                <c:pt idx="3565">
                  <c:v>3351.5436379999737</c:v>
                </c:pt>
                <c:pt idx="3566">
                  <c:v>3352.4836759999744</c:v>
                </c:pt>
                <c:pt idx="3567">
                  <c:v>3353.423805999977</c:v>
                </c:pt>
                <c:pt idx="3568">
                  <c:v>3354.3638669999782</c:v>
                </c:pt>
                <c:pt idx="3569">
                  <c:v>3355.3038939999824</c:v>
                </c:pt>
                <c:pt idx="3570">
                  <c:v>3356.2439629999863</c:v>
                </c:pt>
                <c:pt idx="3571">
                  <c:v>3357.1839149999723</c:v>
                </c:pt>
                <c:pt idx="3572">
                  <c:v>3358.1238879999728</c:v>
                </c:pt>
                <c:pt idx="3573">
                  <c:v>3359.0638989999716</c:v>
                </c:pt>
                <c:pt idx="3574">
                  <c:v>3360.0039549999929</c:v>
                </c:pt>
                <c:pt idx="3575">
                  <c:v>3360.9441279999737</c:v>
                </c:pt>
                <c:pt idx="3576">
                  <c:v>3361.8841639999882</c:v>
                </c:pt>
                <c:pt idx="3577">
                  <c:v>3362.8242629999877</c:v>
                </c:pt>
                <c:pt idx="3578">
                  <c:v>3363.7643409999728</c:v>
                </c:pt>
                <c:pt idx="3579">
                  <c:v>3364.7044509999978</c:v>
                </c:pt>
                <c:pt idx="3580">
                  <c:v>3365.6445609999937</c:v>
                </c:pt>
                <c:pt idx="3581">
                  <c:v>3366.5846289999899</c:v>
                </c:pt>
                <c:pt idx="3582">
                  <c:v>3367.5247719999752</c:v>
                </c:pt>
                <c:pt idx="3583">
                  <c:v>3368.4648319999978</c:v>
                </c:pt>
                <c:pt idx="3584">
                  <c:v>3369.4048839999887</c:v>
                </c:pt>
                <c:pt idx="3585">
                  <c:v>3370.3449549999787</c:v>
                </c:pt>
                <c:pt idx="3586">
                  <c:v>3371.2850399999879</c:v>
                </c:pt>
                <c:pt idx="3587">
                  <c:v>3372.225071999972</c:v>
                </c:pt>
                <c:pt idx="3588">
                  <c:v>3373.1652149999863</c:v>
                </c:pt>
                <c:pt idx="3589">
                  <c:v>3374.1053069999907</c:v>
                </c:pt>
                <c:pt idx="3590">
                  <c:v>3375.0454029999964</c:v>
                </c:pt>
                <c:pt idx="3591">
                  <c:v>3375.9856049999944</c:v>
                </c:pt>
                <c:pt idx="3592">
                  <c:v>3376.925797999982</c:v>
                </c:pt>
                <c:pt idx="3593">
                  <c:v>3377.8658679999935</c:v>
                </c:pt>
                <c:pt idx="3594">
                  <c:v>3378.8059339999745</c:v>
                </c:pt>
                <c:pt idx="3595">
                  <c:v>3379.7460269999865</c:v>
                </c:pt>
                <c:pt idx="3596">
                  <c:v>3380.6862559999863</c:v>
                </c:pt>
                <c:pt idx="3597">
                  <c:v>3381.6264349999838</c:v>
                </c:pt>
                <c:pt idx="3598">
                  <c:v>3382.5665899999731</c:v>
                </c:pt>
                <c:pt idx="3599">
                  <c:v>3383.5066749999824</c:v>
                </c:pt>
                <c:pt idx="3600">
                  <c:v>3384.4467659999791</c:v>
                </c:pt>
                <c:pt idx="3601">
                  <c:v>3385.3868559999974</c:v>
                </c:pt>
                <c:pt idx="3602">
                  <c:v>3386.3269299999811</c:v>
                </c:pt>
                <c:pt idx="3603">
                  <c:v>3387.2670079999953</c:v>
                </c:pt>
                <c:pt idx="3604">
                  <c:v>3388.2070179999864</c:v>
                </c:pt>
                <c:pt idx="3605">
                  <c:v>3389.1469769999967</c:v>
                </c:pt>
                <c:pt idx="3606">
                  <c:v>3390.0869949999906</c:v>
                </c:pt>
                <c:pt idx="3607">
                  <c:v>3391.0270299999975</c:v>
                </c:pt>
                <c:pt idx="3608">
                  <c:v>3391.9670599999954</c:v>
                </c:pt>
                <c:pt idx="3609">
                  <c:v>3392.9070659999852</c:v>
                </c:pt>
                <c:pt idx="3610">
                  <c:v>3393.8471339999815</c:v>
                </c:pt>
                <c:pt idx="3611">
                  <c:v>3394.7871979999763</c:v>
                </c:pt>
                <c:pt idx="3612">
                  <c:v>3395.7272889999731</c:v>
                </c:pt>
                <c:pt idx="3613">
                  <c:v>3396.6673449999944</c:v>
                </c:pt>
                <c:pt idx="3614">
                  <c:v>3397.6074569999764</c:v>
                </c:pt>
                <c:pt idx="3615">
                  <c:v>3398.5475599999772</c:v>
                </c:pt>
                <c:pt idx="3616">
                  <c:v>3399.4877109999943</c:v>
                </c:pt>
                <c:pt idx="3617">
                  <c:v>3400.4279359999928</c:v>
                </c:pt>
                <c:pt idx="3618">
                  <c:v>3401.3680709999753</c:v>
                </c:pt>
                <c:pt idx="3619">
                  <c:v>3402.3081629999797</c:v>
                </c:pt>
                <c:pt idx="3620">
                  <c:v>3403.2482399999863</c:v>
                </c:pt>
                <c:pt idx="3621">
                  <c:v>3404.1882179999957</c:v>
                </c:pt>
                <c:pt idx="3622">
                  <c:v>3405.1281829999934</c:v>
                </c:pt>
                <c:pt idx="3623">
                  <c:v>3406.0680869999924</c:v>
                </c:pt>
                <c:pt idx="3624">
                  <c:v>3407.0081989999744</c:v>
                </c:pt>
                <c:pt idx="3625">
                  <c:v>3407.9483619999955</c:v>
                </c:pt>
                <c:pt idx="3626">
                  <c:v>3408.8885749999899</c:v>
                </c:pt>
                <c:pt idx="3627">
                  <c:v>3409.8286269999808</c:v>
                </c:pt>
                <c:pt idx="3628">
                  <c:v>3410.7687569999835</c:v>
                </c:pt>
                <c:pt idx="3629">
                  <c:v>3411.7089609999966</c:v>
                </c:pt>
                <c:pt idx="3630">
                  <c:v>3412.6489729999739</c:v>
                </c:pt>
                <c:pt idx="3631">
                  <c:v>3413.5890089999884</c:v>
                </c:pt>
                <c:pt idx="3632">
                  <c:v>3414.5291239999933</c:v>
                </c:pt>
                <c:pt idx="3633">
                  <c:v>3415.4689829999988</c:v>
                </c:pt>
                <c:pt idx="3634">
                  <c:v>3416.4088679999986</c:v>
                </c:pt>
                <c:pt idx="3635">
                  <c:v>3417.3487019999884</c:v>
                </c:pt>
                <c:pt idx="3636">
                  <c:v>3418.2886199999775</c:v>
                </c:pt>
                <c:pt idx="3637">
                  <c:v>3419.2284919999947</c:v>
                </c:pt>
                <c:pt idx="3638">
                  <c:v>3420.1683259999845</c:v>
                </c:pt>
                <c:pt idx="3639">
                  <c:v>3421.1081889999914</c:v>
                </c:pt>
                <c:pt idx="3640">
                  <c:v>3422.048014</c:v>
                </c:pt>
                <c:pt idx="3641">
                  <c:v>3422.9877389999747</c:v>
                </c:pt>
                <c:pt idx="3642">
                  <c:v>3423.9274679999799</c:v>
                </c:pt>
                <c:pt idx="3643">
                  <c:v>3424.8671879999747</c:v>
                </c:pt>
                <c:pt idx="3644">
                  <c:v>3425.8070069999958</c:v>
                </c:pt>
                <c:pt idx="3645">
                  <c:v>3426.7467819999729</c:v>
                </c:pt>
                <c:pt idx="3646">
                  <c:v>3427.6863119999762</c:v>
                </c:pt>
                <c:pt idx="3647">
                  <c:v>3428.6257199999818</c:v>
                </c:pt>
                <c:pt idx="3648">
                  <c:v>3429.5651709999947</c:v>
                </c:pt>
                <c:pt idx="3649">
                  <c:v>3430.5045459999819</c:v>
                </c:pt>
                <c:pt idx="3650">
                  <c:v>3431.4439799999818</c:v>
                </c:pt>
                <c:pt idx="3651">
                  <c:v>3432.383376999991</c:v>
                </c:pt>
                <c:pt idx="3652">
                  <c:v>3433.3227349999943</c:v>
                </c:pt>
                <c:pt idx="3653">
                  <c:v>3434.262132999982</c:v>
                </c:pt>
                <c:pt idx="3654">
                  <c:v>3435.2015379999939</c:v>
                </c:pt>
                <c:pt idx="3655">
                  <c:v>3436.1407579999941</c:v>
                </c:pt>
                <c:pt idx="3656">
                  <c:v>3437.0800179999787</c:v>
                </c:pt>
                <c:pt idx="3657">
                  <c:v>3438.0193829999771</c:v>
                </c:pt>
                <c:pt idx="3658">
                  <c:v>3438.9587449999817</c:v>
                </c:pt>
                <c:pt idx="3659">
                  <c:v>3439.8981899999781</c:v>
                </c:pt>
                <c:pt idx="3660">
                  <c:v>3440.8375519999827</c:v>
                </c:pt>
                <c:pt idx="3661">
                  <c:v>3441.776841999992</c:v>
                </c:pt>
                <c:pt idx="3662">
                  <c:v>3442.7160729999887</c:v>
                </c:pt>
                <c:pt idx="3663">
                  <c:v>3443.6554009999963</c:v>
                </c:pt>
                <c:pt idx="3664">
                  <c:v>3444.5947179999785</c:v>
                </c:pt>
                <c:pt idx="3665">
                  <c:v>3445.5340089999954</c:v>
                </c:pt>
                <c:pt idx="3666">
                  <c:v>3446.4733189999824</c:v>
                </c:pt>
                <c:pt idx="3667">
                  <c:v>3447.4126209999959</c:v>
                </c:pt>
                <c:pt idx="3668">
                  <c:v>3448.3518779999868</c:v>
                </c:pt>
                <c:pt idx="3669">
                  <c:v>3449.2911309999763</c:v>
                </c:pt>
                <c:pt idx="3670">
                  <c:v>3450.2304019999865</c:v>
                </c:pt>
                <c:pt idx="3671">
                  <c:v>3451.1696029999875</c:v>
                </c:pt>
                <c:pt idx="3672">
                  <c:v>3452.108843999973</c:v>
                </c:pt>
                <c:pt idx="3673">
                  <c:v>3453.048100999993</c:v>
                </c:pt>
                <c:pt idx="3674">
                  <c:v>3453.9874089999939</c:v>
                </c:pt>
                <c:pt idx="3675">
                  <c:v>3454.9267659999896</c:v>
                </c:pt>
                <c:pt idx="3676">
                  <c:v>3455.8660539999837</c:v>
                </c:pt>
                <c:pt idx="3677">
                  <c:v>3456.8052659999812</c:v>
                </c:pt>
                <c:pt idx="3678">
                  <c:v>3457.7446279999858</c:v>
                </c:pt>
                <c:pt idx="3679">
                  <c:v>3458.6839139999938</c:v>
                </c:pt>
                <c:pt idx="3680">
                  <c:v>3459.6232759999984</c:v>
                </c:pt>
                <c:pt idx="3681">
                  <c:v>3460.5626139999949</c:v>
                </c:pt>
                <c:pt idx="3682">
                  <c:v>3461.5019639999955</c:v>
                </c:pt>
                <c:pt idx="3683">
                  <c:v>3462.4413319999876</c:v>
                </c:pt>
                <c:pt idx="3684">
                  <c:v>3463.3807799999777</c:v>
                </c:pt>
                <c:pt idx="3685">
                  <c:v>3464.3202149999852</c:v>
                </c:pt>
                <c:pt idx="3686">
                  <c:v>3465.2595349999901</c:v>
                </c:pt>
                <c:pt idx="3687">
                  <c:v>3466.1988669999992</c:v>
                </c:pt>
                <c:pt idx="3688">
                  <c:v>3467.1382389999926</c:v>
                </c:pt>
                <c:pt idx="3689">
                  <c:v>3468.0775259999791</c:v>
                </c:pt>
                <c:pt idx="3690">
                  <c:v>3469.0168929999927</c:v>
                </c:pt>
                <c:pt idx="3691">
                  <c:v>3469.9562059999735</c:v>
                </c:pt>
                <c:pt idx="3692">
                  <c:v>3470.8955529999803</c:v>
                </c:pt>
                <c:pt idx="3693">
                  <c:v>3471.8348719999776</c:v>
                </c:pt>
                <c:pt idx="3694">
                  <c:v>3472.7742469999939</c:v>
                </c:pt>
                <c:pt idx="3695">
                  <c:v>3473.7135619999899</c:v>
                </c:pt>
                <c:pt idx="3696">
                  <c:v>3474.6529189999856</c:v>
                </c:pt>
                <c:pt idx="3697">
                  <c:v>3475.5922729999875</c:v>
                </c:pt>
                <c:pt idx="3698">
                  <c:v>3476.5316489999823</c:v>
                </c:pt>
                <c:pt idx="3699">
                  <c:v>3477.4709759999823</c:v>
                </c:pt>
                <c:pt idx="3700">
                  <c:v>3478.4102959999873</c:v>
                </c:pt>
                <c:pt idx="3701">
                  <c:v>3479.3495919999841</c:v>
                </c:pt>
                <c:pt idx="3702">
                  <c:v>3480.2888359999924</c:v>
                </c:pt>
                <c:pt idx="3703">
                  <c:v>3481.2281439999933</c:v>
                </c:pt>
                <c:pt idx="3704">
                  <c:v>3482.1674539999804</c:v>
                </c:pt>
                <c:pt idx="3705">
                  <c:v>3483.1067009999824</c:v>
                </c:pt>
                <c:pt idx="3706">
                  <c:v>3484.0460699999821</c:v>
                </c:pt>
                <c:pt idx="3707">
                  <c:v>3484.9853719999956</c:v>
                </c:pt>
                <c:pt idx="3708">
                  <c:v>3485.9246739999799</c:v>
                </c:pt>
                <c:pt idx="3709">
                  <c:v>3486.864075999998</c:v>
                </c:pt>
                <c:pt idx="3710">
                  <c:v>3487.803516999993</c:v>
                </c:pt>
                <c:pt idx="3711">
                  <c:v>3488.7429639999755</c:v>
                </c:pt>
                <c:pt idx="3712">
                  <c:v>3489.6823719999811</c:v>
                </c:pt>
                <c:pt idx="3713">
                  <c:v>3490.6218219999864</c:v>
                </c:pt>
                <c:pt idx="3714">
                  <c:v>3491.5613009999797</c:v>
                </c:pt>
                <c:pt idx="3715">
                  <c:v>3492.5007789999945</c:v>
                </c:pt>
                <c:pt idx="3716">
                  <c:v>3493.4403939999756</c:v>
                </c:pt>
                <c:pt idx="3717">
                  <c:v>3494.379930999974</c:v>
                </c:pt>
                <c:pt idx="3718">
                  <c:v>3495.3193459999748</c:v>
                </c:pt>
                <c:pt idx="3719">
                  <c:v>3496.2587689999782</c:v>
                </c:pt>
                <c:pt idx="3720">
                  <c:v>3497.1981869999727</c:v>
                </c:pt>
                <c:pt idx="3721">
                  <c:v>3498.1375249999983</c:v>
                </c:pt>
                <c:pt idx="3722">
                  <c:v>3499.0768229999812</c:v>
                </c:pt>
                <c:pt idx="3723">
                  <c:v>3500.0161779999908</c:v>
                </c:pt>
                <c:pt idx="3724">
                  <c:v>3500.9555779999937</c:v>
                </c:pt>
                <c:pt idx="3725">
                  <c:v>3501.8950029999833</c:v>
                </c:pt>
                <c:pt idx="3726">
                  <c:v>3502.8343819999718</c:v>
                </c:pt>
                <c:pt idx="3727">
                  <c:v>3503.7738509999763</c:v>
                </c:pt>
                <c:pt idx="3728">
                  <c:v>3504.7133299999987</c:v>
                </c:pt>
                <c:pt idx="3729">
                  <c:v>3505.6527739999874</c:v>
                </c:pt>
                <c:pt idx="3730">
                  <c:v>3506.5921919999819</c:v>
                </c:pt>
                <c:pt idx="3731">
                  <c:v>3507.531610999984</c:v>
                </c:pt>
                <c:pt idx="3732">
                  <c:v>3508.4709309999889</c:v>
                </c:pt>
                <c:pt idx="3733">
                  <c:v>3509.4107249999943</c:v>
                </c:pt>
                <c:pt idx="3734">
                  <c:v>3510.3505259999947</c:v>
                </c:pt>
                <c:pt idx="3735">
                  <c:v>3511.2902799999865</c:v>
                </c:pt>
                <c:pt idx="3736">
                  <c:v>3512.2300489999761</c:v>
                </c:pt>
                <c:pt idx="3737">
                  <c:v>3513.1698979999928</c:v>
                </c:pt>
                <c:pt idx="3738">
                  <c:v>3514.1096349999716</c:v>
                </c:pt>
                <c:pt idx="3739">
                  <c:v>3515.0493979999737</c:v>
                </c:pt>
                <c:pt idx="3740">
                  <c:v>3515.9890369999921</c:v>
                </c:pt>
                <c:pt idx="3741">
                  <c:v>3516.9288679999881</c:v>
                </c:pt>
                <c:pt idx="3742">
                  <c:v>3517.868759999983</c:v>
                </c:pt>
                <c:pt idx="3743">
                  <c:v>3518.8085819999978</c:v>
                </c:pt>
                <c:pt idx="3744">
                  <c:v>3519.7483819999907</c:v>
                </c:pt>
                <c:pt idx="3745">
                  <c:v>3520.6881029999931</c:v>
                </c:pt>
                <c:pt idx="3746">
                  <c:v>3521.6277549999941</c:v>
                </c:pt>
                <c:pt idx="3747">
                  <c:v>3522.567440999992</c:v>
                </c:pt>
                <c:pt idx="3748">
                  <c:v>3523.5072529999889</c:v>
                </c:pt>
                <c:pt idx="3749">
                  <c:v>3524.4471209999756</c:v>
                </c:pt>
                <c:pt idx="3750">
                  <c:v>3525.3868640000001</c:v>
                </c:pt>
                <c:pt idx="3751">
                  <c:v>3526.3266529999964</c:v>
                </c:pt>
                <c:pt idx="3752">
                  <c:v>3527.2665029999916</c:v>
                </c:pt>
                <c:pt idx="3753">
                  <c:v>3528.2063789999811</c:v>
                </c:pt>
                <c:pt idx="3754">
                  <c:v>3529.1463089999743</c:v>
                </c:pt>
                <c:pt idx="3755">
                  <c:v>3530.0861769999901</c:v>
                </c:pt>
                <c:pt idx="3756">
                  <c:v>3531.0260479999997</c:v>
                </c:pt>
                <c:pt idx="3757">
                  <c:v>3531.9657779999834</c:v>
                </c:pt>
                <c:pt idx="3758">
                  <c:v>3532.9055829999852</c:v>
                </c:pt>
                <c:pt idx="3759">
                  <c:v>3533.8453429999936</c:v>
                </c:pt>
                <c:pt idx="3760">
                  <c:v>3534.7851579999842</c:v>
                </c:pt>
                <c:pt idx="3761">
                  <c:v>3535.7249609999999</c:v>
                </c:pt>
                <c:pt idx="3762">
                  <c:v>3536.664747999981</c:v>
                </c:pt>
                <c:pt idx="3763">
                  <c:v>3537.6045659999945</c:v>
                </c:pt>
                <c:pt idx="3764">
                  <c:v>3538.5443729999824</c:v>
                </c:pt>
                <c:pt idx="3765">
                  <c:v>3539.484226999979</c:v>
                </c:pt>
                <c:pt idx="3766">
                  <c:v>3540.4241289999918</c:v>
                </c:pt>
                <c:pt idx="3767">
                  <c:v>3541.3641029999999</c:v>
                </c:pt>
                <c:pt idx="3768">
                  <c:v>3542.3041859999939</c:v>
                </c:pt>
                <c:pt idx="3769">
                  <c:v>3543.2441969999927</c:v>
                </c:pt>
                <c:pt idx="3770">
                  <c:v>3544.1842559999786</c:v>
                </c:pt>
                <c:pt idx="3771">
                  <c:v>3545.1242979999806</c:v>
                </c:pt>
                <c:pt idx="3772">
                  <c:v>3546.064338999975</c:v>
                </c:pt>
                <c:pt idx="3773">
                  <c:v>3547.004305999988</c:v>
                </c:pt>
                <c:pt idx="3774">
                  <c:v>3547.9441939999815</c:v>
                </c:pt>
                <c:pt idx="3775">
                  <c:v>3548.8842809999769</c:v>
                </c:pt>
                <c:pt idx="3776">
                  <c:v>3549.8243119999825</c:v>
                </c:pt>
                <c:pt idx="3777">
                  <c:v>3550.7643589999934</c:v>
                </c:pt>
                <c:pt idx="3778">
                  <c:v>3551.704476999992</c:v>
                </c:pt>
                <c:pt idx="3779">
                  <c:v>3552.6445899999817</c:v>
                </c:pt>
                <c:pt idx="3780">
                  <c:v>3553.5847939999949</c:v>
                </c:pt>
                <c:pt idx="3781">
                  <c:v>3554.5249719999847</c:v>
                </c:pt>
                <c:pt idx="3782">
                  <c:v>3555.4650359999796</c:v>
                </c:pt>
                <c:pt idx="3783">
                  <c:v>3556.4051329999929</c:v>
                </c:pt>
                <c:pt idx="3784">
                  <c:v>3557.3452749999997</c:v>
                </c:pt>
                <c:pt idx="3785">
                  <c:v>3558.285429999989</c:v>
                </c:pt>
                <c:pt idx="3786">
                  <c:v>3559.2256479999924</c:v>
                </c:pt>
                <c:pt idx="3787">
                  <c:v>3560.1658769999922</c:v>
                </c:pt>
                <c:pt idx="3788">
                  <c:v>3561.1061179999961</c:v>
                </c:pt>
                <c:pt idx="3789">
                  <c:v>3562.0462769999867</c:v>
                </c:pt>
                <c:pt idx="3790">
                  <c:v>3562.9864379999926</c:v>
                </c:pt>
                <c:pt idx="3791">
                  <c:v>3563.9265969999833</c:v>
                </c:pt>
                <c:pt idx="3792">
                  <c:v>3564.8668199999956</c:v>
                </c:pt>
                <c:pt idx="3793">
                  <c:v>3565.8070059999882</c:v>
                </c:pt>
                <c:pt idx="3794">
                  <c:v>3566.7471169999917</c:v>
                </c:pt>
                <c:pt idx="3795">
                  <c:v>3567.6872369999764</c:v>
                </c:pt>
                <c:pt idx="3796">
                  <c:v>3568.6272989999852</c:v>
                </c:pt>
                <c:pt idx="3797">
                  <c:v>3569.5673379999935</c:v>
                </c:pt>
                <c:pt idx="3798">
                  <c:v>3570.50736399999</c:v>
                </c:pt>
                <c:pt idx="3799">
                  <c:v>3571.4475059999968</c:v>
                </c:pt>
                <c:pt idx="3800">
                  <c:v>3572.3876439999731</c:v>
                </c:pt>
                <c:pt idx="3801">
                  <c:v>3573.3278259999934</c:v>
                </c:pt>
                <c:pt idx="3802">
                  <c:v>3574.2679769999813</c:v>
                </c:pt>
                <c:pt idx="3803">
                  <c:v>3575.2082119999977</c:v>
                </c:pt>
                <c:pt idx="3804">
                  <c:v>3576.1483799999987</c:v>
                </c:pt>
                <c:pt idx="3805">
                  <c:v>3577.0884959999821</c:v>
                </c:pt>
                <c:pt idx="3806">
                  <c:v>3578.028644999984</c:v>
                </c:pt>
                <c:pt idx="3807">
                  <c:v>3578.9687169999816</c:v>
                </c:pt>
                <c:pt idx="3808">
                  <c:v>3579.9088129999873</c:v>
                </c:pt>
                <c:pt idx="3809">
                  <c:v>3580.8489769999869</c:v>
                </c:pt>
                <c:pt idx="3810">
                  <c:v>3581.7891889999737</c:v>
                </c:pt>
                <c:pt idx="3811">
                  <c:v>3582.7293809999828</c:v>
                </c:pt>
                <c:pt idx="3812">
                  <c:v>3583.669584999996</c:v>
                </c:pt>
                <c:pt idx="3813">
                  <c:v>3584.6097789999912</c:v>
                </c:pt>
                <c:pt idx="3814">
                  <c:v>3585.5500219999813</c:v>
                </c:pt>
                <c:pt idx="3815">
                  <c:v>3586.4901379999937</c:v>
                </c:pt>
                <c:pt idx="3816">
                  <c:v>3587.4302609999722</c:v>
                </c:pt>
                <c:pt idx="3817">
                  <c:v>3588.3704129999969</c:v>
                </c:pt>
                <c:pt idx="3818">
                  <c:v>3589.3104139999778</c:v>
                </c:pt>
                <c:pt idx="3819">
                  <c:v>3590.2503159999906</c:v>
                </c:pt>
                <c:pt idx="3820">
                  <c:v>3591.1902929999924</c:v>
                </c:pt>
                <c:pt idx="3821">
                  <c:v>3592.1301959999837</c:v>
                </c:pt>
                <c:pt idx="3822">
                  <c:v>3593.0701219999755</c:v>
                </c:pt>
                <c:pt idx="3823">
                  <c:v>3594.0101339999819</c:v>
                </c:pt>
                <c:pt idx="3824">
                  <c:v>3594.9502409999841</c:v>
                </c:pt>
                <c:pt idx="3825">
                  <c:v>3595.8903279999795</c:v>
                </c:pt>
                <c:pt idx="3826">
                  <c:v>3596.8304109999735</c:v>
                </c:pt>
                <c:pt idx="3827">
                  <c:v>3597.770526999986</c:v>
                </c:pt>
                <c:pt idx="3828">
                  <c:v>3598.7107189999952</c:v>
                </c:pt>
                <c:pt idx="3829">
                  <c:v>3599.6508859999885</c:v>
                </c:pt>
                <c:pt idx="3830">
                  <c:v>3600.5909839999804</c:v>
                </c:pt>
                <c:pt idx="3831">
                  <c:v>3601.5310459999891</c:v>
                </c:pt>
                <c:pt idx="3832">
                  <c:v>3602.4711569999927</c:v>
                </c:pt>
                <c:pt idx="3833">
                  <c:v>3603.4112979999918</c:v>
                </c:pt>
                <c:pt idx="3834">
                  <c:v>3604.3515149999876</c:v>
                </c:pt>
                <c:pt idx="3835">
                  <c:v>3605.2917089999828</c:v>
                </c:pt>
                <c:pt idx="3836">
                  <c:v>3606.231902999978</c:v>
                </c:pt>
                <c:pt idx="3837">
                  <c:v>3607.1719999999914</c:v>
                </c:pt>
                <c:pt idx="3838">
                  <c:v>3608.112083999993</c:v>
                </c:pt>
                <c:pt idx="3839">
                  <c:v>3609.0521789999912</c:v>
                </c:pt>
                <c:pt idx="3840">
                  <c:v>3609.9923589999962</c:v>
                </c:pt>
                <c:pt idx="3841">
                  <c:v>3610.9325159999717</c:v>
                </c:pt>
                <c:pt idx="3842">
                  <c:v>3611.8726629999874</c:v>
                </c:pt>
                <c:pt idx="3843">
                  <c:v>3612.8127959999838</c:v>
                </c:pt>
                <c:pt idx="3844">
                  <c:v>3613.7529509999731</c:v>
                </c:pt>
                <c:pt idx="3845">
                  <c:v>3614.693065999978</c:v>
                </c:pt>
                <c:pt idx="3846">
                  <c:v>3615.6330519999901</c:v>
                </c:pt>
                <c:pt idx="3847">
                  <c:v>3616.5730729999777</c:v>
                </c:pt>
                <c:pt idx="3848">
                  <c:v>3617.5129939999897</c:v>
                </c:pt>
                <c:pt idx="3849">
                  <c:v>3618.4531049999932</c:v>
                </c:pt>
                <c:pt idx="3850">
                  <c:v>3619.3932909999858</c:v>
                </c:pt>
                <c:pt idx="3851">
                  <c:v>3620.3334839999734</c:v>
                </c:pt>
                <c:pt idx="3852">
                  <c:v>3621.2735879999818</c:v>
                </c:pt>
                <c:pt idx="3853">
                  <c:v>3622.2137039999943</c:v>
                </c:pt>
                <c:pt idx="3854">
                  <c:v>3623.1538049999799</c:v>
                </c:pt>
                <c:pt idx="3855">
                  <c:v>3624.0938389999792</c:v>
                </c:pt>
                <c:pt idx="3856">
                  <c:v>3625.0339809999859</c:v>
                </c:pt>
                <c:pt idx="3857">
                  <c:v>3625.9741379999905</c:v>
                </c:pt>
                <c:pt idx="3858">
                  <c:v>3626.9144079999824</c:v>
                </c:pt>
                <c:pt idx="3859">
                  <c:v>3627.8546729999944</c:v>
                </c:pt>
                <c:pt idx="3860">
                  <c:v>3628.7949229999795</c:v>
                </c:pt>
                <c:pt idx="3861">
                  <c:v>3629.7353119999752</c:v>
                </c:pt>
                <c:pt idx="3862">
                  <c:v>3630.6755839999823</c:v>
                </c:pt>
                <c:pt idx="3863">
                  <c:v>3631.615764999995</c:v>
                </c:pt>
                <c:pt idx="3864">
                  <c:v>3632.5559859999921</c:v>
                </c:pt>
                <c:pt idx="3865">
                  <c:v>3633.4960979999742</c:v>
                </c:pt>
                <c:pt idx="3866">
                  <c:v>3634.4361129999743</c:v>
                </c:pt>
                <c:pt idx="3867">
                  <c:v>3635.3760269999912</c:v>
                </c:pt>
                <c:pt idx="3868">
                  <c:v>3636.3160209999769</c:v>
                </c:pt>
                <c:pt idx="3869">
                  <c:v>3637.256086999987</c:v>
                </c:pt>
                <c:pt idx="3870">
                  <c:v>3638.1960949999921</c:v>
                </c:pt>
                <c:pt idx="3871">
                  <c:v>3639.1360379999969</c:v>
                </c:pt>
                <c:pt idx="3872">
                  <c:v>3640.0756359999941</c:v>
                </c:pt>
                <c:pt idx="3873">
                  <c:v>3641.0150949999806</c:v>
                </c:pt>
                <c:pt idx="3874">
                  <c:v>3641.9546009999758</c:v>
                </c:pt>
                <c:pt idx="3875">
                  <c:v>3642.8941449999984</c:v>
                </c:pt>
                <c:pt idx="3876">
                  <c:v>3643.8337179999799</c:v>
                </c:pt>
                <c:pt idx="3877">
                  <c:v>3644.7732559999858</c:v>
                </c:pt>
                <c:pt idx="3878">
                  <c:v>3645.7127519999922</c:v>
                </c:pt>
                <c:pt idx="3879">
                  <c:v>3646.6522279999917</c:v>
                </c:pt>
                <c:pt idx="3880">
                  <c:v>3647.5918489999895</c:v>
                </c:pt>
                <c:pt idx="3881">
                  <c:v>3648.531748999987</c:v>
                </c:pt>
                <c:pt idx="3882">
                  <c:v>3649.4716619999963</c:v>
                </c:pt>
                <c:pt idx="3883">
                  <c:v>3650.4116249999788</c:v>
                </c:pt>
                <c:pt idx="3884">
                  <c:v>3651.3515269999916</c:v>
                </c:pt>
                <c:pt idx="3885">
                  <c:v>3652.2914959999907</c:v>
                </c:pt>
                <c:pt idx="3886">
                  <c:v>3653.2314189999888</c:v>
                </c:pt>
                <c:pt idx="3887">
                  <c:v>3654.1714249999786</c:v>
                </c:pt>
                <c:pt idx="3888">
                  <c:v>3655.1113609999884</c:v>
                </c:pt>
                <c:pt idx="3889">
                  <c:v>3656.0514589999802</c:v>
                </c:pt>
                <c:pt idx="3890">
                  <c:v>3656.9915289999917</c:v>
                </c:pt>
                <c:pt idx="3891">
                  <c:v>3657.9316499999841</c:v>
                </c:pt>
                <c:pt idx="3892">
                  <c:v>3658.8718379999918</c:v>
                </c:pt>
                <c:pt idx="3893">
                  <c:v>3659.8120049999852</c:v>
                </c:pt>
                <c:pt idx="3894">
                  <c:v>3660.7520369999984</c:v>
                </c:pt>
                <c:pt idx="3895">
                  <c:v>3661.6920279999904</c:v>
                </c:pt>
                <c:pt idx="3896">
                  <c:v>3662.6320579999883</c:v>
                </c:pt>
                <c:pt idx="3897">
                  <c:v>3663.5719739999913</c:v>
                </c:pt>
                <c:pt idx="3898">
                  <c:v>3664.5118189999775</c:v>
                </c:pt>
                <c:pt idx="3899">
                  <c:v>3665.4517349999805</c:v>
                </c:pt>
                <c:pt idx="3900">
                  <c:v>3666.3915609999967</c:v>
                </c:pt>
                <c:pt idx="3901">
                  <c:v>3667.3314379999938</c:v>
                </c:pt>
                <c:pt idx="3902">
                  <c:v>3668.2713669999794</c:v>
                </c:pt>
                <c:pt idx="3903">
                  <c:v>3669.2112469999993</c:v>
                </c:pt>
                <c:pt idx="3904">
                  <c:v>3670.1511259999825</c:v>
                </c:pt>
                <c:pt idx="3905">
                  <c:v>3671.0909999999858</c:v>
                </c:pt>
                <c:pt idx="3906">
                  <c:v>3672.0309289999714</c:v>
                </c:pt>
                <c:pt idx="3907">
                  <c:v>3672.9707899999921</c:v>
                </c:pt>
                <c:pt idx="3908">
                  <c:v>3673.9106919999758</c:v>
                </c:pt>
                <c:pt idx="3909">
                  <c:v>3674.8504929999763</c:v>
                </c:pt>
                <c:pt idx="3910">
                  <c:v>3675.7902729999914</c:v>
                </c:pt>
                <c:pt idx="3911">
                  <c:v>3676.7300609999802</c:v>
                </c:pt>
                <c:pt idx="3912">
                  <c:v>3677.6697959999728</c:v>
                </c:pt>
                <c:pt idx="3913">
                  <c:v>3678.6095499999938</c:v>
                </c:pt>
                <c:pt idx="3914">
                  <c:v>3679.549309999973</c:v>
                </c:pt>
                <c:pt idx="3915">
                  <c:v>3680.4891079999798</c:v>
                </c:pt>
                <c:pt idx="3916">
                  <c:v>3681.4289549999812</c:v>
                </c:pt>
                <c:pt idx="3917">
                  <c:v>3682.3687349999964</c:v>
                </c:pt>
                <c:pt idx="3918">
                  <c:v>3683.3084249999956</c:v>
                </c:pt>
                <c:pt idx="3919">
                  <c:v>3684.2481149999949</c:v>
                </c:pt>
                <c:pt idx="3920">
                  <c:v>3685.1879099999787</c:v>
                </c:pt>
                <c:pt idx="3921">
                  <c:v>3686.1277159999881</c:v>
                </c:pt>
                <c:pt idx="3922">
                  <c:v>3687.0673459999962</c:v>
                </c:pt>
                <c:pt idx="3923">
                  <c:v>3688.0069269999804</c:v>
                </c:pt>
                <c:pt idx="3924">
                  <c:v>3688.9466819999798</c:v>
                </c:pt>
                <c:pt idx="3925">
                  <c:v>3689.8864639999811</c:v>
                </c:pt>
                <c:pt idx="3926">
                  <c:v>3690.8262599999725</c:v>
                </c:pt>
                <c:pt idx="3927">
                  <c:v>3691.7660229999747</c:v>
                </c:pt>
                <c:pt idx="3928">
                  <c:v>3692.7057359999744</c:v>
                </c:pt>
                <c:pt idx="3929">
                  <c:v>3693.6454139999987</c:v>
                </c:pt>
                <c:pt idx="3930">
                  <c:v>3694.5851929999772</c:v>
                </c:pt>
                <c:pt idx="3931">
                  <c:v>3695.5250839999935</c:v>
                </c:pt>
                <c:pt idx="3932">
                  <c:v>3696.4650329999859</c:v>
                </c:pt>
                <c:pt idx="3933">
                  <c:v>3697.4050629999838</c:v>
                </c:pt>
                <c:pt idx="3934">
                  <c:v>3698.3450619999785</c:v>
                </c:pt>
                <c:pt idx="3935">
                  <c:v>3699.285017999995</c:v>
                </c:pt>
                <c:pt idx="3936">
                  <c:v>3700.2250260000001</c:v>
                </c:pt>
                <c:pt idx="3937">
                  <c:v>3701.1650739999895</c:v>
                </c:pt>
                <c:pt idx="3938">
                  <c:v>3702.1050509999914</c:v>
                </c:pt>
                <c:pt idx="3939">
                  <c:v>3703.0450539999874</c:v>
                </c:pt>
                <c:pt idx="3940">
                  <c:v>3703.9851709999784</c:v>
                </c:pt>
                <c:pt idx="3941">
                  <c:v>3704.9251999999979</c:v>
                </c:pt>
                <c:pt idx="3942">
                  <c:v>3705.8652209999855</c:v>
                </c:pt>
                <c:pt idx="3943">
                  <c:v>3706.8052279999829</c:v>
                </c:pt>
                <c:pt idx="3944">
                  <c:v>3707.7451789999905</c:v>
                </c:pt>
                <c:pt idx="3945">
                  <c:v>3708.684986999986</c:v>
                </c:pt>
                <c:pt idx="3946">
                  <c:v>3709.6248819999746</c:v>
                </c:pt>
                <c:pt idx="3947">
                  <c:v>3710.5647609999869</c:v>
                </c:pt>
                <c:pt idx="3948">
                  <c:v>3711.5045779999928</c:v>
                </c:pt>
                <c:pt idx="3949">
                  <c:v>3712.4444769999827</c:v>
                </c:pt>
                <c:pt idx="3950">
                  <c:v>3713.3843989999732</c:v>
                </c:pt>
                <c:pt idx="3951">
                  <c:v>3714.3242529999989</c:v>
                </c:pt>
                <c:pt idx="3952">
                  <c:v>3715.2641429999785</c:v>
                </c:pt>
                <c:pt idx="3953">
                  <c:v>3716.2040649999981</c:v>
                </c:pt>
                <c:pt idx="3954">
                  <c:v>3717.143956999993</c:v>
                </c:pt>
                <c:pt idx="3955">
                  <c:v>3718.0838809999987</c:v>
                </c:pt>
                <c:pt idx="3956">
                  <c:v>3719.023773999972</c:v>
                </c:pt>
                <c:pt idx="3957">
                  <c:v>3719.9636269999901</c:v>
                </c:pt>
                <c:pt idx="3958">
                  <c:v>3720.9033779999882</c:v>
                </c:pt>
                <c:pt idx="3959">
                  <c:v>3721.8432439999888</c:v>
                </c:pt>
                <c:pt idx="3960">
                  <c:v>3722.7830819999799</c:v>
                </c:pt>
                <c:pt idx="3961">
                  <c:v>3723.7229559999832</c:v>
                </c:pt>
                <c:pt idx="3962">
                  <c:v>3724.662915999972</c:v>
                </c:pt>
                <c:pt idx="3963">
                  <c:v>3725.6028929999738</c:v>
                </c:pt>
                <c:pt idx="3964">
                  <c:v>3726.5428559999855</c:v>
                </c:pt>
                <c:pt idx="3965">
                  <c:v>3727.48272</c:v>
                </c:pt>
                <c:pt idx="3966">
                  <c:v>3728.4226189999899</c:v>
                </c:pt>
                <c:pt idx="3967">
                  <c:v>3729.3625499999907</c:v>
                </c:pt>
                <c:pt idx="3968">
                  <c:v>3730.3025559999805</c:v>
                </c:pt>
                <c:pt idx="3969">
                  <c:v>3731.2425909999874</c:v>
                </c:pt>
                <c:pt idx="3970">
                  <c:v>3732.1826889999793</c:v>
                </c:pt>
                <c:pt idx="3971">
                  <c:v>3733.122755999997</c:v>
                </c:pt>
                <c:pt idx="3972">
                  <c:v>3734.0628709999728</c:v>
                </c:pt>
                <c:pt idx="3973">
                  <c:v>3735.0029549999745</c:v>
                </c:pt>
                <c:pt idx="3974">
                  <c:v>3735.9429619999719</c:v>
                </c:pt>
                <c:pt idx="3975">
                  <c:v>3736.8829579999729</c:v>
                </c:pt>
                <c:pt idx="3976">
                  <c:v>3737.8229839999985</c:v>
                </c:pt>
                <c:pt idx="3977">
                  <c:v>3738.7629979999911</c:v>
                </c:pt>
                <c:pt idx="3978">
                  <c:v>3739.7029899999907</c:v>
                </c:pt>
                <c:pt idx="3979">
                  <c:v>3740.6430289999989</c:v>
                </c:pt>
                <c:pt idx="3980">
                  <c:v>3741.5829919999815</c:v>
                </c:pt>
                <c:pt idx="3981">
                  <c:v>3742.5229249999975</c:v>
                </c:pt>
                <c:pt idx="3982">
                  <c:v>3743.4628629999934</c:v>
                </c:pt>
                <c:pt idx="3983">
                  <c:v>3744.4027789999964</c:v>
                </c:pt>
                <c:pt idx="3984">
                  <c:v>3745.3427359999914</c:v>
                </c:pt>
                <c:pt idx="3985">
                  <c:v>3746.2826479999931</c:v>
                </c:pt>
                <c:pt idx="3986">
                  <c:v>3747.2225999999791</c:v>
                </c:pt>
                <c:pt idx="3987">
                  <c:v>3748.1625679999997</c:v>
                </c:pt>
                <c:pt idx="3988">
                  <c:v>3749.102550999989</c:v>
                </c:pt>
                <c:pt idx="3989">
                  <c:v>3750.0424379999749</c:v>
                </c:pt>
                <c:pt idx="3990">
                  <c:v>3750.9823289999913</c:v>
                </c:pt>
                <c:pt idx="3991">
                  <c:v>3751.922184999974</c:v>
                </c:pt>
                <c:pt idx="3992">
                  <c:v>3752.8620239999727</c:v>
                </c:pt>
                <c:pt idx="3993">
                  <c:v>3753.8018239999947</c:v>
                </c:pt>
                <c:pt idx="3994">
                  <c:v>3754.741600999987</c:v>
                </c:pt>
                <c:pt idx="3995">
                  <c:v>3755.681506999972</c:v>
                </c:pt>
                <c:pt idx="3996">
                  <c:v>3756.6213949999947</c:v>
                </c:pt>
                <c:pt idx="3997">
                  <c:v>3757.5611829999834</c:v>
                </c:pt>
                <c:pt idx="3998">
                  <c:v>3758.5009449999779</c:v>
                </c:pt>
                <c:pt idx="3999">
                  <c:v>3759.4407339999743</c:v>
                </c:pt>
                <c:pt idx="4000">
                  <c:v>3760.3805339999963</c:v>
                </c:pt>
                <c:pt idx="4001">
                  <c:v>3761.3204049999767</c:v>
                </c:pt>
                <c:pt idx="4002">
                  <c:v>3762.2601539999887</c:v>
                </c:pt>
                <c:pt idx="4003">
                  <c:v>3763.1999099999957</c:v>
                </c:pt>
                <c:pt idx="4004">
                  <c:v>3764.1396669999813</c:v>
                </c:pt>
                <c:pt idx="4005">
                  <c:v>3765.0794849999947</c:v>
                </c:pt>
                <c:pt idx="4006">
                  <c:v>3766.0192739999911</c:v>
                </c:pt>
                <c:pt idx="4007">
                  <c:v>3766.9592089999933</c:v>
                </c:pt>
                <c:pt idx="4008">
                  <c:v>3767.8991649999807</c:v>
                </c:pt>
                <c:pt idx="4009">
                  <c:v>3768.8390919999802</c:v>
                </c:pt>
                <c:pt idx="4010">
                  <c:v>3769.778891999973</c:v>
                </c:pt>
                <c:pt idx="4011">
                  <c:v>3770.7187429999758</c:v>
                </c:pt>
                <c:pt idx="4012">
                  <c:v>3771.6585029999842</c:v>
                </c:pt>
                <c:pt idx="4013">
                  <c:v>3772.5982759999752</c:v>
                </c:pt>
                <c:pt idx="4014">
                  <c:v>3773.5380509999814</c:v>
                </c:pt>
                <c:pt idx="4015">
                  <c:v>3774.4778059999808</c:v>
                </c:pt>
                <c:pt idx="4016">
                  <c:v>3775.4175909999758</c:v>
                </c:pt>
                <c:pt idx="4017">
                  <c:v>3776.3574589999916</c:v>
                </c:pt>
                <c:pt idx="4018">
                  <c:v>3777.2972619999782</c:v>
                </c:pt>
                <c:pt idx="4019">
                  <c:v>3778.2369879999897</c:v>
                </c:pt>
                <c:pt idx="4020">
                  <c:v>3779.1768819999998</c:v>
                </c:pt>
                <c:pt idx="4021">
                  <c:v>3780.11679</c:v>
                </c:pt>
                <c:pt idx="4022">
                  <c:v>3781.0565979999956</c:v>
                </c:pt>
                <c:pt idx="4023">
                  <c:v>3781.996260999993</c:v>
                </c:pt>
                <c:pt idx="4024">
                  <c:v>3782.9360229999875</c:v>
                </c:pt>
                <c:pt idx="4025">
                  <c:v>3783.8756869999925</c:v>
                </c:pt>
                <c:pt idx="4026">
                  <c:v>3784.8154009999998</c:v>
                </c:pt>
                <c:pt idx="4027">
                  <c:v>3785.7552199999918</c:v>
                </c:pt>
                <c:pt idx="4028">
                  <c:v>3786.6949959999765</c:v>
                </c:pt>
                <c:pt idx="4029">
                  <c:v>3787.6348169999837</c:v>
                </c:pt>
                <c:pt idx="4030">
                  <c:v>3788.5746479999798</c:v>
                </c:pt>
                <c:pt idx="4031">
                  <c:v>3789.5144299999811</c:v>
                </c:pt>
                <c:pt idx="4032">
                  <c:v>3790.4541179999942</c:v>
                </c:pt>
                <c:pt idx="4033">
                  <c:v>3791.3938269999926</c:v>
                </c:pt>
                <c:pt idx="4034">
                  <c:v>3792.333530999982</c:v>
                </c:pt>
                <c:pt idx="4035">
                  <c:v>3793.2732299999916</c:v>
                </c:pt>
                <c:pt idx="4036">
                  <c:v>3794.2130219999817</c:v>
                </c:pt>
                <c:pt idx="4037">
                  <c:v>3795.1528429999889</c:v>
                </c:pt>
                <c:pt idx="4038">
                  <c:v>3796.0925899999856</c:v>
                </c:pt>
                <c:pt idx="4039">
                  <c:v>3797.0322879999876</c:v>
                </c:pt>
                <c:pt idx="4040">
                  <c:v>3797.9719269999769</c:v>
                </c:pt>
                <c:pt idx="4041">
                  <c:v>3798.911604999972</c:v>
                </c:pt>
                <c:pt idx="4042">
                  <c:v>3799.8513419999799</c:v>
                </c:pt>
                <c:pt idx="4043">
                  <c:v>3800.7910080000001</c:v>
                </c:pt>
                <c:pt idx="4044">
                  <c:v>3801.7307359999977</c:v>
                </c:pt>
                <c:pt idx="4045">
                  <c:v>3802.6704279999831</c:v>
                </c:pt>
                <c:pt idx="4046">
                  <c:v>3803.6101479999779</c:v>
                </c:pt>
                <c:pt idx="4047">
                  <c:v>3804.549944999977</c:v>
                </c:pt>
                <c:pt idx="4048">
                  <c:v>3805.4898009999888</c:v>
                </c:pt>
                <c:pt idx="4049">
                  <c:v>3806.4295569999958</c:v>
                </c:pt>
                <c:pt idx="4050">
                  <c:v>3807.3693139999814</c:v>
                </c:pt>
                <c:pt idx="4051">
                  <c:v>3808.3090919999813</c:v>
                </c:pt>
                <c:pt idx="4052">
                  <c:v>3809.2487339999934</c:v>
                </c:pt>
                <c:pt idx="4053">
                  <c:v>3810.18841599999</c:v>
                </c:pt>
                <c:pt idx="4054">
                  <c:v>3811.1281559999916</c:v>
                </c:pt>
                <c:pt idx="4055">
                  <c:v>3812.0679469999741</c:v>
                </c:pt>
                <c:pt idx="4056">
                  <c:v>3813.0076229999831</c:v>
                </c:pt>
                <c:pt idx="4057">
                  <c:v>3813.9472639999876</c:v>
                </c:pt>
                <c:pt idx="4058">
                  <c:v>3814.886960999982</c:v>
                </c:pt>
                <c:pt idx="4059">
                  <c:v>3815.82659099999</c:v>
                </c:pt>
                <c:pt idx="4060">
                  <c:v>3816.7662829999754</c:v>
                </c:pt>
                <c:pt idx="4061">
                  <c:v>3817.7060069999716</c:v>
                </c:pt>
                <c:pt idx="4062">
                  <c:v>3818.6457729999966</c:v>
                </c:pt>
                <c:pt idx="4063">
                  <c:v>3819.5856019999774</c:v>
                </c:pt>
                <c:pt idx="4064">
                  <c:v>3820.5253109999758</c:v>
                </c:pt>
                <c:pt idx="4065">
                  <c:v>3821.465051999985</c:v>
                </c:pt>
                <c:pt idx="4066">
                  <c:v>3822.4047469999932</c:v>
                </c:pt>
                <c:pt idx="4067">
                  <c:v>3823.3445199999842</c:v>
                </c:pt>
                <c:pt idx="4068">
                  <c:v>3824.2842709999823</c:v>
                </c:pt>
                <c:pt idx="4069">
                  <c:v>3825.2239399999962</c:v>
                </c:pt>
                <c:pt idx="4070">
                  <c:v>3826.1637999999803</c:v>
                </c:pt>
                <c:pt idx="4071">
                  <c:v>3827.1036379999714</c:v>
                </c:pt>
                <c:pt idx="4072">
                  <c:v>3828.0435279999801</c:v>
                </c:pt>
                <c:pt idx="4073">
                  <c:v>3828.9833029999863</c:v>
                </c:pt>
                <c:pt idx="4074">
                  <c:v>3829.9230999999854</c:v>
                </c:pt>
                <c:pt idx="4075">
                  <c:v>3830.8628899999894</c:v>
                </c:pt>
                <c:pt idx="4076">
                  <c:v>3831.8026879999961</c:v>
                </c:pt>
                <c:pt idx="4077">
                  <c:v>3832.7424639999808</c:v>
                </c:pt>
                <c:pt idx="4078">
                  <c:v>3833.6821839999757</c:v>
                </c:pt>
                <c:pt idx="4079">
                  <c:v>3834.6220059999905</c:v>
                </c:pt>
                <c:pt idx="4080">
                  <c:v>3835.5619589999842</c:v>
                </c:pt>
                <c:pt idx="4081">
                  <c:v>3836.5019209999882</c:v>
                </c:pt>
                <c:pt idx="4082">
                  <c:v>3837.4419189999753</c:v>
                </c:pt>
                <c:pt idx="4083">
                  <c:v>3838.3819749999966</c:v>
                </c:pt>
                <c:pt idx="4084">
                  <c:v>3839.3219419999805</c:v>
                </c:pt>
                <c:pt idx="4085">
                  <c:v>3840.2619679999771</c:v>
                </c:pt>
                <c:pt idx="4086">
                  <c:v>3841.2019039999868</c:v>
                </c:pt>
                <c:pt idx="4087">
                  <c:v>3842.1418290000001</c:v>
                </c:pt>
                <c:pt idx="4088">
                  <c:v>3843.0817629999947</c:v>
                </c:pt>
                <c:pt idx="4089">
                  <c:v>3844.0217209999973</c:v>
                </c:pt>
                <c:pt idx="4090">
                  <c:v>3844.9617189999844</c:v>
                </c:pt>
                <c:pt idx="4091">
                  <c:v>3845.9016369999736</c:v>
                </c:pt>
                <c:pt idx="4092">
                  <c:v>3846.8415279999899</c:v>
                </c:pt>
                <c:pt idx="4093">
                  <c:v>3847.7814909999724</c:v>
                </c:pt>
                <c:pt idx="4094">
                  <c:v>3848.7213739999861</c:v>
                </c:pt>
                <c:pt idx="4095">
                  <c:v>3849.661316999991</c:v>
                </c:pt>
                <c:pt idx="4096">
                  <c:v>3850.6012819999887</c:v>
                </c:pt>
                <c:pt idx="4097">
                  <c:v>3851.5413539999863</c:v>
                </c:pt>
                <c:pt idx="4098">
                  <c:v>3852.4813389999908</c:v>
                </c:pt>
                <c:pt idx="4099">
                  <c:v>3853.4212629999965</c:v>
                </c:pt>
                <c:pt idx="4100">
                  <c:v>3854.3612409999769</c:v>
                </c:pt>
                <c:pt idx="4101">
                  <c:v>3855.3012359999993</c:v>
                </c:pt>
                <c:pt idx="4102">
                  <c:v>3856.2411909999792</c:v>
                </c:pt>
                <c:pt idx="4103">
                  <c:v>3857.1810759999789</c:v>
                </c:pt>
                <c:pt idx="4104">
                  <c:v>3858.1210049999936</c:v>
                </c:pt>
                <c:pt idx="4105">
                  <c:v>3859.0609869999753</c:v>
                </c:pt>
                <c:pt idx="4106">
                  <c:v>3860.0010399999737</c:v>
                </c:pt>
                <c:pt idx="4107">
                  <c:v>3860.9410689999931</c:v>
                </c:pt>
                <c:pt idx="4108">
                  <c:v>3861.8811319999804</c:v>
                </c:pt>
                <c:pt idx="4109">
                  <c:v>3862.8211249999877</c:v>
                </c:pt>
                <c:pt idx="4110">
                  <c:v>3863.7611459999753</c:v>
                </c:pt>
                <c:pt idx="4111">
                  <c:v>3864.7012719999766</c:v>
                </c:pt>
                <c:pt idx="4112">
                  <c:v>3865.6413609999872</c:v>
                </c:pt>
                <c:pt idx="4113">
                  <c:v>3866.5814129999781</c:v>
                </c:pt>
                <c:pt idx="4114">
                  <c:v>3867.5214899999846</c:v>
                </c:pt>
                <c:pt idx="4115">
                  <c:v>3868.4615519999934</c:v>
                </c:pt>
                <c:pt idx="4116">
                  <c:v>3869.4015289999952</c:v>
                </c:pt>
                <c:pt idx="4117">
                  <c:v>3870.3415449999738</c:v>
                </c:pt>
                <c:pt idx="4118">
                  <c:v>3871.2815949999786</c:v>
                </c:pt>
                <c:pt idx="4119">
                  <c:v>3872.22166499999</c:v>
                </c:pt>
                <c:pt idx="4120">
                  <c:v>3873.1617719999922</c:v>
                </c:pt>
                <c:pt idx="4121">
                  <c:v>3874.1018799999729</c:v>
                </c:pt>
                <c:pt idx="4122">
                  <c:v>3875.0418849999842</c:v>
                </c:pt>
                <c:pt idx="4123">
                  <c:v>3875.9818599999999</c:v>
                </c:pt>
                <c:pt idx="4124">
                  <c:v>3876.9218269999838</c:v>
                </c:pt>
                <c:pt idx="4125">
                  <c:v>3877.8618429999915</c:v>
                </c:pt>
                <c:pt idx="4126">
                  <c:v>3878.8019109999877</c:v>
                </c:pt>
                <c:pt idx="4127">
                  <c:v>3879.7419469999732</c:v>
                </c:pt>
                <c:pt idx="4128">
                  <c:v>3880.6818829999829</c:v>
                </c:pt>
                <c:pt idx="4129">
                  <c:v>3881.6218589999771</c:v>
                </c:pt>
                <c:pt idx="4130">
                  <c:v>3882.5617329999804</c:v>
                </c:pt>
                <c:pt idx="4131">
                  <c:v>3883.5016729999916</c:v>
                </c:pt>
                <c:pt idx="4132">
                  <c:v>3884.441548999981</c:v>
                </c:pt>
                <c:pt idx="4133">
                  <c:v>3885.3814089999942</c:v>
                </c:pt>
                <c:pt idx="4134">
                  <c:v>3886.3213939999987</c:v>
                </c:pt>
                <c:pt idx="4135">
                  <c:v>3887.261301999999</c:v>
                </c:pt>
                <c:pt idx="4136">
                  <c:v>3888.2012149999791</c:v>
                </c:pt>
                <c:pt idx="4137">
                  <c:v>3889.1411909999733</c:v>
                </c:pt>
                <c:pt idx="4138">
                  <c:v>3890.0811819999944</c:v>
                </c:pt>
                <c:pt idx="4139">
                  <c:v>3891.0211869999766</c:v>
                </c:pt>
                <c:pt idx="4140">
                  <c:v>3891.961152999982</c:v>
                </c:pt>
                <c:pt idx="4141">
                  <c:v>3892.9012609999918</c:v>
                </c:pt>
                <c:pt idx="4142">
                  <c:v>3893.841277999978</c:v>
                </c:pt>
                <c:pt idx="4143">
                  <c:v>3894.7812509999785</c:v>
                </c:pt>
                <c:pt idx="4144">
                  <c:v>3895.7212909999944</c:v>
                </c:pt>
                <c:pt idx="4145">
                  <c:v>3896.6615129999991</c:v>
                </c:pt>
                <c:pt idx="4146">
                  <c:v>3897.6016639999871</c:v>
                </c:pt>
                <c:pt idx="4147">
                  <c:v>3898.5417719999969</c:v>
                </c:pt>
                <c:pt idx="4148">
                  <c:v>3899.4819459999853</c:v>
                </c:pt>
                <c:pt idx="4149">
                  <c:v>3900.4220359999745</c:v>
                </c:pt>
                <c:pt idx="4150">
                  <c:v>3901.3621589999821</c:v>
                </c:pt>
                <c:pt idx="4151">
                  <c:v>3902.3022339999734</c:v>
                </c:pt>
                <c:pt idx="4152">
                  <c:v>3903.242322999984</c:v>
                </c:pt>
                <c:pt idx="4153">
                  <c:v>3904.1824269999925</c:v>
                </c:pt>
                <c:pt idx="4154">
                  <c:v>3905.122491999995</c:v>
                </c:pt>
                <c:pt idx="4155">
                  <c:v>3906.0624509999761</c:v>
                </c:pt>
                <c:pt idx="4156">
                  <c:v>3907.0025009999808</c:v>
                </c:pt>
                <c:pt idx="4157">
                  <c:v>3907.9425439999904</c:v>
                </c:pt>
                <c:pt idx="4158">
                  <c:v>3908.8825709999946</c:v>
                </c:pt>
                <c:pt idx="4159">
                  <c:v>3909.8226649999851</c:v>
                </c:pt>
                <c:pt idx="4160">
                  <c:v>3910.7627819999761</c:v>
                </c:pt>
                <c:pt idx="4161">
                  <c:v>3911.7029439999897</c:v>
                </c:pt>
                <c:pt idx="4162">
                  <c:v>3912.6430949999776</c:v>
                </c:pt>
                <c:pt idx="4163">
                  <c:v>3913.5833549999807</c:v>
                </c:pt>
                <c:pt idx="4164">
                  <c:v>3914.5235239999893</c:v>
                </c:pt>
                <c:pt idx="4165">
                  <c:v>3915.4635949999793</c:v>
                </c:pt>
                <c:pt idx="4166">
                  <c:v>3916.4037469999748</c:v>
                </c:pt>
                <c:pt idx="4167">
                  <c:v>3917.3438629999873</c:v>
                </c:pt>
                <c:pt idx="4168">
                  <c:v>3918.2839939999976</c:v>
                </c:pt>
                <c:pt idx="4169">
                  <c:v>3919.2241349999967</c:v>
                </c:pt>
                <c:pt idx="4170">
                  <c:v>3920.1642569999967</c:v>
                </c:pt>
                <c:pt idx="4171">
                  <c:v>3921.1043419999769</c:v>
                </c:pt>
                <c:pt idx="4172">
                  <c:v>3922.0444229999848</c:v>
                </c:pt>
                <c:pt idx="4173">
                  <c:v>3922.9845549999736</c:v>
                </c:pt>
                <c:pt idx="4174">
                  <c:v>3923.9247079999768</c:v>
                </c:pt>
                <c:pt idx="4175">
                  <c:v>3924.8648539999849</c:v>
                </c:pt>
                <c:pt idx="4176">
                  <c:v>3925.8050079999957</c:v>
                </c:pt>
                <c:pt idx="4177">
                  <c:v>3926.7451650000003</c:v>
                </c:pt>
                <c:pt idx="4178">
                  <c:v>3927.6852949999738</c:v>
                </c:pt>
                <c:pt idx="4179">
                  <c:v>3928.6253419999848</c:v>
                </c:pt>
                <c:pt idx="4180">
                  <c:v>3929.56541499999</c:v>
                </c:pt>
                <c:pt idx="4181">
                  <c:v>3930.5056099999929</c:v>
                </c:pt>
                <c:pt idx="4182">
                  <c:v>3931.4458609999856</c:v>
                </c:pt>
                <c:pt idx="4183">
                  <c:v>3932.386153999978</c:v>
                </c:pt>
                <c:pt idx="4184">
                  <c:v>3933.3264079999935</c:v>
                </c:pt>
                <c:pt idx="4185">
                  <c:v>3934.2666599999939</c:v>
                </c:pt>
                <c:pt idx="4186">
                  <c:v>3935.2069169999741</c:v>
                </c:pt>
                <c:pt idx="4187">
                  <c:v>3936.147220999992</c:v>
                </c:pt>
                <c:pt idx="4188">
                  <c:v>3937.0875229999947</c:v>
                </c:pt>
                <c:pt idx="4189">
                  <c:v>3938.0277889999852</c:v>
                </c:pt>
                <c:pt idx="4190">
                  <c:v>3938.9678259999782</c:v>
                </c:pt>
                <c:pt idx="4191">
                  <c:v>3939.9079889999994</c:v>
                </c:pt>
                <c:pt idx="4192">
                  <c:v>3940.8481139999931</c:v>
                </c:pt>
                <c:pt idx="4193">
                  <c:v>3941.7882309999841</c:v>
                </c:pt>
                <c:pt idx="4194">
                  <c:v>3942.7283619999944</c:v>
                </c:pt>
                <c:pt idx="4195">
                  <c:v>3943.6684229999955</c:v>
                </c:pt>
                <c:pt idx="4196">
                  <c:v>3944.6085959999764</c:v>
                </c:pt>
                <c:pt idx="4197">
                  <c:v>3945.548643999995</c:v>
                </c:pt>
                <c:pt idx="4198">
                  <c:v>3946.4888029999856</c:v>
                </c:pt>
                <c:pt idx="4199">
                  <c:v>3947.4288369999849</c:v>
                </c:pt>
                <c:pt idx="4200">
                  <c:v>3948.3688299999922</c:v>
                </c:pt>
                <c:pt idx="4201">
                  <c:v>3949.3088439999847</c:v>
                </c:pt>
                <c:pt idx="4202">
                  <c:v>3950.2489079999796</c:v>
                </c:pt>
                <c:pt idx="4203">
                  <c:v>3951.1889599999995</c:v>
                </c:pt>
                <c:pt idx="4204">
                  <c:v>3952.129048999981</c:v>
                </c:pt>
                <c:pt idx="4205">
                  <c:v>3953.069085999974</c:v>
                </c:pt>
                <c:pt idx="4206">
                  <c:v>3954.0091529999918</c:v>
                </c:pt>
                <c:pt idx="4207">
                  <c:v>3954.9492529999989</c:v>
                </c:pt>
                <c:pt idx="4208">
                  <c:v>3955.8894419999851</c:v>
                </c:pt>
                <c:pt idx="4209">
                  <c:v>3956.8296229999978</c:v>
                </c:pt>
                <c:pt idx="4210">
                  <c:v>3957.7698669999954</c:v>
                </c:pt>
                <c:pt idx="4211">
                  <c:v>3958.7100339999888</c:v>
                </c:pt>
                <c:pt idx="4212">
                  <c:v>3959.6502110000001</c:v>
                </c:pt>
                <c:pt idx="4213">
                  <c:v>3960.5904609999852</c:v>
                </c:pt>
                <c:pt idx="4214">
                  <c:v>3961.5307369999937</c:v>
                </c:pt>
                <c:pt idx="4215">
                  <c:v>3962.4709079999884</c:v>
                </c:pt>
                <c:pt idx="4216">
                  <c:v>3963.4110739999742</c:v>
                </c:pt>
                <c:pt idx="4217">
                  <c:v>3964.351273999986</c:v>
                </c:pt>
                <c:pt idx="4218">
                  <c:v>3965.2915289999801</c:v>
                </c:pt>
                <c:pt idx="4219">
                  <c:v>3966.2317329999933</c:v>
                </c:pt>
                <c:pt idx="4220">
                  <c:v>3967.1719609999855</c:v>
                </c:pt>
                <c:pt idx="4221">
                  <c:v>3968.1121939999866</c:v>
                </c:pt>
                <c:pt idx="4222">
                  <c:v>3969.0524339999829</c:v>
                </c:pt>
                <c:pt idx="4223">
                  <c:v>3969.9926309999719</c:v>
                </c:pt>
                <c:pt idx="4224">
                  <c:v>3970.9329969999962</c:v>
                </c:pt>
                <c:pt idx="4225">
                  <c:v>3971.873283999972</c:v>
                </c:pt>
                <c:pt idx="4226">
                  <c:v>3972.8134219999774</c:v>
                </c:pt>
                <c:pt idx="4227">
                  <c:v>3973.7536149999942</c:v>
                </c:pt>
                <c:pt idx="4228">
                  <c:v>3974.6938479999953</c:v>
                </c:pt>
                <c:pt idx="4229">
                  <c:v>3975.6340649999911</c:v>
                </c:pt>
                <c:pt idx="4230">
                  <c:v>3976.574259999994</c:v>
                </c:pt>
                <c:pt idx="4231">
                  <c:v>3977.5144019999716</c:v>
                </c:pt>
                <c:pt idx="4232">
                  <c:v>3978.4545419999922</c:v>
                </c:pt>
                <c:pt idx="4233">
                  <c:v>3979.3946959999739</c:v>
                </c:pt>
                <c:pt idx="4234">
                  <c:v>3980.3348239999905</c:v>
                </c:pt>
                <c:pt idx="4235">
                  <c:v>3981.2749859999749</c:v>
                </c:pt>
                <c:pt idx="4236">
                  <c:v>3982.2150899999833</c:v>
                </c:pt>
                <c:pt idx="4237">
                  <c:v>3983.1551809999801</c:v>
                </c:pt>
                <c:pt idx="4238">
                  <c:v>3984.0952969999926</c:v>
                </c:pt>
                <c:pt idx="4239">
                  <c:v>3985.0354219999863</c:v>
                </c:pt>
                <c:pt idx="4240">
                  <c:v>3985.9754499999981</c:v>
                </c:pt>
                <c:pt idx="4241">
                  <c:v>3986.9155779999855</c:v>
                </c:pt>
                <c:pt idx="4242">
                  <c:v>3987.8556369999715</c:v>
                </c:pt>
                <c:pt idx="4243">
                  <c:v>3988.7957639999804</c:v>
                </c:pt>
                <c:pt idx="4244">
                  <c:v>3989.7358739999763</c:v>
                </c:pt>
                <c:pt idx="4245">
                  <c:v>3990.6760819999909</c:v>
                </c:pt>
                <c:pt idx="4246">
                  <c:v>3991.6161979999742</c:v>
                </c:pt>
                <c:pt idx="4247">
                  <c:v>3992.5563799999945</c:v>
                </c:pt>
                <c:pt idx="4248">
                  <c:v>3993.4966529999801</c:v>
                </c:pt>
                <c:pt idx="4249">
                  <c:v>3994.436813999986</c:v>
                </c:pt>
                <c:pt idx="4250">
                  <c:v>3995.3768859999836</c:v>
                </c:pt>
                <c:pt idx="4251">
                  <c:v>3996.3170129999926</c:v>
                </c:pt>
                <c:pt idx="4252">
                  <c:v>3997.2571419999877</c:v>
                </c:pt>
                <c:pt idx="4253">
                  <c:v>3998.1972689999966</c:v>
                </c:pt>
                <c:pt idx="4254">
                  <c:v>3999.1374119999819</c:v>
                </c:pt>
                <c:pt idx="4255">
                  <c:v>4000.0776219999825</c:v>
                </c:pt>
                <c:pt idx="4256">
                  <c:v>4001.0177569999942</c:v>
                </c:pt>
                <c:pt idx="4257">
                  <c:v>4001.9579269999813</c:v>
                </c:pt>
                <c:pt idx="4258">
                  <c:v>4002.8980429999938</c:v>
                </c:pt>
                <c:pt idx="4259">
                  <c:v>4003.8382229999988</c:v>
                </c:pt>
                <c:pt idx="4260">
                  <c:v>4004.7783959999797</c:v>
                </c:pt>
                <c:pt idx="4261">
                  <c:v>4005.7183799999766</c:v>
                </c:pt>
                <c:pt idx="4262">
                  <c:v>4006.658488999994</c:v>
                </c:pt>
                <c:pt idx="4263">
                  <c:v>4007.598610999994</c:v>
                </c:pt>
                <c:pt idx="4264">
                  <c:v>4008.5386279999802</c:v>
                </c:pt>
                <c:pt idx="4265">
                  <c:v>4009.4785489999922</c:v>
                </c:pt>
                <c:pt idx="4266">
                  <c:v>4010.418525999994</c:v>
                </c:pt>
                <c:pt idx="4267">
                  <c:v>4011.3584799999953</c:v>
                </c:pt>
                <c:pt idx="4268">
                  <c:v>4012.2984889999789</c:v>
                </c:pt>
                <c:pt idx="4269">
                  <c:v>4013.2385309999809</c:v>
                </c:pt>
                <c:pt idx="4270">
                  <c:v>4014.1786589999974</c:v>
                </c:pt>
                <c:pt idx="4271">
                  <c:v>4015.1187259999861</c:v>
                </c:pt>
                <c:pt idx="4272">
                  <c:v>4016.0587039999955</c:v>
                </c:pt>
                <c:pt idx="4273">
                  <c:v>4016.9988019999873</c:v>
                </c:pt>
                <c:pt idx="4274">
                  <c:v>4017.93888099998</c:v>
                </c:pt>
                <c:pt idx="4275">
                  <c:v>4018.8788979999954</c:v>
                </c:pt>
                <c:pt idx="4276">
                  <c:v>4019.8189299999794</c:v>
                </c:pt>
                <c:pt idx="4277">
                  <c:v>4020.7589449999796</c:v>
                </c:pt>
                <c:pt idx="4278">
                  <c:v>4021.6990269999951</c:v>
                </c:pt>
                <c:pt idx="4279">
                  <c:v>4022.6390599999868</c:v>
                </c:pt>
                <c:pt idx="4280">
                  <c:v>4023.5791409999947</c:v>
                </c:pt>
                <c:pt idx="4281">
                  <c:v>4024.5191679999989</c:v>
                </c:pt>
                <c:pt idx="4282">
                  <c:v>4025.4592999999877</c:v>
                </c:pt>
                <c:pt idx="4283">
                  <c:v>4026.3993459999911</c:v>
                </c:pt>
                <c:pt idx="4284">
                  <c:v>4027.3393739999738</c:v>
                </c:pt>
                <c:pt idx="4285">
                  <c:v>4028.279400999978</c:v>
                </c:pt>
                <c:pt idx="4286">
                  <c:v>4029.2194439999876</c:v>
                </c:pt>
                <c:pt idx="4287">
                  <c:v>4030.1595789999992</c:v>
                </c:pt>
                <c:pt idx="4288">
                  <c:v>4031.0997199999983</c:v>
                </c:pt>
                <c:pt idx="4289">
                  <c:v>4032.0397629999788</c:v>
                </c:pt>
                <c:pt idx="4290">
                  <c:v>4032.979789999983</c:v>
                </c:pt>
                <c:pt idx="4291">
                  <c:v>4033.9198769999784</c:v>
                </c:pt>
                <c:pt idx="4292">
                  <c:v>4034.8599769999855</c:v>
                </c:pt>
                <c:pt idx="4293">
                  <c:v>4035.8000679999823</c:v>
                </c:pt>
                <c:pt idx="4294">
                  <c:v>4036.7401429999736</c:v>
                </c:pt>
                <c:pt idx="4295">
                  <c:v>4037.6802219999954</c:v>
                </c:pt>
                <c:pt idx="4296">
                  <c:v>4038.6202969999867</c:v>
                </c:pt>
                <c:pt idx="4297">
                  <c:v>4039.5604489999823</c:v>
                </c:pt>
                <c:pt idx="4298">
                  <c:v>4040.5005449999881</c:v>
                </c:pt>
                <c:pt idx="4299">
                  <c:v>4041.4406319999835</c:v>
                </c:pt>
                <c:pt idx="4300">
                  <c:v>4042.3806709999917</c:v>
                </c:pt>
                <c:pt idx="4301">
                  <c:v>4043.320745999983</c:v>
                </c:pt>
                <c:pt idx="4302">
                  <c:v>4044.2608549999713</c:v>
                </c:pt>
                <c:pt idx="4303">
                  <c:v>4045.2010269999737</c:v>
                </c:pt>
                <c:pt idx="4304">
                  <c:v>4046.141220999998</c:v>
                </c:pt>
                <c:pt idx="4305">
                  <c:v>4047.0814959999989</c:v>
                </c:pt>
                <c:pt idx="4306">
                  <c:v>4048.0216799999762</c:v>
                </c:pt>
                <c:pt idx="4307">
                  <c:v>4048.96179999999</c:v>
                </c:pt>
                <c:pt idx="4308">
                  <c:v>4049.9019829999888</c:v>
                </c:pt>
                <c:pt idx="4309">
                  <c:v>4050.8422339999815</c:v>
                </c:pt>
                <c:pt idx="4310">
                  <c:v>4051.7824079999991</c:v>
                </c:pt>
                <c:pt idx="4311">
                  <c:v>4052.7227299999795</c:v>
                </c:pt>
                <c:pt idx="4312">
                  <c:v>4053.6629599999869</c:v>
                </c:pt>
                <c:pt idx="4313">
                  <c:v>4054.6030979999923</c:v>
                </c:pt>
                <c:pt idx="4314">
                  <c:v>4055.5432860000001</c:v>
                </c:pt>
                <c:pt idx="4315">
                  <c:v>4056.4834909999918</c:v>
                </c:pt>
                <c:pt idx="4316">
                  <c:v>4057.4235739999858</c:v>
                </c:pt>
                <c:pt idx="4317">
                  <c:v>4058.3637449999806</c:v>
                </c:pt>
                <c:pt idx="4318">
                  <c:v>4059.3039429999772</c:v>
                </c:pt>
                <c:pt idx="4319">
                  <c:v>4060.244096999988</c:v>
                </c:pt>
                <c:pt idx="4320">
                  <c:v>4061.1843459999945</c:v>
                </c:pt>
                <c:pt idx="4321">
                  <c:v>4062.1244779999834</c:v>
                </c:pt>
                <c:pt idx="4322">
                  <c:v>4063.0646119999874</c:v>
                </c:pt>
                <c:pt idx="4323">
                  <c:v>4064.004758999974</c:v>
                </c:pt>
                <c:pt idx="4324">
                  <c:v>4064.944926999975</c:v>
                </c:pt>
                <c:pt idx="4325">
                  <c:v>4065.8851149999828</c:v>
                </c:pt>
                <c:pt idx="4326">
                  <c:v>4066.825611999986</c:v>
                </c:pt>
                <c:pt idx="4327">
                  <c:v>4067.7659309999726</c:v>
                </c:pt>
                <c:pt idx="4328">
                  <c:v>4068.7062439999718</c:v>
                </c:pt>
                <c:pt idx="4329">
                  <c:v>4069.6465869999956</c:v>
                </c:pt>
                <c:pt idx="4330">
                  <c:v>4070.5866599999717</c:v>
                </c:pt>
                <c:pt idx="4331">
                  <c:v>4071.5267719999829</c:v>
                </c:pt>
                <c:pt idx="4332">
                  <c:v>4072.4669359999825</c:v>
                </c:pt>
                <c:pt idx="4333">
                  <c:v>4073.4071469999908</c:v>
                </c:pt>
                <c:pt idx="4334">
                  <c:v>4074.3473319999757</c:v>
                </c:pt>
                <c:pt idx="4335">
                  <c:v>4075.2874839999713</c:v>
                </c:pt>
                <c:pt idx="4336">
                  <c:v>4076.2276249999995</c:v>
                </c:pt>
                <c:pt idx="4337">
                  <c:v>4077.1676849999931</c:v>
                </c:pt>
                <c:pt idx="4338">
                  <c:v>4078.1077209999785</c:v>
                </c:pt>
                <c:pt idx="4339">
                  <c:v>4079.047780999972</c:v>
                </c:pt>
                <c:pt idx="4340">
                  <c:v>4079.9879259999725</c:v>
                </c:pt>
                <c:pt idx="4341">
                  <c:v>4080.9279839999799</c:v>
                </c:pt>
                <c:pt idx="4342">
                  <c:v>4081.8680509999976</c:v>
                </c:pt>
                <c:pt idx="4343">
                  <c:v>4082.8081739999761</c:v>
                </c:pt>
                <c:pt idx="4344">
                  <c:v>4083.748334999982</c:v>
                </c:pt>
                <c:pt idx="4345">
                  <c:v>4084.6885409999813</c:v>
                </c:pt>
                <c:pt idx="4346">
                  <c:v>4085.6287129999837</c:v>
                </c:pt>
                <c:pt idx="4347">
                  <c:v>4086.5689399999974</c:v>
                </c:pt>
                <c:pt idx="4348">
                  <c:v>4087.5091719999909</c:v>
                </c:pt>
                <c:pt idx="4349">
                  <c:v>4088.4494239999913</c:v>
                </c:pt>
                <c:pt idx="4350">
                  <c:v>4089.389703999972</c:v>
                </c:pt>
                <c:pt idx="4351">
                  <c:v>4090.3300269999891</c:v>
                </c:pt>
                <c:pt idx="4352">
                  <c:v>4091.2702859999845</c:v>
                </c:pt>
                <c:pt idx="4353">
                  <c:v>4092.2105119999906</c:v>
                </c:pt>
                <c:pt idx="4354">
                  <c:v>4093.1506929999741</c:v>
                </c:pt>
                <c:pt idx="4355">
                  <c:v>4094.0908459999773</c:v>
                </c:pt>
                <c:pt idx="4356">
                  <c:v>4095.0309589999961</c:v>
                </c:pt>
                <c:pt idx="4357">
                  <c:v>4095.9710599999817</c:v>
                </c:pt>
                <c:pt idx="4358">
                  <c:v>4096.9112109999987</c:v>
                </c:pt>
                <c:pt idx="4359">
                  <c:v>4097.851302999974</c:v>
                </c:pt>
                <c:pt idx="4360">
                  <c:v>4098.791366999998</c:v>
                </c:pt>
                <c:pt idx="4361">
                  <c:v>4099.7314719999849</c:v>
                </c:pt>
                <c:pt idx="4362">
                  <c:v>4100.6716079999751</c:v>
                </c:pt>
                <c:pt idx="4363">
                  <c:v>4101.6116659999825</c:v>
                </c:pt>
                <c:pt idx="4364">
                  <c:v>4102.5517569999793</c:v>
                </c:pt>
                <c:pt idx="4365">
                  <c:v>4103.491932999983</c:v>
                </c:pt>
                <c:pt idx="4366">
                  <c:v>4104.4320749999897</c:v>
                </c:pt>
                <c:pt idx="4367">
                  <c:v>4105.3721909999731</c:v>
                </c:pt>
                <c:pt idx="4368">
                  <c:v>4106.3122989999829</c:v>
                </c:pt>
                <c:pt idx="4369">
                  <c:v>4107.2524169999815</c:v>
                </c:pt>
                <c:pt idx="4370">
                  <c:v>4108.1925069999998</c:v>
                </c:pt>
                <c:pt idx="4371">
                  <c:v>4109.132557999983</c:v>
                </c:pt>
                <c:pt idx="4372">
                  <c:v>4110.0725639999728</c:v>
                </c:pt>
                <c:pt idx="4373">
                  <c:v>4111.0125289999996</c:v>
                </c:pt>
                <c:pt idx="4374">
                  <c:v>4111.9525919999869</c:v>
                </c:pt>
                <c:pt idx="4375">
                  <c:v>4112.8925829999789</c:v>
                </c:pt>
                <c:pt idx="4376">
                  <c:v>4113.8326209999796</c:v>
                </c:pt>
                <c:pt idx="4377">
                  <c:v>4114.7727469999809</c:v>
                </c:pt>
                <c:pt idx="4378">
                  <c:v>4115.7128579999844</c:v>
                </c:pt>
                <c:pt idx="4379">
                  <c:v>4116.6529209999717</c:v>
                </c:pt>
                <c:pt idx="4380">
                  <c:v>4117.5930139999837</c:v>
                </c:pt>
                <c:pt idx="4381">
                  <c:v>4118.5330399999802</c:v>
                </c:pt>
                <c:pt idx="4382">
                  <c:v>4119.4731209999882</c:v>
                </c:pt>
                <c:pt idx="4383">
                  <c:v>4120.4132329999993</c:v>
                </c:pt>
                <c:pt idx="4384">
                  <c:v>4121.3534010000003</c:v>
                </c:pt>
                <c:pt idx="4385">
                  <c:v>4122.2936099999934</c:v>
                </c:pt>
                <c:pt idx="4386">
                  <c:v>4123.2337459999835</c:v>
                </c:pt>
                <c:pt idx="4387">
                  <c:v>4124.1739039999957</c:v>
                </c:pt>
                <c:pt idx="4388">
                  <c:v>4125.1140469999809</c:v>
                </c:pt>
                <c:pt idx="4389">
                  <c:v>4126.0540979999932</c:v>
                </c:pt>
                <c:pt idx="4390">
                  <c:v>4126.994193999999</c:v>
                </c:pt>
                <c:pt idx="4391">
                  <c:v>4127.9344349999737</c:v>
                </c:pt>
                <c:pt idx="4392">
                  <c:v>4128.8746359999932</c:v>
                </c:pt>
                <c:pt idx="4393">
                  <c:v>4129.8148430000001</c:v>
                </c:pt>
                <c:pt idx="4394">
                  <c:v>4130.7549699999799</c:v>
                </c:pt>
                <c:pt idx="4395">
                  <c:v>4131.6952059999749</c:v>
                </c:pt>
                <c:pt idx="4396">
                  <c:v>4132.6352489999845</c:v>
                </c:pt>
                <c:pt idx="4397">
                  <c:v>4133.5752069999871</c:v>
                </c:pt>
                <c:pt idx="4398">
                  <c:v>4134.5153279999795</c:v>
                </c:pt>
                <c:pt idx="4399">
                  <c:v>4135.4554359999893</c:v>
                </c:pt>
                <c:pt idx="4400">
                  <c:v>4136.3955019999994</c:v>
                </c:pt>
                <c:pt idx="4401">
                  <c:v>4137.3355659999943</c:v>
                </c:pt>
                <c:pt idx="4402">
                  <c:v>4138.275673999975</c:v>
                </c:pt>
                <c:pt idx="4403">
                  <c:v>4139.2158189999755</c:v>
                </c:pt>
                <c:pt idx="4404">
                  <c:v>4140.1560109999846</c:v>
                </c:pt>
                <c:pt idx="4405">
                  <c:v>4141.0962059999874</c:v>
                </c:pt>
                <c:pt idx="4406">
                  <c:v>4142.0363559999969</c:v>
                </c:pt>
                <c:pt idx="4407">
                  <c:v>4142.9764809999906</c:v>
                </c:pt>
                <c:pt idx="4408">
                  <c:v>4143.9165939999803</c:v>
                </c:pt>
                <c:pt idx="4409">
                  <c:v>4144.8567909999983</c:v>
                </c:pt>
                <c:pt idx="4410">
                  <c:v>4145.7969859999721</c:v>
                </c:pt>
                <c:pt idx="4411">
                  <c:v>4146.737112999981</c:v>
                </c:pt>
                <c:pt idx="4412">
                  <c:v>4147.6773229999817</c:v>
                </c:pt>
                <c:pt idx="4413">
                  <c:v>4148.6174679999822</c:v>
                </c:pt>
                <c:pt idx="4414">
                  <c:v>4149.5575059999828</c:v>
                </c:pt>
                <c:pt idx="4415">
                  <c:v>4150.4975559999875</c:v>
                </c:pt>
                <c:pt idx="4416">
                  <c:v>4151.4376539999794</c:v>
                </c:pt>
                <c:pt idx="4417">
                  <c:v>4152.3777589999954</c:v>
                </c:pt>
                <c:pt idx="4418">
                  <c:v>4153.3178019999759</c:v>
                </c:pt>
                <c:pt idx="4419">
                  <c:v>4154.2577979999769</c:v>
                </c:pt>
                <c:pt idx="4420">
                  <c:v>4155.1978579999995</c:v>
                </c:pt>
                <c:pt idx="4421">
                  <c:v>4156.1380399999907</c:v>
                </c:pt>
                <c:pt idx="4422">
                  <c:v>4157.0781789999746</c:v>
                </c:pt>
                <c:pt idx="4423">
                  <c:v>4158.018326999998</c:v>
                </c:pt>
                <c:pt idx="4424">
                  <c:v>4158.9584059999906</c:v>
                </c:pt>
                <c:pt idx="4425">
                  <c:v>4159.8983699999808</c:v>
                </c:pt>
                <c:pt idx="4426">
                  <c:v>4160.8383279999834</c:v>
                </c:pt>
                <c:pt idx="4427">
                  <c:v>4161.7783949999721</c:v>
                </c:pt>
                <c:pt idx="4428">
                  <c:v>4162.7184189999825</c:v>
                </c:pt>
                <c:pt idx="4429">
                  <c:v>4163.6585149999883</c:v>
                </c:pt>
                <c:pt idx="4430">
                  <c:v>4164.5985639999853</c:v>
                </c:pt>
                <c:pt idx="4431">
                  <c:v>4165.5386809999763</c:v>
                </c:pt>
                <c:pt idx="4432">
                  <c:v>4166.4787959999812</c:v>
                </c:pt>
                <c:pt idx="4433">
                  <c:v>4167.4187189999793</c:v>
                </c:pt>
                <c:pt idx="4434">
                  <c:v>4168.3587749999715</c:v>
                </c:pt>
                <c:pt idx="4435">
                  <c:v>4169.2988849999965</c:v>
                </c:pt>
                <c:pt idx="4436">
                  <c:v>4170.2389949999924</c:v>
                </c:pt>
                <c:pt idx="4437">
                  <c:v>4171.1790809999802</c:v>
                </c:pt>
                <c:pt idx="4438">
                  <c:v>4172.119154999993</c:v>
                </c:pt>
                <c:pt idx="4439">
                  <c:v>4173.0592949999846</c:v>
                </c:pt>
                <c:pt idx="4440">
                  <c:v>4173.9994369999913</c:v>
                </c:pt>
                <c:pt idx="4441">
                  <c:v>4174.9396659999911</c:v>
                </c:pt>
                <c:pt idx="4442">
                  <c:v>4175.8798069999903</c:v>
                </c:pt>
                <c:pt idx="4443">
                  <c:v>4176.8199959999765</c:v>
                </c:pt>
                <c:pt idx="4444">
                  <c:v>4177.7601989999821</c:v>
                </c:pt>
                <c:pt idx="4445">
                  <c:v>4178.7003869999899</c:v>
                </c:pt>
                <c:pt idx="4446">
                  <c:v>4179.6405479999958</c:v>
                </c:pt>
                <c:pt idx="4447">
                  <c:v>4180.58064499998</c:v>
                </c:pt>
                <c:pt idx="4448">
                  <c:v>4181.5207339999906</c:v>
                </c:pt>
                <c:pt idx="4449">
                  <c:v>4182.461021999974</c:v>
                </c:pt>
                <c:pt idx="4450">
                  <c:v>4183.401189999975</c:v>
                </c:pt>
                <c:pt idx="4451">
                  <c:v>4184.341357999976</c:v>
                </c:pt>
                <c:pt idx="4452">
                  <c:v>4185.2815609999816</c:v>
                </c:pt>
                <c:pt idx="4453">
                  <c:v>4186.2216719999851</c:v>
                </c:pt>
                <c:pt idx="4454">
                  <c:v>4187.1618639999942</c:v>
                </c:pt>
                <c:pt idx="4455">
                  <c:v>4188.1019919999817</c:v>
                </c:pt>
                <c:pt idx="4456">
                  <c:v>4189.0420899999735</c:v>
                </c:pt>
                <c:pt idx="4457">
                  <c:v>4189.9821389999997</c:v>
                </c:pt>
                <c:pt idx="4458">
                  <c:v>4190.9221579999721</c:v>
                </c:pt>
                <c:pt idx="4459">
                  <c:v>4191.8621999999741</c:v>
                </c:pt>
                <c:pt idx="4460">
                  <c:v>4192.802394999977</c:v>
                </c:pt>
                <c:pt idx="4461">
                  <c:v>4193.7425159999984</c:v>
                </c:pt>
                <c:pt idx="4462">
                  <c:v>4194.6825869999884</c:v>
                </c:pt>
                <c:pt idx="4463">
                  <c:v>4195.6225759999943</c:v>
                </c:pt>
                <c:pt idx="4464">
                  <c:v>4196.5627489999752</c:v>
                </c:pt>
                <c:pt idx="4465">
                  <c:v>4197.5029109999887</c:v>
                </c:pt>
                <c:pt idx="4466">
                  <c:v>4198.4430069999944</c:v>
                </c:pt>
                <c:pt idx="4467">
                  <c:v>4199.3831069999724</c:v>
                </c:pt>
                <c:pt idx="4468">
                  <c:v>4200.3231679999735</c:v>
                </c:pt>
                <c:pt idx="4469">
                  <c:v>4201.2632859999721</c:v>
                </c:pt>
                <c:pt idx="4470">
                  <c:v>4202.2033919999958</c:v>
                </c:pt>
                <c:pt idx="4471">
                  <c:v>4203.1435589999892</c:v>
                </c:pt>
                <c:pt idx="4472">
                  <c:v>4204.0837789999787</c:v>
                </c:pt>
                <c:pt idx="4473">
                  <c:v>4205.0240099999937</c:v>
                </c:pt>
                <c:pt idx="4474">
                  <c:v>4205.964232999977</c:v>
                </c:pt>
                <c:pt idx="4475">
                  <c:v>4206.9044759999961</c:v>
                </c:pt>
                <c:pt idx="4476">
                  <c:v>4207.8446969999932</c:v>
                </c:pt>
                <c:pt idx="4477">
                  <c:v>4208.7849099999876</c:v>
                </c:pt>
                <c:pt idx="4478">
                  <c:v>4209.7252139999764</c:v>
                </c:pt>
                <c:pt idx="4479">
                  <c:v>4210.665433999995</c:v>
                </c:pt>
                <c:pt idx="4480">
                  <c:v>4211.6056269999826</c:v>
                </c:pt>
                <c:pt idx="4481">
                  <c:v>4212.5458429999999</c:v>
                </c:pt>
                <c:pt idx="4482">
                  <c:v>4213.4860859999899</c:v>
                </c:pt>
                <c:pt idx="4483">
                  <c:v>4214.4261849999893</c:v>
                </c:pt>
                <c:pt idx="4484">
                  <c:v>4215.366331999976</c:v>
                </c:pt>
                <c:pt idx="4485">
                  <c:v>4216.3065249999927</c:v>
                </c:pt>
                <c:pt idx="4486">
                  <c:v>4217.2467389999947</c:v>
                </c:pt>
                <c:pt idx="4487">
                  <c:v>4218.1868539999996</c:v>
                </c:pt>
                <c:pt idx="4488">
                  <c:v>4219.1269629999879</c:v>
                </c:pt>
                <c:pt idx="4489">
                  <c:v>4220.067103999987</c:v>
                </c:pt>
                <c:pt idx="4490">
                  <c:v>4221.0072469999723</c:v>
                </c:pt>
                <c:pt idx="4491">
                  <c:v>4221.9473549999821</c:v>
                </c:pt>
                <c:pt idx="4492">
                  <c:v>4222.8874379999761</c:v>
                </c:pt>
                <c:pt idx="4493">
                  <c:v>4223.8276019999757</c:v>
                </c:pt>
                <c:pt idx="4494">
                  <c:v>4224.7677569999942</c:v>
                </c:pt>
                <c:pt idx="4495">
                  <c:v>4225.7079379999777</c:v>
                </c:pt>
                <c:pt idx="4496">
                  <c:v>4226.648073999997</c:v>
                </c:pt>
                <c:pt idx="4497">
                  <c:v>4227.5881969999755</c:v>
                </c:pt>
                <c:pt idx="4498">
                  <c:v>4228.5283149999741</c:v>
                </c:pt>
                <c:pt idx="4499">
                  <c:v>4229.4683429999859</c:v>
                </c:pt>
                <c:pt idx="4500">
                  <c:v>4230.4083759999776</c:v>
                </c:pt>
                <c:pt idx="4501">
                  <c:v>4231.3484039999894</c:v>
                </c:pt>
                <c:pt idx="4502">
                  <c:v>4232.2884949999861</c:v>
                </c:pt>
                <c:pt idx="4503">
                  <c:v>4233.2285169999814</c:v>
                </c:pt>
                <c:pt idx="4504">
                  <c:v>4234.1686079999781</c:v>
                </c:pt>
                <c:pt idx="4505">
                  <c:v>4235.1087129999942</c:v>
                </c:pt>
                <c:pt idx="4506">
                  <c:v>4236.0488199999963</c:v>
                </c:pt>
                <c:pt idx="4507">
                  <c:v>4236.9889249999833</c:v>
                </c:pt>
                <c:pt idx="4508">
                  <c:v>4237.9290339999716</c:v>
                </c:pt>
                <c:pt idx="4509">
                  <c:v>4238.8691409999738</c:v>
                </c:pt>
                <c:pt idx="4510">
                  <c:v>4239.809225999983</c:v>
                </c:pt>
                <c:pt idx="4511">
                  <c:v>4240.7491989999835</c:v>
                </c:pt>
                <c:pt idx="4512">
                  <c:v>4241.6891419999884</c:v>
                </c:pt>
                <c:pt idx="4513">
                  <c:v>4242.6286239999754</c:v>
                </c:pt>
                <c:pt idx="4514">
                  <c:v>4243.5682649999799</c:v>
                </c:pt>
                <c:pt idx="4515">
                  <c:v>4244.508170999994</c:v>
                </c:pt>
                <c:pt idx="4516">
                  <c:v>4245.4483429999964</c:v>
                </c:pt>
                <c:pt idx="4517">
                  <c:v>4246.3885289999889</c:v>
                </c:pt>
                <c:pt idx="4518">
                  <c:v>4247.328376999998</c:v>
                </c:pt>
                <c:pt idx="4519">
                  <c:v>4248.2679349999817</c:v>
                </c:pt>
                <c:pt idx="4520">
                  <c:v>4249.2074909999792</c:v>
                </c:pt>
                <c:pt idx="4521">
                  <c:v>4250.1469569999899</c:v>
                </c:pt>
                <c:pt idx="4522">
                  <c:v>4251.0864169999841</c:v>
                </c:pt>
                <c:pt idx="4523">
                  <c:v>4252.0258779999858</c:v>
                </c:pt>
                <c:pt idx="4524">
                  <c:v>4252.965320999996</c:v>
                </c:pt>
                <c:pt idx="4525">
                  <c:v>4253.904790999979</c:v>
                </c:pt>
                <c:pt idx="4526">
                  <c:v>4254.8442579999974</c:v>
                </c:pt>
                <c:pt idx="4527">
                  <c:v>4255.7840009999927</c:v>
                </c:pt>
                <c:pt idx="4528">
                  <c:v>4256.7241459999932</c:v>
                </c:pt>
                <c:pt idx="4529">
                  <c:v>4257.6642399999837</c:v>
                </c:pt>
                <c:pt idx="4530">
                  <c:v>4258.6042729999754</c:v>
                </c:pt>
                <c:pt idx="4531">
                  <c:v>4259.543862999999</c:v>
                </c:pt>
                <c:pt idx="4532">
                  <c:v>4260.4834309999715</c:v>
                </c:pt>
                <c:pt idx="4533">
                  <c:v>4261.4229369999957</c:v>
                </c:pt>
                <c:pt idx="4534">
                  <c:v>4262.3625049999973</c:v>
                </c:pt>
                <c:pt idx="4535">
                  <c:v>4263.3020359999791</c:v>
                </c:pt>
                <c:pt idx="4536">
                  <c:v>4264.2415679999976</c:v>
                </c:pt>
                <c:pt idx="4537">
                  <c:v>4265.1811199999938</c:v>
                </c:pt>
                <c:pt idx="4538">
                  <c:v>4266.1212289999821</c:v>
                </c:pt>
                <c:pt idx="4539">
                  <c:v>4267.0612789999868</c:v>
                </c:pt>
                <c:pt idx="4540">
                  <c:v>4268.0012959999731</c:v>
                </c:pt>
                <c:pt idx="4541">
                  <c:v>4268.9412869999942</c:v>
                </c:pt>
                <c:pt idx="4542">
                  <c:v>4269.881343999994</c:v>
                </c:pt>
                <c:pt idx="4543">
                  <c:v>4270.8210739999777</c:v>
                </c:pt>
                <c:pt idx="4544">
                  <c:v>4271.7612289999961</c:v>
                </c:pt>
                <c:pt idx="4545">
                  <c:v>4272.7013359999983</c:v>
                </c:pt>
                <c:pt idx="4546">
                  <c:v>4273.6414679999871</c:v>
                </c:pt>
                <c:pt idx="4547">
                  <c:v>4274.5815939999884</c:v>
                </c:pt>
                <c:pt idx="4548">
                  <c:v>4275.5217290000001</c:v>
                </c:pt>
                <c:pt idx="4549">
                  <c:v>4276.4618889999983</c:v>
                </c:pt>
                <c:pt idx="4550">
                  <c:v>4277.4020129999844</c:v>
                </c:pt>
                <c:pt idx="4551">
                  <c:v>4278.3421829999716</c:v>
                </c:pt>
                <c:pt idx="4552">
                  <c:v>4279.2824769999715</c:v>
                </c:pt>
                <c:pt idx="4553">
                  <c:v>4280.2228029999824</c:v>
                </c:pt>
                <c:pt idx="4554">
                  <c:v>4281.1629179999873</c:v>
                </c:pt>
                <c:pt idx="4555">
                  <c:v>4282.103008999984</c:v>
                </c:pt>
                <c:pt idx="4556">
                  <c:v>4283.0431689999823</c:v>
                </c:pt>
                <c:pt idx="4557">
                  <c:v>4283.983373999974</c:v>
                </c:pt>
                <c:pt idx="4558">
                  <c:v>4284.9236059999967</c:v>
                </c:pt>
                <c:pt idx="4559">
                  <c:v>4285.8637029999809</c:v>
                </c:pt>
                <c:pt idx="4560">
                  <c:v>4286.8038009999727</c:v>
                </c:pt>
                <c:pt idx="4561">
                  <c:v>4287.7439179999928</c:v>
                </c:pt>
                <c:pt idx="4562">
                  <c:v>4288.6841189999832</c:v>
                </c:pt>
                <c:pt idx="4563">
                  <c:v>4289.6243169999798</c:v>
                </c:pt>
                <c:pt idx="4564">
                  <c:v>4290.5645879999793</c:v>
                </c:pt>
                <c:pt idx="4565">
                  <c:v>4291.5047729999933</c:v>
                </c:pt>
                <c:pt idx="4566">
                  <c:v>4292.4449219999951</c:v>
                </c:pt>
                <c:pt idx="4567">
                  <c:v>4293.3850979999988</c:v>
                </c:pt>
                <c:pt idx="4568">
                  <c:v>4294.3252999999968</c:v>
                </c:pt>
                <c:pt idx="4569">
                  <c:v>4295.2655369999993</c:v>
                </c:pt>
                <c:pt idx="4570">
                  <c:v>4296.2056709999742</c:v>
                </c:pt>
                <c:pt idx="4571">
                  <c:v>4297.1458849999763</c:v>
                </c:pt>
                <c:pt idx="4572">
                  <c:v>4298.086043999996</c:v>
                </c:pt>
                <c:pt idx="4573">
                  <c:v>4299.0263239999767</c:v>
                </c:pt>
                <c:pt idx="4574">
                  <c:v>4299.9666069999803</c:v>
                </c:pt>
                <c:pt idx="4575">
                  <c:v>4300.9067619999987</c:v>
                </c:pt>
                <c:pt idx="4576">
                  <c:v>4301.846888</c:v>
                </c:pt>
                <c:pt idx="4577">
                  <c:v>4302.7870039999834</c:v>
                </c:pt>
                <c:pt idx="4578">
                  <c:v>4303.7270459999854</c:v>
                </c:pt>
                <c:pt idx="4579">
                  <c:v>4304.6671709999791</c:v>
                </c:pt>
                <c:pt idx="4580">
                  <c:v>4305.6073959999776</c:v>
                </c:pt>
                <c:pt idx="4581">
                  <c:v>4306.5474609999801</c:v>
                </c:pt>
                <c:pt idx="4582">
                  <c:v>4307.4875309999916</c:v>
                </c:pt>
                <c:pt idx="4583">
                  <c:v>4308.4276859999809</c:v>
                </c:pt>
                <c:pt idx="4584">
                  <c:v>4309.3678889999865</c:v>
                </c:pt>
                <c:pt idx="4585">
                  <c:v>4310.3080639999826</c:v>
                </c:pt>
                <c:pt idx="4586">
                  <c:v>4311.2482809999783</c:v>
                </c:pt>
                <c:pt idx="4587">
                  <c:v>4312.1885849999962</c:v>
                </c:pt>
                <c:pt idx="4588">
                  <c:v>4313.1288369999966</c:v>
                </c:pt>
                <c:pt idx="4589">
                  <c:v>4314.0690069999837</c:v>
                </c:pt>
                <c:pt idx="4590">
                  <c:v>4315.0092189999996</c:v>
                </c:pt>
                <c:pt idx="4591">
                  <c:v>4315.9494449999765</c:v>
                </c:pt>
                <c:pt idx="4592">
                  <c:v>4316.8896399999794</c:v>
                </c:pt>
                <c:pt idx="4593">
                  <c:v>4317.8298289999948</c:v>
                </c:pt>
                <c:pt idx="4594">
                  <c:v>4318.769935999997</c:v>
                </c:pt>
                <c:pt idx="4595">
                  <c:v>4319.7101569999941</c:v>
                </c:pt>
                <c:pt idx="4596">
                  <c:v>4320.6503579999844</c:v>
                </c:pt>
                <c:pt idx="4597">
                  <c:v>4321.590612</c:v>
                </c:pt>
                <c:pt idx="4598">
                  <c:v>4322.5308929999883</c:v>
                </c:pt>
                <c:pt idx="4599">
                  <c:v>4323.47114899999</c:v>
                </c:pt>
                <c:pt idx="4600">
                  <c:v>4324.4114649999829</c:v>
                </c:pt>
                <c:pt idx="4601">
                  <c:v>4325.3517019999854</c:v>
                </c:pt>
                <c:pt idx="4602">
                  <c:v>4326.2920169999998</c:v>
                </c:pt>
                <c:pt idx="4603">
                  <c:v>4327.2324139999982</c:v>
                </c:pt>
                <c:pt idx="4604">
                  <c:v>4328.1727029999893</c:v>
                </c:pt>
                <c:pt idx="4605">
                  <c:v>4329.1130319999938</c:v>
                </c:pt>
                <c:pt idx="4606">
                  <c:v>4330.0533579999756</c:v>
                </c:pt>
                <c:pt idx="4607">
                  <c:v>4330.9936069999821</c:v>
                </c:pt>
                <c:pt idx="4608">
                  <c:v>4331.9338899999857</c:v>
                </c:pt>
                <c:pt idx="4609">
                  <c:v>4332.874267999985</c:v>
                </c:pt>
                <c:pt idx="4610">
                  <c:v>4333.8145679999725</c:v>
                </c:pt>
                <c:pt idx="4611">
                  <c:v>4334.7548379999935</c:v>
                </c:pt>
                <c:pt idx="4612">
                  <c:v>4335.6950299999735</c:v>
                </c:pt>
                <c:pt idx="4613">
                  <c:v>4336.6352539999934</c:v>
                </c:pt>
                <c:pt idx="4614">
                  <c:v>4337.5754609999713</c:v>
                </c:pt>
                <c:pt idx="4615">
                  <c:v>4338.5156639999768</c:v>
                </c:pt>
                <c:pt idx="4616">
                  <c:v>4339.4558909999905</c:v>
                </c:pt>
                <c:pt idx="4617">
                  <c:v>4340.3961549999949</c:v>
                </c:pt>
                <c:pt idx="4618">
                  <c:v>4341.3363749999844</c:v>
                </c:pt>
                <c:pt idx="4619">
                  <c:v>4342.2766089999932</c:v>
                </c:pt>
                <c:pt idx="4620">
                  <c:v>4343.2168429999729</c:v>
                </c:pt>
                <c:pt idx="4621">
                  <c:v>4344.1570739999879</c:v>
                </c:pt>
                <c:pt idx="4622">
                  <c:v>4345.0972989999864</c:v>
                </c:pt>
                <c:pt idx="4623">
                  <c:v>4346.0375589999894</c:v>
                </c:pt>
                <c:pt idx="4624">
                  <c:v>4346.9779469999776</c:v>
                </c:pt>
                <c:pt idx="4625">
                  <c:v>4347.9183219999832</c:v>
                </c:pt>
                <c:pt idx="4626">
                  <c:v>4348.8587549999938</c:v>
                </c:pt>
                <c:pt idx="4627">
                  <c:v>4349.7992169999925</c:v>
                </c:pt>
                <c:pt idx="4628">
                  <c:v>4350.7396369999915</c:v>
                </c:pt>
                <c:pt idx="4629">
                  <c:v>4351.6799989999854</c:v>
                </c:pt>
                <c:pt idx="4630">
                  <c:v>4352.6204179999768</c:v>
                </c:pt>
                <c:pt idx="4631">
                  <c:v>4353.5608039999788</c:v>
                </c:pt>
                <c:pt idx="4632">
                  <c:v>4354.5012919999717</c:v>
                </c:pt>
                <c:pt idx="4633">
                  <c:v>4355.4417199999734</c:v>
                </c:pt>
                <c:pt idx="4634">
                  <c:v>4356.3822559999826</c:v>
                </c:pt>
                <c:pt idx="4635">
                  <c:v>4357.3225089999905</c:v>
                </c:pt>
                <c:pt idx="4636">
                  <c:v>4358.2627609999909</c:v>
                </c:pt>
                <c:pt idx="4637">
                  <c:v>4359.2029689999763</c:v>
                </c:pt>
                <c:pt idx="4638">
                  <c:v>4360.1431589999993</c:v>
                </c:pt>
              </c:numCache>
            </c:numRef>
          </c:xVal>
          <c:yVal>
            <c:numRef>
              <c:f>'Raw Data'!$H$2:$H$4640</c:f>
              <c:numCache>
                <c:formatCode>General</c:formatCode>
                <c:ptCount val="4639"/>
                <c:pt idx="0">
                  <c:v>98.832923889160156</c:v>
                </c:pt>
                <c:pt idx="1">
                  <c:v>98.834419250488281</c:v>
                </c:pt>
                <c:pt idx="2">
                  <c:v>98.835914611816406</c:v>
                </c:pt>
                <c:pt idx="3">
                  <c:v>98.837478637695313</c:v>
                </c:pt>
                <c:pt idx="4">
                  <c:v>98.838226318359375</c:v>
                </c:pt>
                <c:pt idx="5">
                  <c:v>98.838714599609375</c:v>
                </c:pt>
                <c:pt idx="6">
                  <c:v>98.839088439941406</c:v>
                </c:pt>
                <c:pt idx="7">
                  <c:v>98.839225769042969</c:v>
                </c:pt>
                <c:pt idx="8">
                  <c:v>98.839309692382813</c:v>
                </c:pt>
                <c:pt idx="9">
                  <c:v>98.839309692382813</c:v>
                </c:pt>
                <c:pt idx="10">
                  <c:v>98.839263916015625</c:v>
                </c:pt>
                <c:pt idx="11">
                  <c:v>98.839042663574219</c:v>
                </c:pt>
                <c:pt idx="12">
                  <c:v>98.838569641113281</c:v>
                </c:pt>
                <c:pt idx="13">
                  <c:v>98.838218688964844</c:v>
                </c:pt>
                <c:pt idx="14">
                  <c:v>98.838088989257813</c:v>
                </c:pt>
                <c:pt idx="15">
                  <c:v>98.838088989257813</c:v>
                </c:pt>
                <c:pt idx="16">
                  <c:v>98.838142395019531</c:v>
                </c:pt>
                <c:pt idx="17">
                  <c:v>98.838394165039063</c:v>
                </c:pt>
                <c:pt idx="18">
                  <c:v>98.838554382324219</c:v>
                </c:pt>
                <c:pt idx="19">
                  <c:v>98.838554382324219</c:v>
                </c:pt>
                <c:pt idx="20">
                  <c:v>98.838546752929688</c:v>
                </c:pt>
                <c:pt idx="21">
                  <c:v>98.838493347167969</c:v>
                </c:pt>
                <c:pt idx="22">
                  <c:v>98.83843994140625</c:v>
                </c:pt>
                <c:pt idx="23">
                  <c:v>98.838386535644531</c:v>
                </c:pt>
                <c:pt idx="24">
                  <c:v>98.838325500488281</c:v>
                </c:pt>
                <c:pt idx="25">
                  <c:v>98.838233947753906</c:v>
                </c:pt>
                <c:pt idx="26">
                  <c:v>98.838233947753906</c:v>
                </c:pt>
                <c:pt idx="27">
                  <c:v>98.837913513183594</c:v>
                </c:pt>
                <c:pt idx="28">
                  <c:v>98.837570190429688</c:v>
                </c:pt>
                <c:pt idx="29">
                  <c:v>98.837471008300781</c:v>
                </c:pt>
                <c:pt idx="30">
                  <c:v>98.837142944335938</c:v>
                </c:pt>
                <c:pt idx="31">
                  <c:v>98.836616516113281</c:v>
                </c:pt>
                <c:pt idx="32">
                  <c:v>98.836616516113281</c:v>
                </c:pt>
                <c:pt idx="33">
                  <c:v>98.836784362792969</c:v>
                </c:pt>
                <c:pt idx="34">
                  <c:v>98.83685302734375</c:v>
                </c:pt>
                <c:pt idx="35">
                  <c:v>98.837013244628906</c:v>
                </c:pt>
                <c:pt idx="36">
                  <c:v>98.837387084960938</c:v>
                </c:pt>
                <c:pt idx="37">
                  <c:v>98.837783813476563</c:v>
                </c:pt>
                <c:pt idx="38">
                  <c:v>98.838035583496094</c:v>
                </c:pt>
                <c:pt idx="39">
                  <c:v>98.8382568359375</c:v>
                </c:pt>
                <c:pt idx="40">
                  <c:v>98.838356018066406</c:v>
                </c:pt>
                <c:pt idx="41">
                  <c:v>98.838356018066406</c:v>
                </c:pt>
                <c:pt idx="42">
                  <c:v>98.838279724121094</c:v>
                </c:pt>
                <c:pt idx="43">
                  <c:v>98.838264465332031</c:v>
                </c:pt>
                <c:pt idx="44">
                  <c:v>98.838180541992188</c:v>
                </c:pt>
                <c:pt idx="45">
                  <c:v>98.837928771972656</c:v>
                </c:pt>
                <c:pt idx="46">
                  <c:v>98.837623596191406</c:v>
                </c:pt>
                <c:pt idx="47">
                  <c:v>98.837295532226563</c:v>
                </c:pt>
                <c:pt idx="48">
                  <c:v>98.836685180664063</c:v>
                </c:pt>
                <c:pt idx="49">
                  <c:v>98.836196899414063</c:v>
                </c:pt>
                <c:pt idx="50">
                  <c:v>98.836196899414063</c:v>
                </c:pt>
                <c:pt idx="51">
                  <c:v>98.836204528808594</c:v>
                </c:pt>
                <c:pt idx="52">
                  <c:v>98.836502075195313</c:v>
                </c:pt>
                <c:pt idx="53">
                  <c:v>98.837005615234375</c:v>
                </c:pt>
                <c:pt idx="54">
                  <c:v>98.837570190429688</c:v>
                </c:pt>
                <c:pt idx="55">
                  <c:v>98.838127136230469</c:v>
                </c:pt>
                <c:pt idx="56">
                  <c:v>98.838478088378906</c:v>
                </c:pt>
                <c:pt idx="57">
                  <c:v>98.838630676269531</c:v>
                </c:pt>
                <c:pt idx="58">
                  <c:v>98.838630676269531</c:v>
                </c:pt>
                <c:pt idx="59">
                  <c:v>98.838462829589844</c:v>
                </c:pt>
                <c:pt idx="60">
                  <c:v>98.838088989257813</c:v>
                </c:pt>
                <c:pt idx="61">
                  <c:v>98.837806701660156</c:v>
                </c:pt>
                <c:pt idx="62">
                  <c:v>98.837509155273438</c:v>
                </c:pt>
                <c:pt idx="63">
                  <c:v>98.837455749511719</c:v>
                </c:pt>
                <c:pt idx="64">
                  <c:v>98.837455749511719</c:v>
                </c:pt>
                <c:pt idx="65">
                  <c:v>98.837593078613281</c:v>
                </c:pt>
                <c:pt idx="66">
                  <c:v>98.8377685546875</c:v>
                </c:pt>
                <c:pt idx="67">
                  <c:v>98.837852478027344</c:v>
                </c:pt>
                <c:pt idx="68">
                  <c:v>98.837852478027344</c:v>
                </c:pt>
                <c:pt idx="69">
                  <c:v>98.837631225585938</c:v>
                </c:pt>
                <c:pt idx="70">
                  <c:v>98.837501525878906</c:v>
                </c:pt>
                <c:pt idx="71">
                  <c:v>98.837394714355469</c:v>
                </c:pt>
                <c:pt idx="72">
                  <c:v>98.837394714355469</c:v>
                </c:pt>
                <c:pt idx="73">
                  <c:v>98.83758544921875</c:v>
                </c:pt>
                <c:pt idx="74">
                  <c:v>98.83758544921875</c:v>
                </c:pt>
                <c:pt idx="75">
                  <c:v>98.837509155273438</c:v>
                </c:pt>
                <c:pt idx="76">
                  <c:v>98.8372802734375</c:v>
                </c:pt>
                <c:pt idx="77">
                  <c:v>98.837059020996094</c:v>
                </c:pt>
                <c:pt idx="78">
                  <c:v>98.8365478515625</c:v>
                </c:pt>
                <c:pt idx="79">
                  <c:v>98.836318969726563</c:v>
                </c:pt>
                <c:pt idx="80">
                  <c:v>98.836311340332031</c:v>
                </c:pt>
                <c:pt idx="81">
                  <c:v>98.836311340332031</c:v>
                </c:pt>
                <c:pt idx="82">
                  <c:v>98.836509704589844</c:v>
                </c:pt>
                <c:pt idx="83">
                  <c:v>98.8365478515625</c:v>
                </c:pt>
                <c:pt idx="84">
                  <c:v>98.83697509765625</c:v>
                </c:pt>
                <c:pt idx="85">
                  <c:v>98.837715148925781</c:v>
                </c:pt>
                <c:pt idx="86">
                  <c:v>98.83843994140625</c:v>
                </c:pt>
                <c:pt idx="87">
                  <c:v>98.839096069335938</c:v>
                </c:pt>
                <c:pt idx="88">
                  <c:v>98.840019226074219</c:v>
                </c:pt>
                <c:pt idx="89">
                  <c:v>98.840721130371094</c:v>
                </c:pt>
                <c:pt idx="90">
                  <c:v>98.840850830078125</c:v>
                </c:pt>
                <c:pt idx="91">
                  <c:v>98.840919494628906</c:v>
                </c:pt>
                <c:pt idx="92">
                  <c:v>98.841018676757813</c:v>
                </c:pt>
                <c:pt idx="93">
                  <c:v>98.841041564941406</c:v>
                </c:pt>
                <c:pt idx="94">
                  <c:v>98.841354370117188</c:v>
                </c:pt>
                <c:pt idx="95">
                  <c:v>98.841903686523438</c:v>
                </c:pt>
                <c:pt idx="96">
                  <c:v>98.842445373535156</c:v>
                </c:pt>
                <c:pt idx="97">
                  <c:v>98.842872619628906</c:v>
                </c:pt>
                <c:pt idx="98">
                  <c:v>98.842887878417969</c:v>
                </c:pt>
                <c:pt idx="99">
                  <c:v>98.842926025390625</c:v>
                </c:pt>
                <c:pt idx="100">
                  <c:v>98.842926025390625</c:v>
                </c:pt>
                <c:pt idx="101">
                  <c:v>98.842887878417969</c:v>
                </c:pt>
                <c:pt idx="102">
                  <c:v>98.842483520507813</c:v>
                </c:pt>
                <c:pt idx="103">
                  <c:v>98.842483520507813</c:v>
                </c:pt>
                <c:pt idx="104">
                  <c:v>98.842857360839844</c:v>
                </c:pt>
                <c:pt idx="105">
                  <c:v>98.843246459960938</c:v>
                </c:pt>
                <c:pt idx="106">
                  <c:v>98.843994140625</c:v>
                </c:pt>
                <c:pt idx="107">
                  <c:v>98.84503173828125</c:v>
                </c:pt>
                <c:pt idx="108">
                  <c:v>98.846015930175781</c:v>
                </c:pt>
                <c:pt idx="109">
                  <c:v>98.846389770507813</c:v>
                </c:pt>
                <c:pt idx="110">
                  <c:v>98.846527099609375</c:v>
                </c:pt>
                <c:pt idx="111">
                  <c:v>98.846603393554688</c:v>
                </c:pt>
                <c:pt idx="112">
                  <c:v>98.846603393554688</c:v>
                </c:pt>
                <c:pt idx="113">
                  <c:v>98.846488952636719</c:v>
                </c:pt>
                <c:pt idx="114">
                  <c:v>98.84637451171875</c:v>
                </c:pt>
                <c:pt idx="115">
                  <c:v>98.846229553222656</c:v>
                </c:pt>
                <c:pt idx="116">
                  <c:v>98.845985412597656</c:v>
                </c:pt>
                <c:pt idx="117">
                  <c:v>98.845817565917969</c:v>
                </c:pt>
                <c:pt idx="118">
                  <c:v>98.84576416015625</c:v>
                </c:pt>
                <c:pt idx="119">
                  <c:v>98.845436096191406</c:v>
                </c:pt>
                <c:pt idx="120">
                  <c:v>98.844894409179688</c:v>
                </c:pt>
                <c:pt idx="121">
                  <c:v>98.844505310058594</c:v>
                </c:pt>
                <c:pt idx="122">
                  <c:v>98.844192504882813</c:v>
                </c:pt>
                <c:pt idx="123">
                  <c:v>98.843681335449219</c:v>
                </c:pt>
                <c:pt idx="124">
                  <c:v>98.843681335449219</c:v>
                </c:pt>
                <c:pt idx="125">
                  <c:v>98.843795776367188</c:v>
                </c:pt>
                <c:pt idx="126">
                  <c:v>98.844024658203125</c:v>
                </c:pt>
                <c:pt idx="127">
                  <c:v>98.844230651855469</c:v>
                </c:pt>
                <c:pt idx="128">
                  <c:v>98.844741821289063</c:v>
                </c:pt>
                <c:pt idx="129">
                  <c:v>98.845016479492188</c:v>
                </c:pt>
                <c:pt idx="130">
                  <c:v>98.845481872558594</c:v>
                </c:pt>
                <c:pt idx="131">
                  <c:v>98.845695495605469</c:v>
                </c:pt>
                <c:pt idx="132">
                  <c:v>98.845779418945313</c:v>
                </c:pt>
                <c:pt idx="133">
                  <c:v>98.845779418945313</c:v>
                </c:pt>
                <c:pt idx="134">
                  <c:v>98.845672607421875</c:v>
                </c:pt>
                <c:pt idx="135">
                  <c:v>98.845359802246094</c:v>
                </c:pt>
                <c:pt idx="136">
                  <c:v>98.84527587890625</c:v>
                </c:pt>
                <c:pt idx="137">
                  <c:v>98.844955444335938</c:v>
                </c:pt>
                <c:pt idx="138">
                  <c:v>98.844734191894531</c:v>
                </c:pt>
                <c:pt idx="139">
                  <c:v>98.844734191894531</c:v>
                </c:pt>
                <c:pt idx="140">
                  <c:v>98.844741821289063</c:v>
                </c:pt>
                <c:pt idx="141">
                  <c:v>98.84515380859375</c:v>
                </c:pt>
                <c:pt idx="142">
                  <c:v>98.845535278320313</c:v>
                </c:pt>
                <c:pt idx="143">
                  <c:v>98.845779418945313</c:v>
                </c:pt>
                <c:pt idx="144">
                  <c:v>98.845985412597656</c:v>
                </c:pt>
                <c:pt idx="145">
                  <c:v>98.845985412597656</c:v>
                </c:pt>
                <c:pt idx="146">
                  <c:v>98.845832824707031</c:v>
                </c:pt>
                <c:pt idx="147">
                  <c:v>98.845573425292969</c:v>
                </c:pt>
                <c:pt idx="148">
                  <c:v>98.845573425292969</c:v>
                </c:pt>
                <c:pt idx="149">
                  <c:v>98.845619201660156</c:v>
                </c:pt>
                <c:pt idx="150">
                  <c:v>98.845680236816406</c:v>
                </c:pt>
                <c:pt idx="151">
                  <c:v>98.845748901367188</c:v>
                </c:pt>
                <c:pt idx="152">
                  <c:v>98.846061706542969</c:v>
                </c:pt>
                <c:pt idx="153">
                  <c:v>98.846061706542969</c:v>
                </c:pt>
                <c:pt idx="154">
                  <c:v>98.846015930175781</c:v>
                </c:pt>
                <c:pt idx="155">
                  <c:v>98.845924377441406</c:v>
                </c:pt>
                <c:pt idx="156">
                  <c:v>98.845840454101563</c:v>
                </c:pt>
                <c:pt idx="157">
                  <c:v>98.845603942871094</c:v>
                </c:pt>
                <c:pt idx="158">
                  <c:v>98.845527648925781</c:v>
                </c:pt>
                <c:pt idx="159">
                  <c:v>98.84552001953125</c:v>
                </c:pt>
                <c:pt idx="160">
                  <c:v>98.84552001953125</c:v>
                </c:pt>
                <c:pt idx="161">
                  <c:v>98.845565795898438</c:v>
                </c:pt>
                <c:pt idx="162">
                  <c:v>98.845619201660156</c:v>
                </c:pt>
                <c:pt idx="163">
                  <c:v>98.845619201660156</c:v>
                </c:pt>
                <c:pt idx="164">
                  <c:v>98.845458984375</c:v>
                </c:pt>
                <c:pt idx="165">
                  <c:v>98.845252990722656</c:v>
                </c:pt>
                <c:pt idx="166">
                  <c:v>98.845039367675781</c:v>
                </c:pt>
                <c:pt idx="167">
                  <c:v>98.84466552734375</c:v>
                </c:pt>
                <c:pt idx="168">
                  <c:v>98.844596862792969</c:v>
                </c:pt>
                <c:pt idx="169">
                  <c:v>98.844596862792969</c:v>
                </c:pt>
                <c:pt idx="170">
                  <c:v>98.844841003417969</c:v>
                </c:pt>
                <c:pt idx="171">
                  <c:v>98.84515380859375</c:v>
                </c:pt>
                <c:pt idx="172">
                  <c:v>98.845420837402344</c:v>
                </c:pt>
                <c:pt idx="173">
                  <c:v>98.845664978027344</c:v>
                </c:pt>
                <c:pt idx="174">
                  <c:v>98.845802307128906</c:v>
                </c:pt>
                <c:pt idx="175">
                  <c:v>98.845802307128906</c:v>
                </c:pt>
                <c:pt idx="176">
                  <c:v>98.845596313476563</c:v>
                </c:pt>
                <c:pt idx="177">
                  <c:v>98.845268249511719</c:v>
                </c:pt>
                <c:pt idx="178">
                  <c:v>98.844802856445313</c:v>
                </c:pt>
                <c:pt idx="179">
                  <c:v>98.844253540039063</c:v>
                </c:pt>
                <c:pt idx="180">
                  <c:v>98.843696594238281</c:v>
                </c:pt>
                <c:pt idx="181">
                  <c:v>98.843429565429688</c:v>
                </c:pt>
                <c:pt idx="182">
                  <c:v>98.843330383300781</c:v>
                </c:pt>
                <c:pt idx="183">
                  <c:v>98.84332275390625</c:v>
                </c:pt>
                <c:pt idx="184">
                  <c:v>98.843109130859375</c:v>
                </c:pt>
                <c:pt idx="185">
                  <c:v>98.843093872070313</c:v>
                </c:pt>
                <c:pt idx="186">
                  <c:v>98.843040466308594</c:v>
                </c:pt>
                <c:pt idx="187">
                  <c:v>98.84295654296875</c:v>
                </c:pt>
                <c:pt idx="188">
                  <c:v>98.842826843261719</c:v>
                </c:pt>
                <c:pt idx="189">
                  <c:v>98.8427734375</c:v>
                </c:pt>
                <c:pt idx="190">
                  <c:v>98.842697143554688</c:v>
                </c:pt>
                <c:pt idx="191">
                  <c:v>98.842369079589844</c:v>
                </c:pt>
                <c:pt idx="192">
                  <c:v>98.842330932617188</c:v>
                </c:pt>
                <c:pt idx="193">
                  <c:v>98.842330932617188</c:v>
                </c:pt>
                <c:pt idx="194">
                  <c:v>98.842460632324219</c:v>
                </c:pt>
                <c:pt idx="195">
                  <c:v>98.842727661132813</c:v>
                </c:pt>
                <c:pt idx="196">
                  <c:v>98.842964172363281</c:v>
                </c:pt>
                <c:pt idx="197">
                  <c:v>98.843238830566406</c:v>
                </c:pt>
                <c:pt idx="198">
                  <c:v>98.843269348144531</c:v>
                </c:pt>
                <c:pt idx="199">
                  <c:v>98.843338012695313</c:v>
                </c:pt>
                <c:pt idx="200">
                  <c:v>98.843437194824219</c:v>
                </c:pt>
                <c:pt idx="201">
                  <c:v>98.843513488769531</c:v>
                </c:pt>
                <c:pt idx="202">
                  <c:v>98.843521118164063</c:v>
                </c:pt>
                <c:pt idx="203">
                  <c:v>98.843582153320313</c:v>
                </c:pt>
                <c:pt idx="204">
                  <c:v>98.843582153320313</c:v>
                </c:pt>
                <c:pt idx="205">
                  <c:v>98.843513488769531</c:v>
                </c:pt>
                <c:pt idx="206">
                  <c:v>98.843452453613281</c:v>
                </c:pt>
                <c:pt idx="207">
                  <c:v>98.843452453613281</c:v>
                </c:pt>
                <c:pt idx="208">
                  <c:v>98.843505859375</c:v>
                </c:pt>
                <c:pt idx="209">
                  <c:v>98.843505859375</c:v>
                </c:pt>
                <c:pt idx="210">
                  <c:v>98.843460083007813</c:v>
                </c:pt>
                <c:pt idx="211">
                  <c:v>98.843284606933594</c:v>
                </c:pt>
                <c:pt idx="212">
                  <c:v>98.8431396484375</c:v>
                </c:pt>
                <c:pt idx="213">
                  <c:v>98.843032836914063</c:v>
                </c:pt>
                <c:pt idx="214">
                  <c:v>98.842941284179688</c:v>
                </c:pt>
                <c:pt idx="215">
                  <c:v>98.842941284179688</c:v>
                </c:pt>
                <c:pt idx="216">
                  <c:v>98.842987060546875</c:v>
                </c:pt>
                <c:pt idx="217">
                  <c:v>98.843376159667969</c:v>
                </c:pt>
                <c:pt idx="218">
                  <c:v>98.843795776367188</c:v>
                </c:pt>
                <c:pt idx="219">
                  <c:v>98.844085693359375</c:v>
                </c:pt>
                <c:pt idx="220">
                  <c:v>98.844490051269531</c:v>
                </c:pt>
                <c:pt idx="221">
                  <c:v>98.844863891601563</c:v>
                </c:pt>
                <c:pt idx="222">
                  <c:v>98.844863891601563</c:v>
                </c:pt>
                <c:pt idx="223">
                  <c:v>98.844863891601563</c:v>
                </c:pt>
                <c:pt idx="224">
                  <c:v>98.844871520996094</c:v>
                </c:pt>
                <c:pt idx="225">
                  <c:v>98.844871520996094</c:v>
                </c:pt>
                <c:pt idx="226">
                  <c:v>98.844917297363281</c:v>
                </c:pt>
                <c:pt idx="227">
                  <c:v>98.844963073730469</c:v>
                </c:pt>
                <c:pt idx="228">
                  <c:v>98.844993591308594</c:v>
                </c:pt>
                <c:pt idx="229">
                  <c:v>98.845024108886719</c:v>
                </c:pt>
                <c:pt idx="230">
                  <c:v>98.845046997070313</c:v>
                </c:pt>
                <c:pt idx="231">
                  <c:v>98.845062255859375</c:v>
                </c:pt>
                <c:pt idx="232">
                  <c:v>98.845191955566406</c:v>
                </c:pt>
                <c:pt idx="233">
                  <c:v>98.845298767089844</c:v>
                </c:pt>
                <c:pt idx="234">
                  <c:v>98.845382690429688</c:v>
                </c:pt>
                <c:pt idx="235">
                  <c:v>98.845382690429688</c:v>
                </c:pt>
                <c:pt idx="236">
                  <c:v>98.845382690429688</c:v>
                </c:pt>
                <c:pt idx="237">
                  <c:v>98.845344543457031</c:v>
                </c:pt>
                <c:pt idx="238">
                  <c:v>98.845100402832031</c:v>
                </c:pt>
                <c:pt idx="239">
                  <c:v>98.845001220703125</c:v>
                </c:pt>
                <c:pt idx="240">
                  <c:v>98.845001220703125</c:v>
                </c:pt>
                <c:pt idx="241">
                  <c:v>98.844917297363281</c:v>
                </c:pt>
                <c:pt idx="242">
                  <c:v>98.844810485839844</c:v>
                </c:pt>
                <c:pt idx="243">
                  <c:v>98.844718933105469</c:v>
                </c:pt>
                <c:pt idx="244">
                  <c:v>98.8446044921875</c:v>
                </c:pt>
                <c:pt idx="245">
                  <c:v>98.844436645507813</c:v>
                </c:pt>
                <c:pt idx="246">
                  <c:v>98.84429931640625</c:v>
                </c:pt>
                <c:pt idx="247">
                  <c:v>98.844253540039063</c:v>
                </c:pt>
                <c:pt idx="248">
                  <c:v>98.844062805175781</c:v>
                </c:pt>
                <c:pt idx="249">
                  <c:v>98.844039916992188</c:v>
                </c:pt>
                <c:pt idx="250">
                  <c:v>98.8438720703125</c:v>
                </c:pt>
                <c:pt idx="251">
                  <c:v>98.843803405761719</c:v>
                </c:pt>
                <c:pt idx="252">
                  <c:v>98.843536376953125</c:v>
                </c:pt>
                <c:pt idx="253">
                  <c:v>98.843429565429688</c:v>
                </c:pt>
                <c:pt idx="254">
                  <c:v>98.843429565429688</c:v>
                </c:pt>
                <c:pt idx="255">
                  <c:v>98.843605041503906</c:v>
                </c:pt>
                <c:pt idx="256">
                  <c:v>98.843849182128906</c:v>
                </c:pt>
                <c:pt idx="257">
                  <c:v>98.844032287597656</c:v>
                </c:pt>
                <c:pt idx="258">
                  <c:v>98.844345092773438</c:v>
                </c:pt>
                <c:pt idx="259">
                  <c:v>98.844627380371094</c:v>
                </c:pt>
                <c:pt idx="260">
                  <c:v>98.844627380371094</c:v>
                </c:pt>
                <c:pt idx="261">
                  <c:v>98.844520568847656</c:v>
                </c:pt>
                <c:pt idx="262">
                  <c:v>98.844512939453125</c:v>
                </c:pt>
                <c:pt idx="263">
                  <c:v>98.844520568847656</c:v>
                </c:pt>
                <c:pt idx="264">
                  <c:v>98.844528198242188</c:v>
                </c:pt>
                <c:pt idx="265">
                  <c:v>98.844535827636719</c:v>
                </c:pt>
                <c:pt idx="266">
                  <c:v>98.844535827636719</c:v>
                </c:pt>
                <c:pt idx="267">
                  <c:v>98.844451904296875</c:v>
                </c:pt>
                <c:pt idx="268">
                  <c:v>98.844314575195313</c:v>
                </c:pt>
                <c:pt idx="269">
                  <c:v>98.844184875488281</c:v>
                </c:pt>
                <c:pt idx="270">
                  <c:v>98.84417724609375</c:v>
                </c:pt>
                <c:pt idx="271">
                  <c:v>98.844154357910156</c:v>
                </c:pt>
                <c:pt idx="272">
                  <c:v>98.844032287597656</c:v>
                </c:pt>
                <c:pt idx="273">
                  <c:v>98.843986511230469</c:v>
                </c:pt>
                <c:pt idx="274">
                  <c:v>98.8438720703125</c:v>
                </c:pt>
                <c:pt idx="275">
                  <c:v>98.843696594238281</c:v>
                </c:pt>
                <c:pt idx="276">
                  <c:v>98.843597412109375</c:v>
                </c:pt>
                <c:pt idx="277">
                  <c:v>98.843544006347656</c:v>
                </c:pt>
                <c:pt idx="278">
                  <c:v>98.843544006347656</c:v>
                </c:pt>
                <c:pt idx="279">
                  <c:v>98.843582153320313</c:v>
                </c:pt>
                <c:pt idx="280">
                  <c:v>98.843704223632813</c:v>
                </c:pt>
                <c:pt idx="281">
                  <c:v>98.843887329101563</c:v>
                </c:pt>
                <c:pt idx="282">
                  <c:v>98.844207763671875</c:v>
                </c:pt>
                <c:pt idx="283">
                  <c:v>98.844467163085938</c:v>
                </c:pt>
                <c:pt idx="284">
                  <c:v>98.844467163085938</c:v>
                </c:pt>
                <c:pt idx="285">
                  <c:v>98.844512939453125</c:v>
                </c:pt>
                <c:pt idx="286">
                  <c:v>98.844482421875</c:v>
                </c:pt>
                <c:pt idx="287">
                  <c:v>98.844482421875</c:v>
                </c:pt>
                <c:pt idx="288">
                  <c:v>98.8443603515625</c:v>
                </c:pt>
                <c:pt idx="289">
                  <c:v>98.844337463378906</c:v>
                </c:pt>
                <c:pt idx="290">
                  <c:v>98.844200134277344</c:v>
                </c:pt>
                <c:pt idx="291">
                  <c:v>98.844009399414063</c:v>
                </c:pt>
                <c:pt idx="292">
                  <c:v>98.843856811523438</c:v>
                </c:pt>
                <c:pt idx="293">
                  <c:v>98.843620300292969</c:v>
                </c:pt>
                <c:pt idx="294">
                  <c:v>98.843414306640625</c:v>
                </c:pt>
                <c:pt idx="295">
                  <c:v>98.843414306640625</c:v>
                </c:pt>
                <c:pt idx="296">
                  <c:v>98.843421936035156</c:v>
                </c:pt>
                <c:pt idx="297">
                  <c:v>98.843475341796875</c:v>
                </c:pt>
                <c:pt idx="298">
                  <c:v>98.843605041503906</c:v>
                </c:pt>
                <c:pt idx="299">
                  <c:v>98.843940734863281</c:v>
                </c:pt>
                <c:pt idx="300">
                  <c:v>98.844261169433594</c:v>
                </c:pt>
                <c:pt idx="301">
                  <c:v>98.844352722167969</c:v>
                </c:pt>
                <c:pt idx="302">
                  <c:v>98.844482421875</c:v>
                </c:pt>
                <c:pt idx="303">
                  <c:v>98.844558715820313</c:v>
                </c:pt>
                <c:pt idx="304">
                  <c:v>98.844657897949219</c:v>
                </c:pt>
                <c:pt idx="305">
                  <c:v>98.844703674316406</c:v>
                </c:pt>
                <c:pt idx="306">
                  <c:v>98.8447265625</c:v>
                </c:pt>
                <c:pt idx="307">
                  <c:v>98.844825744628906</c:v>
                </c:pt>
                <c:pt idx="308">
                  <c:v>98.8447265625</c:v>
                </c:pt>
                <c:pt idx="309">
                  <c:v>98.844635009765625</c:v>
                </c:pt>
                <c:pt idx="310">
                  <c:v>98.844444274902344</c:v>
                </c:pt>
                <c:pt idx="311">
                  <c:v>98.844062805175781</c:v>
                </c:pt>
                <c:pt idx="312">
                  <c:v>98.843673706054688</c:v>
                </c:pt>
                <c:pt idx="313">
                  <c:v>98.843299865722656</c:v>
                </c:pt>
                <c:pt idx="314">
                  <c:v>98.843048095703125</c:v>
                </c:pt>
                <c:pt idx="315">
                  <c:v>98.842765808105469</c:v>
                </c:pt>
                <c:pt idx="316">
                  <c:v>98.842750549316406</c:v>
                </c:pt>
                <c:pt idx="317">
                  <c:v>98.842750549316406</c:v>
                </c:pt>
                <c:pt idx="318">
                  <c:v>98.842750549316406</c:v>
                </c:pt>
                <c:pt idx="319">
                  <c:v>98.842758178710938</c:v>
                </c:pt>
                <c:pt idx="320">
                  <c:v>98.842758178710938</c:v>
                </c:pt>
                <c:pt idx="321">
                  <c:v>98.843269348144531</c:v>
                </c:pt>
                <c:pt idx="322">
                  <c:v>98.84375</c:v>
                </c:pt>
                <c:pt idx="323">
                  <c:v>98.844123840332031</c:v>
                </c:pt>
                <c:pt idx="324">
                  <c:v>98.84466552734375</c:v>
                </c:pt>
                <c:pt idx="325">
                  <c:v>98.845046997070313</c:v>
                </c:pt>
                <c:pt idx="326">
                  <c:v>98.845046997070313</c:v>
                </c:pt>
                <c:pt idx="327">
                  <c:v>98.845130920410156</c:v>
                </c:pt>
                <c:pt idx="328">
                  <c:v>98.845130920410156</c:v>
                </c:pt>
                <c:pt idx="329">
                  <c:v>98.84527587890625</c:v>
                </c:pt>
                <c:pt idx="330">
                  <c:v>98.84527587890625</c:v>
                </c:pt>
                <c:pt idx="331">
                  <c:v>98.845199584960938</c:v>
                </c:pt>
                <c:pt idx="332">
                  <c:v>98.84515380859375</c:v>
                </c:pt>
                <c:pt idx="333">
                  <c:v>98.844993591308594</c:v>
                </c:pt>
                <c:pt idx="334">
                  <c:v>98.844680786132813</c:v>
                </c:pt>
                <c:pt idx="335">
                  <c:v>98.844551086425781</c:v>
                </c:pt>
                <c:pt idx="336">
                  <c:v>98.844444274902344</c:v>
                </c:pt>
                <c:pt idx="337">
                  <c:v>98.844436645507813</c:v>
                </c:pt>
                <c:pt idx="338">
                  <c:v>98.844436645507813</c:v>
                </c:pt>
                <c:pt idx="339">
                  <c:v>98.844390869140625</c:v>
                </c:pt>
                <c:pt idx="340">
                  <c:v>98.844329833984375</c:v>
                </c:pt>
                <c:pt idx="341">
                  <c:v>98.84429931640625</c:v>
                </c:pt>
                <c:pt idx="342">
                  <c:v>98.844329833984375</c:v>
                </c:pt>
                <c:pt idx="343">
                  <c:v>98.844367980957031</c:v>
                </c:pt>
                <c:pt idx="344">
                  <c:v>98.844406127929688</c:v>
                </c:pt>
                <c:pt idx="345">
                  <c:v>98.844581604003906</c:v>
                </c:pt>
                <c:pt idx="346">
                  <c:v>98.844779968261719</c:v>
                </c:pt>
                <c:pt idx="347">
                  <c:v>98.845085144042969</c:v>
                </c:pt>
                <c:pt idx="348">
                  <c:v>98.845123291015625</c:v>
                </c:pt>
                <c:pt idx="349">
                  <c:v>98.845298767089844</c:v>
                </c:pt>
                <c:pt idx="350">
                  <c:v>98.845314025878906</c:v>
                </c:pt>
                <c:pt idx="351">
                  <c:v>98.845367431640625</c:v>
                </c:pt>
                <c:pt idx="352">
                  <c:v>98.845382690429688</c:v>
                </c:pt>
                <c:pt idx="353">
                  <c:v>98.845367431640625</c:v>
                </c:pt>
                <c:pt idx="354">
                  <c:v>98.845382690429688</c:v>
                </c:pt>
                <c:pt idx="355">
                  <c:v>98.845344543457031</c:v>
                </c:pt>
                <c:pt idx="356">
                  <c:v>98.845352172851563</c:v>
                </c:pt>
                <c:pt idx="357">
                  <c:v>98.845352172851563</c:v>
                </c:pt>
                <c:pt idx="358">
                  <c:v>98.845451354980469</c:v>
                </c:pt>
                <c:pt idx="359">
                  <c:v>98.845573425292969</c:v>
                </c:pt>
                <c:pt idx="360">
                  <c:v>98.845573425292969</c:v>
                </c:pt>
                <c:pt idx="361">
                  <c:v>98.845565795898438</c:v>
                </c:pt>
                <c:pt idx="362">
                  <c:v>98.845458984375</c:v>
                </c:pt>
                <c:pt idx="363">
                  <c:v>98.845428466796875</c:v>
                </c:pt>
                <c:pt idx="364">
                  <c:v>98.845260620117188</c:v>
                </c:pt>
                <c:pt idx="365">
                  <c:v>98.845260620117188</c:v>
                </c:pt>
                <c:pt idx="366">
                  <c:v>98.845268249511719</c:v>
                </c:pt>
                <c:pt idx="367">
                  <c:v>98.845268249511719</c:v>
                </c:pt>
                <c:pt idx="368">
                  <c:v>98.845329284667969</c:v>
                </c:pt>
                <c:pt idx="369">
                  <c:v>98.845329284667969</c:v>
                </c:pt>
                <c:pt idx="370">
                  <c:v>98.845420837402344</c:v>
                </c:pt>
                <c:pt idx="371">
                  <c:v>98.845603942871094</c:v>
                </c:pt>
                <c:pt idx="372">
                  <c:v>98.845695495605469</c:v>
                </c:pt>
                <c:pt idx="373">
                  <c:v>98.845947265625</c:v>
                </c:pt>
                <c:pt idx="374">
                  <c:v>98.846275329589844</c:v>
                </c:pt>
                <c:pt idx="375">
                  <c:v>98.846595764160156</c:v>
                </c:pt>
                <c:pt idx="376">
                  <c:v>98.846687316894531</c:v>
                </c:pt>
                <c:pt idx="377">
                  <c:v>98.846733093261719</c:v>
                </c:pt>
                <c:pt idx="378">
                  <c:v>98.846931457519531</c:v>
                </c:pt>
                <c:pt idx="379">
                  <c:v>98.846931457519531</c:v>
                </c:pt>
                <c:pt idx="380">
                  <c:v>98.846931457519531</c:v>
                </c:pt>
                <c:pt idx="381">
                  <c:v>98.847068786621094</c:v>
                </c:pt>
                <c:pt idx="382">
                  <c:v>98.847068786621094</c:v>
                </c:pt>
                <c:pt idx="383">
                  <c:v>98.846870422363281</c:v>
                </c:pt>
                <c:pt idx="384">
                  <c:v>98.846847534179688</c:v>
                </c:pt>
                <c:pt idx="385">
                  <c:v>98.846847534179688</c:v>
                </c:pt>
                <c:pt idx="386">
                  <c:v>98.846626281738281</c:v>
                </c:pt>
                <c:pt idx="387">
                  <c:v>98.846420288085938</c:v>
                </c:pt>
                <c:pt idx="388">
                  <c:v>98.846206665039063</c:v>
                </c:pt>
                <c:pt idx="389">
                  <c:v>98.8458251953125</c:v>
                </c:pt>
                <c:pt idx="390">
                  <c:v>98.845527648925781</c:v>
                </c:pt>
                <c:pt idx="391">
                  <c:v>98.845527648925781</c:v>
                </c:pt>
                <c:pt idx="392">
                  <c:v>98.845619201660156</c:v>
                </c:pt>
                <c:pt idx="393">
                  <c:v>98.845878601074219</c:v>
                </c:pt>
                <c:pt idx="394">
                  <c:v>98.846343994140625</c:v>
                </c:pt>
                <c:pt idx="395">
                  <c:v>98.846672058105469</c:v>
                </c:pt>
                <c:pt idx="396">
                  <c:v>98.847061157226563</c:v>
                </c:pt>
                <c:pt idx="397">
                  <c:v>98.847274780273438</c:v>
                </c:pt>
                <c:pt idx="398">
                  <c:v>98.847625732421875</c:v>
                </c:pt>
                <c:pt idx="399">
                  <c:v>98.847648620605469</c:v>
                </c:pt>
                <c:pt idx="400">
                  <c:v>98.847648620605469</c:v>
                </c:pt>
                <c:pt idx="401">
                  <c:v>98.8475341796875</c:v>
                </c:pt>
                <c:pt idx="402">
                  <c:v>98.847518920898438</c:v>
                </c:pt>
                <c:pt idx="403">
                  <c:v>98.84735107421875</c:v>
                </c:pt>
                <c:pt idx="404">
                  <c:v>98.847259521484375</c:v>
                </c:pt>
                <c:pt idx="405">
                  <c:v>98.847160339355469</c:v>
                </c:pt>
                <c:pt idx="406">
                  <c:v>98.847061157226563</c:v>
                </c:pt>
                <c:pt idx="407">
                  <c:v>98.846931457519531</c:v>
                </c:pt>
                <c:pt idx="408">
                  <c:v>98.846817016601563</c:v>
                </c:pt>
                <c:pt idx="409">
                  <c:v>98.846710205078125</c:v>
                </c:pt>
                <c:pt idx="410">
                  <c:v>98.846710205078125</c:v>
                </c:pt>
                <c:pt idx="411">
                  <c:v>98.846885681152344</c:v>
                </c:pt>
                <c:pt idx="412">
                  <c:v>98.84710693359375</c:v>
                </c:pt>
                <c:pt idx="413">
                  <c:v>98.847221374511719</c:v>
                </c:pt>
                <c:pt idx="414">
                  <c:v>98.847434997558594</c:v>
                </c:pt>
                <c:pt idx="415">
                  <c:v>98.847618103027344</c:v>
                </c:pt>
                <c:pt idx="416">
                  <c:v>98.847618103027344</c:v>
                </c:pt>
                <c:pt idx="417">
                  <c:v>98.847564697265625</c:v>
                </c:pt>
                <c:pt idx="418">
                  <c:v>98.847206115722656</c:v>
                </c:pt>
                <c:pt idx="419">
                  <c:v>98.846893310546875</c:v>
                </c:pt>
                <c:pt idx="420">
                  <c:v>98.846633911132813</c:v>
                </c:pt>
                <c:pt idx="421">
                  <c:v>98.846321105957031</c:v>
                </c:pt>
                <c:pt idx="422">
                  <c:v>98.846321105957031</c:v>
                </c:pt>
                <c:pt idx="423">
                  <c:v>98.846771240234375</c:v>
                </c:pt>
                <c:pt idx="424">
                  <c:v>98.847305297851563</c:v>
                </c:pt>
                <c:pt idx="425">
                  <c:v>98.847602844238281</c:v>
                </c:pt>
                <c:pt idx="426">
                  <c:v>98.847854614257813</c:v>
                </c:pt>
                <c:pt idx="427">
                  <c:v>98.847930908203125</c:v>
                </c:pt>
                <c:pt idx="428">
                  <c:v>98.847930908203125</c:v>
                </c:pt>
                <c:pt idx="429">
                  <c:v>98.847785949707031</c:v>
                </c:pt>
                <c:pt idx="430">
                  <c:v>98.847587585449219</c:v>
                </c:pt>
                <c:pt idx="431">
                  <c:v>98.847579956054688</c:v>
                </c:pt>
                <c:pt idx="432">
                  <c:v>98.847587585449219</c:v>
                </c:pt>
                <c:pt idx="433">
                  <c:v>98.847557067871094</c:v>
                </c:pt>
                <c:pt idx="434">
                  <c:v>98.847412109375</c:v>
                </c:pt>
                <c:pt idx="435">
                  <c:v>98.847305297851563</c:v>
                </c:pt>
                <c:pt idx="436">
                  <c:v>98.847305297851563</c:v>
                </c:pt>
                <c:pt idx="437">
                  <c:v>98.847297668457031</c:v>
                </c:pt>
                <c:pt idx="438">
                  <c:v>98.847267150878906</c:v>
                </c:pt>
                <c:pt idx="439">
                  <c:v>98.847175598144531</c:v>
                </c:pt>
                <c:pt idx="440">
                  <c:v>98.847030639648438</c:v>
                </c:pt>
                <c:pt idx="441">
                  <c:v>98.846687316894531</c:v>
                </c:pt>
                <c:pt idx="442">
                  <c:v>98.846115112304688</c:v>
                </c:pt>
                <c:pt idx="443">
                  <c:v>98.845718383789063</c:v>
                </c:pt>
                <c:pt idx="444">
                  <c:v>98.845695495605469</c:v>
                </c:pt>
                <c:pt idx="445">
                  <c:v>98.845695495605469</c:v>
                </c:pt>
                <c:pt idx="446">
                  <c:v>98.845970153808594</c:v>
                </c:pt>
                <c:pt idx="447">
                  <c:v>98.846305847167969</c:v>
                </c:pt>
                <c:pt idx="448">
                  <c:v>98.846771240234375</c:v>
                </c:pt>
                <c:pt idx="449">
                  <c:v>98.847259521484375</c:v>
                </c:pt>
                <c:pt idx="450">
                  <c:v>98.847427368164063</c:v>
                </c:pt>
                <c:pt idx="451">
                  <c:v>98.847587585449219</c:v>
                </c:pt>
                <c:pt idx="452">
                  <c:v>98.847709655761719</c:v>
                </c:pt>
                <c:pt idx="453">
                  <c:v>98.847709655761719</c:v>
                </c:pt>
                <c:pt idx="454">
                  <c:v>98.847442626953125</c:v>
                </c:pt>
                <c:pt idx="455">
                  <c:v>98.847320556640625</c:v>
                </c:pt>
                <c:pt idx="456">
                  <c:v>98.847122192382813</c:v>
                </c:pt>
                <c:pt idx="457">
                  <c:v>98.846954345703125</c:v>
                </c:pt>
                <c:pt idx="458">
                  <c:v>98.846954345703125</c:v>
                </c:pt>
                <c:pt idx="459">
                  <c:v>98.847023010253906</c:v>
                </c:pt>
                <c:pt idx="460">
                  <c:v>98.847023010253906</c:v>
                </c:pt>
                <c:pt idx="461">
                  <c:v>98.846977233886719</c:v>
                </c:pt>
                <c:pt idx="462">
                  <c:v>98.846916198730469</c:v>
                </c:pt>
                <c:pt idx="463">
                  <c:v>98.846763610839844</c:v>
                </c:pt>
                <c:pt idx="464">
                  <c:v>98.846511840820313</c:v>
                </c:pt>
                <c:pt idx="465">
                  <c:v>98.846237182617188</c:v>
                </c:pt>
                <c:pt idx="466">
                  <c:v>98.845909118652344</c:v>
                </c:pt>
                <c:pt idx="467">
                  <c:v>98.845603942871094</c:v>
                </c:pt>
                <c:pt idx="468">
                  <c:v>98.845382690429688</c:v>
                </c:pt>
                <c:pt idx="469">
                  <c:v>98.845359802246094</c:v>
                </c:pt>
                <c:pt idx="470">
                  <c:v>98.845359802246094</c:v>
                </c:pt>
                <c:pt idx="471">
                  <c:v>98.845573425292969</c:v>
                </c:pt>
                <c:pt idx="472">
                  <c:v>98.845756530761719</c:v>
                </c:pt>
                <c:pt idx="473">
                  <c:v>98.845932006835938</c:v>
                </c:pt>
                <c:pt idx="474">
                  <c:v>98.846183776855469</c:v>
                </c:pt>
                <c:pt idx="475">
                  <c:v>98.846664428710938</c:v>
                </c:pt>
                <c:pt idx="476">
                  <c:v>98.84698486328125</c:v>
                </c:pt>
                <c:pt idx="477">
                  <c:v>98.847328186035156</c:v>
                </c:pt>
                <c:pt idx="478">
                  <c:v>98.84765625</c:v>
                </c:pt>
                <c:pt idx="479">
                  <c:v>98.847846984863281</c:v>
                </c:pt>
                <c:pt idx="480">
                  <c:v>98.847846984863281</c:v>
                </c:pt>
                <c:pt idx="481">
                  <c:v>98.847702026367188</c:v>
                </c:pt>
                <c:pt idx="482">
                  <c:v>98.847694396972656</c:v>
                </c:pt>
                <c:pt idx="483">
                  <c:v>98.847404479980469</c:v>
                </c:pt>
                <c:pt idx="484">
                  <c:v>98.847152709960938</c:v>
                </c:pt>
                <c:pt idx="485">
                  <c:v>98.847038269042969</c:v>
                </c:pt>
                <c:pt idx="486">
                  <c:v>98.846824645996094</c:v>
                </c:pt>
                <c:pt idx="487">
                  <c:v>98.8468017578125</c:v>
                </c:pt>
                <c:pt idx="488">
                  <c:v>98.8468017578125</c:v>
                </c:pt>
                <c:pt idx="489">
                  <c:v>98.8468017578125</c:v>
                </c:pt>
                <c:pt idx="490">
                  <c:v>98.846595764160156</c:v>
                </c:pt>
                <c:pt idx="491">
                  <c:v>98.846443176269531</c:v>
                </c:pt>
                <c:pt idx="492">
                  <c:v>98.846183776855469</c:v>
                </c:pt>
                <c:pt idx="493">
                  <c:v>98.845939636230469</c:v>
                </c:pt>
                <c:pt idx="494">
                  <c:v>98.845939636230469</c:v>
                </c:pt>
                <c:pt idx="495">
                  <c:v>98.846343994140625</c:v>
                </c:pt>
                <c:pt idx="496">
                  <c:v>98.846786499023438</c:v>
                </c:pt>
                <c:pt idx="497">
                  <c:v>98.847427368164063</c:v>
                </c:pt>
                <c:pt idx="498">
                  <c:v>98.848098754882813</c:v>
                </c:pt>
                <c:pt idx="499">
                  <c:v>98.848442077636719</c:v>
                </c:pt>
                <c:pt idx="500">
                  <c:v>98.848487854003906</c:v>
                </c:pt>
                <c:pt idx="501">
                  <c:v>98.848556518554688</c:v>
                </c:pt>
                <c:pt idx="502">
                  <c:v>98.848564147949219</c:v>
                </c:pt>
                <c:pt idx="503">
                  <c:v>98.848564147949219</c:v>
                </c:pt>
                <c:pt idx="504">
                  <c:v>98.848495483398438</c:v>
                </c:pt>
                <c:pt idx="505">
                  <c:v>98.848464965820313</c:v>
                </c:pt>
                <c:pt idx="506">
                  <c:v>98.848464965820313</c:v>
                </c:pt>
                <c:pt idx="507">
                  <c:v>98.848289489746094</c:v>
                </c:pt>
                <c:pt idx="508">
                  <c:v>98.84820556640625</c:v>
                </c:pt>
                <c:pt idx="509">
                  <c:v>98.847969055175781</c:v>
                </c:pt>
                <c:pt idx="510">
                  <c:v>98.847724914550781</c:v>
                </c:pt>
                <c:pt idx="511">
                  <c:v>98.847457885742188</c:v>
                </c:pt>
                <c:pt idx="512">
                  <c:v>98.847434997558594</c:v>
                </c:pt>
                <c:pt idx="513">
                  <c:v>98.847312927246094</c:v>
                </c:pt>
                <c:pt idx="514">
                  <c:v>98.847312927246094</c:v>
                </c:pt>
                <c:pt idx="515">
                  <c:v>98.84771728515625</c:v>
                </c:pt>
                <c:pt idx="516">
                  <c:v>98.848045349121094</c:v>
                </c:pt>
                <c:pt idx="517">
                  <c:v>98.848190307617188</c:v>
                </c:pt>
                <c:pt idx="518">
                  <c:v>98.848503112792969</c:v>
                </c:pt>
                <c:pt idx="519">
                  <c:v>98.848503112792969</c:v>
                </c:pt>
                <c:pt idx="520">
                  <c:v>98.848487854003906</c:v>
                </c:pt>
                <c:pt idx="521">
                  <c:v>98.848487854003906</c:v>
                </c:pt>
                <c:pt idx="522">
                  <c:v>98.848297119140625</c:v>
                </c:pt>
                <c:pt idx="523">
                  <c:v>98.8477783203125</c:v>
                </c:pt>
                <c:pt idx="524">
                  <c:v>98.847152709960938</c:v>
                </c:pt>
                <c:pt idx="525">
                  <c:v>98.846710205078125</c:v>
                </c:pt>
                <c:pt idx="526">
                  <c:v>98.846138000488281</c:v>
                </c:pt>
                <c:pt idx="527">
                  <c:v>98.845718383789063</c:v>
                </c:pt>
                <c:pt idx="528">
                  <c:v>98.845611572265625</c:v>
                </c:pt>
                <c:pt idx="529">
                  <c:v>98.845588684082031</c:v>
                </c:pt>
                <c:pt idx="530">
                  <c:v>98.845558166503906</c:v>
                </c:pt>
                <c:pt idx="531">
                  <c:v>98.845535278320313</c:v>
                </c:pt>
                <c:pt idx="532">
                  <c:v>98.845535278320313</c:v>
                </c:pt>
                <c:pt idx="533">
                  <c:v>98.846061706542969</c:v>
                </c:pt>
                <c:pt idx="534">
                  <c:v>98.846611022949219</c:v>
                </c:pt>
                <c:pt idx="535">
                  <c:v>98.847213745117188</c:v>
                </c:pt>
                <c:pt idx="536">
                  <c:v>98.847862243652344</c:v>
                </c:pt>
                <c:pt idx="537">
                  <c:v>98.848220825195313</c:v>
                </c:pt>
                <c:pt idx="538">
                  <c:v>98.848243713378906</c:v>
                </c:pt>
                <c:pt idx="539">
                  <c:v>98.848243713378906</c:v>
                </c:pt>
                <c:pt idx="540">
                  <c:v>98.848136901855469</c:v>
                </c:pt>
                <c:pt idx="541">
                  <c:v>98.848014831542969</c:v>
                </c:pt>
                <c:pt idx="542">
                  <c:v>98.84771728515625</c:v>
                </c:pt>
                <c:pt idx="543">
                  <c:v>98.84759521484375</c:v>
                </c:pt>
                <c:pt idx="544">
                  <c:v>98.8475341796875</c:v>
                </c:pt>
                <c:pt idx="545">
                  <c:v>98.847450256347656</c:v>
                </c:pt>
                <c:pt idx="546">
                  <c:v>98.847183227539063</c:v>
                </c:pt>
                <c:pt idx="547">
                  <c:v>98.847061157226563</c:v>
                </c:pt>
                <c:pt idx="548">
                  <c:v>98.8466796875</c:v>
                </c:pt>
                <c:pt idx="549">
                  <c:v>98.846389770507813</c:v>
                </c:pt>
                <c:pt idx="550">
                  <c:v>98.846061706542969</c:v>
                </c:pt>
                <c:pt idx="551">
                  <c:v>98.845954895019531</c:v>
                </c:pt>
                <c:pt idx="552">
                  <c:v>98.845954895019531</c:v>
                </c:pt>
                <c:pt idx="553">
                  <c:v>98.84625244140625</c:v>
                </c:pt>
                <c:pt idx="554">
                  <c:v>98.846260070800781</c:v>
                </c:pt>
                <c:pt idx="555">
                  <c:v>98.8463134765625</c:v>
                </c:pt>
                <c:pt idx="556">
                  <c:v>98.84649658203125</c:v>
                </c:pt>
                <c:pt idx="557">
                  <c:v>98.846687316894531</c:v>
                </c:pt>
                <c:pt idx="558">
                  <c:v>98.846916198730469</c:v>
                </c:pt>
                <c:pt idx="559">
                  <c:v>98.847206115722656</c:v>
                </c:pt>
                <c:pt idx="560">
                  <c:v>98.847610473632813</c:v>
                </c:pt>
                <c:pt idx="561">
                  <c:v>98.848106384277344</c:v>
                </c:pt>
                <c:pt idx="562">
                  <c:v>98.848106384277344</c:v>
                </c:pt>
                <c:pt idx="563">
                  <c:v>98.848098754882813</c:v>
                </c:pt>
                <c:pt idx="564">
                  <c:v>98.848098754882813</c:v>
                </c:pt>
                <c:pt idx="565">
                  <c:v>98.847908020019531</c:v>
                </c:pt>
                <c:pt idx="566">
                  <c:v>98.847503662109375</c:v>
                </c:pt>
                <c:pt idx="567">
                  <c:v>98.847236633300781</c:v>
                </c:pt>
                <c:pt idx="568">
                  <c:v>98.847206115722656</c:v>
                </c:pt>
                <c:pt idx="569">
                  <c:v>98.847099304199219</c:v>
                </c:pt>
                <c:pt idx="570">
                  <c:v>98.847099304199219</c:v>
                </c:pt>
                <c:pt idx="571">
                  <c:v>98.847274780273438</c:v>
                </c:pt>
                <c:pt idx="572">
                  <c:v>98.847434997558594</c:v>
                </c:pt>
                <c:pt idx="573">
                  <c:v>98.847694396972656</c:v>
                </c:pt>
                <c:pt idx="574">
                  <c:v>98.848114013671875</c:v>
                </c:pt>
                <c:pt idx="575">
                  <c:v>98.848381042480469</c:v>
                </c:pt>
                <c:pt idx="576">
                  <c:v>98.848434448242188</c:v>
                </c:pt>
                <c:pt idx="577">
                  <c:v>98.848526000976563</c:v>
                </c:pt>
                <c:pt idx="578">
                  <c:v>98.848526000976563</c:v>
                </c:pt>
                <c:pt idx="579">
                  <c:v>98.848358154296875</c:v>
                </c:pt>
                <c:pt idx="580">
                  <c:v>98.848220825195313</c:v>
                </c:pt>
                <c:pt idx="581">
                  <c:v>98.848220825195313</c:v>
                </c:pt>
                <c:pt idx="582">
                  <c:v>98.848335266113281</c:v>
                </c:pt>
                <c:pt idx="583">
                  <c:v>98.848373413085938</c:v>
                </c:pt>
                <c:pt idx="584">
                  <c:v>98.8485107421875</c:v>
                </c:pt>
                <c:pt idx="585">
                  <c:v>98.848777770996094</c:v>
                </c:pt>
                <c:pt idx="586">
                  <c:v>98.849044799804688</c:v>
                </c:pt>
                <c:pt idx="587">
                  <c:v>98.849052429199219</c:v>
                </c:pt>
                <c:pt idx="588">
                  <c:v>98.849052429199219</c:v>
                </c:pt>
                <c:pt idx="589">
                  <c:v>98.848884582519531</c:v>
                </c:pt>
                <c:pt idx="590">
                  <c:v>98.848640441894531</c:v>
                </c:pt>
                <c:pt idx="591">
                  <c:v>98.848533630371094</c:v>
                </c:pt>
                <c:pt idx="592">
                  <c:v>98.848518371582031</c:v>
                </c:pt>
                <c:pt idx="593">
                  <c:v>98.848365783691406</c:v>
                </c:pt>
                <c:pt idx="594">
                  <c:v>98.848129272460938</c:v>
                </c:pt>
                <c:pt idx="595">
                  <c:v>98.847457885742188</c:v>
                </c:pt>
                <c:pt idx="596">
                  <c:v>98.846656799316406</c:v>
                </c:pt>
                <c:pt idx="597">
                  <c:v>98.845802307128906</c:v>
                </c:pt>
                <c:pt idx="598">
                  <c:v>98.845024108886719</c:v>
                </c:pt>
                <c:pt idx="599">
                  <c:v>98.844573974609375</c:v>
                </c:pt>
                <c:pt idx="600">
                  <c:v>98.844490051269531</c:v>
                </c:pt>
                <c:pt idx="601">
                  <c:v>98.844429016113281</c:v>
                </c:pt>
                <c:pt idx="602">
                  <c:v>98.844429016113281</c:v>
                </c:pt>
                <c:pt idx="603">
                  <c:v>98.844512939453125</c:v>
                </c:pt>
                <c:pt idx="604">
                  <c:v>98.844642639160156</c:v>
                </c:pt>
                <c:pt idx="605">
                  <c:v>98.844680786132813</c:v>
                </c:pt>
                <c:pt idx="606">
                  <c:v>98.844703674316406</c:v>
                </c:pt>
                <c:pt idx="607">
                  <c:v>98.844703674316406</c:v>
                </c:pt>
                <c:pt idx="608">
                  <c:v>98.84466552734375</c:v>
                </c:pt>
                <c:pt idx="609">
                  <c:v>98.84466552734375</c:v>
                </c:pt>
                <c:pt idx="610">
                  <c:v>98.844680786132813</c:v>
                </c:pt>
                <c:pt idx="611">
                  <c:v>98.844734191894531</c:v>
                </c:pt>
                <c:pt idx="612">
                  <c:v>98.844749450683594</c:v>
                </c:pt>
                <c:pt idx="613">
                  <c:v>98.844894409179688</c:v>
                </c:pt>
                <c:pt idx="614">
                  <c:v>98.845138549804688</c:v>
                </c:pt>
                <c:pt idx="615">
                  <c:v>98.845245361328125</c:v>
                </c:pt>
                <c:pt idx="616">
                  <c:v>98.845436096191406</c:v>
                </c:pt>
                <c:pt idx="617">
                  <c:v>98.845619201660156</c:v>
                </c:pt>
                <c:pt idx="618">
                  <c:v>98.845756530761719</c:v>
                </c:pt>
                <c:pt idx="619">
                  <c:v>98.84576416015625</c:v>
                </c:pt>
                <c:pt idx="620">
                  <c:v>98.845771789550781</c:v>
                </c:pt>
                <c:pt idx="621">
                  <c:v>98.84576416015625</c:v>
                </c:pt>
                <c:pt idx="622">
                  <c:v>98.8458251953125</c:v>
                </c:pt>
                <c:pt idx="623">
                  <c:v>98.845962524414063</c:v>
                </c:pt>
                <c:pt idx="624">
                  <c:v>98.846511840820313</c:v>
                </c:pt>
                <c:pt idx="625">
                  <c:v>98.847190856933594</c:v>
                </c:pt>
                <c:pt idx="626">
                  <c:v>98.848098754882813</c:v>
                </c:pt>
                <c:pt idx="627">
                  <c:v>98.849632263183594</c:v>
                </c:pt>
                <c:pt idx="628">
                  <c:v>98.851181030273438</c:v>
                </c:pt>
                <c:pt idx="629">
                  <c:v>98.85247802734375</c:v>
                </c:pt>
                <c:pt idx="630">
                  <c:v>98.853607177734375</c:v>
                </c:pt>
                <c:pt idx="631">
                  <c:v>98.85443115234375</c:v>
                </c:pt>
                <c:pt idx="632">
                  <c:v>98.854576110839844</c:v>
                </c:pt>
                <c:pt idx="633">
                  <c:v>98.854576110839844</c:v>
                </c:pt>
                <c:pt idx="634">
                  <c:v>98.854576110839844</c:v>
                </c:pt>
                <c:pt idx="635">
                  <c:v>98.854667663574219</c:v>
                </c:pt>
                <c:pt idx="636">
                  <c:v>98.854736328125</c:v>
                </c:pt>
                <c:pt idx="637">
                  <c:v>98.854911804199219</c:v>
                </c:pt>
                <c:pt idx="638">
                  <c:v>98.855232238769531</c:v>
                </c:pt>
                <c:pt idx="639">
                  <c:v>98.8553466796875</c:v>
                </c:pt>
                <c:pt idx="640">
                  <c:v>98.855392456054688</c:v>
                </c:pt>
                <c:pt idx="641">
                  <c:v>98.855445861816406</c:v>
                </c:pt>
                <c:pt idx="642">
                  <c:v>98.855598449707031</c:v>
                </c:pt>
                <c:pt idx="643">
                  <c:v>98.855987548828125</c:v>
                </c:pt>
                <c:pt idx="644">
                  <c:v>98.856269836425781</c:v>
                </c:pt>
                <c:pt idx="645">
                  <c:v>98.856613159179688</c:v>
                </c:pt>
                <c:pt idx="646">
                  <c:v>98.856887817382813</c:v>
                </c:pt>
                <c:pt idx="647">
                  <c:v>98.856956481933594</c:v>
                </c:pt>
                <c:pt idx="648">
                  <c:v>98.856956481933594</c:v>
                </c:pt>
                <c:pt idx="649">
                  <c:v>98.856689453125</c:v>
                </c:pt>
                <c:pt idx="650">
                  <c:v>98.856040954589844</c:v>
                </c:pt>
                <c:pt idx="651">
                  <c:v>98.855209350585938</c:v>
                </c:pt>
                <c:pt idx="652">
                  <c:v>98.854316711425781</c:v>
                </c:pt>
                <c:pt idx="653">
                  <c:v>98.853134155273438</c:v>
                </c:pt>
                <c:pt idx="654">
                  <c:v>98.85235595703125</c:v>
                </c:pt>
                <c:pt idx="655">
                  <c:v>98.852058410644531</c:v>
                </c:pt>
                <c:pt idx="656">
                  <c:v>98.851829528808594</c:v>
                </c:pt>
                <c:pt idx="657">
                  <c:v>98.851806640625</c:v>
                </c:pt>
                <c:pt idx="658">
                  <c:v>98.851806640625</c:v>
                </c:pt>
                <c:pt idx="659">
                  <c:v>98.852027893066406</c:v>
                </c:pt>
                <c:pt idx="660">
                  <c:v>98.852424621582031</c:v>
                </c:pt>
                <c:pt idx="661">
                  <c:v>98.852935791015625</c:v>
                </c:pt>
                <c:pt idx="662">
                  <c:v>98.854057312011719</c:v>
                </c:pt>
                <c:pt idx="663">
                  <c:v>98.855056762695313</c:v>
                </c:pt>
                <c:pt idx="664">
                  <c:v>98.855918884277344</c:v>
                </c:pt>
                <c:pt idx="665">
                  <c:v>98.856819152832031</c:v>
                </c:pt>
                <c:pt idx="666">
                  <c:v>98.85748291015625</c:v>
                </c:pt>
                <c:pt idx="667">
                  <c:v>98.857864379882813</c:v>
                </c:pt>
                <c:pt idx="668">
                  <c:v>98.857933044433594</c:v>
                </c:pt>
                <c:pt idx="669">
                  <c:v>98.858184814453125</c:v>
                </c:pt>
                <c:pt idx="670">
                  <c:v>98.85821533203125</c:v>
                </c:pt>
                <c:pt idx="671">
                  <c:v>98.858230590820313</c:v>
                </c:pt>
                <c:pt idx="672">
                  <c:v>98.858436584472656</c:v>
                </c:pt>
                <c:pt idx="673">
                  <c:v>98.858787536621094</c:v>
                </c:pt>
                <c:pt idx="674">
                  <c:v>98.858894348144531</c:v>
                </c:pt>
                <c:pt idx="675">
                  <c:v>98.859001159667969</c:v>
                </c:pt>
                <c:pt idx="676">
                  <c:v>98.859031677246094</c:v>
                </c:pt>
                <c:pt idx="677">
                  <c:v>98.859031677246094</c:v>
                </c:pt>
                <c:pt idx="678">
                  <c:v>98.858802795410156</c:v>
                </c:pt>
                <c:pt idx="679">
                  <c:v>98.858650207519531</c:v>
                </c:pt>
                <c:pt idx="680">
                  <c:v>98.858551025390625</c:v>
                </c:pt>
                <c:pt idx="681">
                  <c:v>98.858436584472656</c:v>
                </c:pt>
                <c:pt idx="682">
                  <c:v>98.858352661132813</c:v>
                </c:pt>
                <c:pt idx="683">
                  <c:v>98.858345031738281</c:v>
                </c:pt>
                <c:pt idx="684">
                  <c:v>98.858245849609375</c:v>
                </c:pt>
                <c:pt idx="685">
                  <c:v>98.858161926269531</c:v>
                </c:pt>
                <c:pt idx="686">
                  <c:v>98.858161926269531</c:v>
                </c:pt>
                <c:pt idx="687">
                  <c:v>98.858169555664063</c:v>
                </c:pt>
                <c:pt idx="688">
                  <c:v>98.858253479003906</c:v>
                </c:pt>
                <c:pt idx="689">
                  <c:v>98.858291625976563</c:v>
                </c:pt>
                <c:pt idx="690">
                  <c:v>98.858512878417969</c:v>
                </c:pt>
                <c:pt idx="691">
                  <c:v>98.858512878417969</c:v>
                </c:pt>
                <c:pt idx="692">
                  <c:v>98.858512878417969</c:v>
                </c:pt>
                <c:pt idx="693">
                  <c:v>98.858512878417969</c:v>
                </c:pt>
                <c:pt idx="694">
                  <c:v>98.858444213867188</c:v>
                </c:pt>
                <c:pt idx="695">
                  <c:v>98.858314514160156</c:v>
                </c:pt>
                <c:pt idx="696">
                  <c:v>98.858314514160156</c:v>
                </c:pt>
                <c:pt idx="697">
                  <c:v>98.858314514160156</c:v>
                </c:pt>
                <c:pt idx="698">
                  <c:v>98.858360290527344</c:v>
                </c:pt>
                <c:pt idx="699">
                  <c:v>98.858360290527344</c:v>
                </c:pt>
                <c:pt idx="700">
                  <c:v>98.858573913574219</c:v>
                </c:pt>
                <c:pt idx="701">
                  <c:v>98.858757019042969</c:v>
                </c:pt>
                <c:pt idx="702">
                  <c:v>98.858810424804688</c:v>
                </c:pt>
                <c:pt idx="703">
                  <c:v>98.8590087890625</c:v>
                </c:pt>
                <c:pt idx="704">
                  <c:v>98.859275817871094</c:v>
                </c:pt>
                <c:pt idx="705">
                  <c:v>98.859405517578125</c:v>
                </c:pt>
                <c:pt idx="706">
                  <c:v>98.859405517578125</c:v>
                </c:pt>
                <c:pt idx="707">
                  <c:v>98.859367370605469</c:v>
                </c:pt>
                <c:pt idx="708">
                  <c:v>98.859245300292969</c:v>
                </c:pt>
                <c:pt idx="709">
                  <c:v>98.859107971191406</c:v>
                </c:pt>
                <c:pt idx="710">
                  <c:v>98.858993530273438</c:v>
                </c:pt>
                <c:pt idx="711">
                  <c:v>98.858993530273438</c:v>
                </c:pt>
                <c:pt idx="712">
                  <c:v>98.859054565429688</c:v>
                </c:pt>
                <c:pt idx="713">
                  <c:v>98.859207153320313</c:v>
                </c:pt>
                <c:pt idx="714">
                  <c:v>98.859268188476563</c:v>
                </c:pt>
                <c:pt idx="715">
                  <c:v>98.859466552734375</c:v>
                </c:pt>
                <c:pt idx="716">
                  <c:v>98.859603881835938</c:v>
                </c:pt>
                <c:pt idx="717">
                  <c:v>98.859603881835938</c:v>
                </c:pt>
                <c:pt idx="718">
                  <c:v>98.859565734863281</c:v>
                </c:pt>
                <c:pt idx="719">
                  <c:v>98.859550476074219</c:v>
                </c:pt>
                <c:pt idx="720">
                  <c:v>98.859542846679688</c:v>
                </c:pt>
                <c:pt idx="721">
                  <c:v>98.859542846679688</c:v>
                </c:pt>
                <c:pt idx="722">
                  <c:v>98.859725952148438</c:v>
                </c:pt>
                <c:pt idx="723">
                  <c:v>98.859870910644531</c:v>
                </c:pt>
                <c:pt idx="724">
                  <c:v>98.859947204589844</c:v>
                </c:pt>
                <c:pt idx="725">
                  <c:v>98.860084533691406</c:v>
                </c:pt>
                <c:pt idx="726">
                  <c:v>98.860084533691406</c:v>
                </c:pt>
                <c:pt idx="727">
                  <c:v>98.859947204589844</c:v>
                </c:pt>
                <c:pt idx="728">
                  <c:v>98.859931945800781</c:v>
                </c:pt>
                <c:pt idx="729">
                  <c:v>98.859832763671875</c:v>
                </c:pt>
                <c:pt idx="730">
                  <c:v>98.859710693359375</c:v>
                </c:pt>
                <c:pt idx="731">
                  <c:v>98.859710693359375</c:v>
                </c:pt>
                <c:pt idx="732">
                  <c:v>98.859870910644531</c:v>
                </c:pt>
                <c:pt idx="733">
                  <c:v>98.859947204589844</c:v>
                </c:pt>
                <c:pt idx="734">
                  <c:v>98.859916687011719</c:v>
                </c:pt>
                <c:pt idx="735">
                  <c:v>98.859916687011719</c:v>
                </c:pt>
                <c:pt idx="736">
                  <c:v>98.859825134277344</c:v>
                </c:pt>
                <c:pt idx="737">
                  <c:v>98.859809875488281</c:v>
                </c:pt>
                <c:pt idx="738">
                  <c:v>98.859809875488281</c:v>
                </c:pt>
                <c:pt idx="739">
                  <c:v>98.859809875488281</c:v>
                </c:pt>
                <c:pt idx="740">
                  <c:v>98.859916687011719</c:v>
                </c:pt>
                <c:pt idx="741">
                  <c:v>98.860298156738281</c:v>
                </c:pt>
                <c:pt idx="742">
                  <c:v>98.860504150390625</c:v>
                </c:pt>
                <c:pt idx="743">
                  <c:v>98.860626220703125</c:v>
                </c:pt>
                <c:pt idx="744">
                  <c:v>98.860671997070313</c:v>
                </c:pt>
                <c:pt idx="745">
                  <c:v>98.860786437988281</c:v>
                </c:pt>
                <c:pt idx="746">
                  <c:v>98.860786437988281</c:v>
                </c:pt>
                <c:pt idx="747">
                  <c:v>98.860694885253906</c:v>
                </c:pt>
                <c:pt idx="748">
                  <c:v>98.860694885253906</c:v>
                </c:pt>
                <c:pt idx="749">
                  <c:v>98.860694885253906</c:v>
                </c:pt>
                <c:pt idx="750">
                  <c:v>98.860618591308594</c:v>
                </c:pt>
                <c:pt idx="751">
                  <c:v>98.860542297363281</c:v>
                </c:pt>
                <c:pt idx="752">
                  <c:v>98.860542297363281</c:v>
                </c:pt>
                <c:pt idx="753">
                  <c:v>98.860679626464844</c:v>
                </c:pt>
                <c:pt idx="754">
                  <c:v>98.860801696777344</c:v>
                </c:pt>
                <c:pt idx="755">
                  <c:v>98.860801696777344</c:v>
                </c:pt>
                <c:pt idx="756">
                  <c:v>98.860626220703125</c:v>
                </c:pt>
                <c:pt idx="757">
                  <c:v>98.860336303710938</c:v>
                </c:pt>
                <c:pt idx="758">
                  <c:v>98.859970092773438</c:v>
                </c:pt>
                <c:pt idx="759">
                  <c:v>98.85968017578125</c:v>
                </c:pt>
                <c:pt idx="760">
                  <c:v>98.85943603515625</c:v>
                </c:pt>
                <c:pt idx="761">
                  <c:v>98.859367370605469</c:v>
                </c:pt>
                <c:pt idx="762">
                  <c:v>98.859367370605469</c:v>
                </c:pt>
                <c:pt idx="763">
                  <c:v>98.859367370605469</c:v>
                </c:pt>
                <c:pt idx="764">
                  <c:v>98.85943603515625</c:v>
                </c:pt>
                <c:pt idx="765">
                  <c:v>98.85943603515625</c:v>
                </c:pt>
                <c:pt idx="766">
                  <c:v>98.85943603515625</c:v>
                </c:pt>
                <c:pt idx="767">
                  <c:v>98.859710693359375</c:v>
                </c:pt>
                <c:pt idx="768">
                  <c:v>98.859893798828125</c:v>
                </c:pt>
                <c:pt idx="769">
                  <c:v>98.859916687011719</c:v>
                </c:pt>
                <c:pt idx="770">
                  <c:v>98.860000610351563</c:v>
                </c:pt>
                <c:pt idx="771">
                  <c:v>98.860000610351563</c:v>
                </c:pt>
                <c:pt idx="772">
                  <c:v>98.860076904296875</c:v>
                </c:pt>
                <c:pt idx="773">
                  <c:v>98.860076904296875</c:v>
                </c:pt>
                <c:pt idx="774">
                  <c:v>98.860137939453125</c:v>
                </c:pt>
                <c:pt idx="775">
                  <c:v>98.860137939453125</c:v>
                </c:pt>
                <c:pt idx="776">
                  <c:v>98.860183715820313</c:v>
                </c:pt>
                <c:pt idx="777">
                  <c:v>98.860404968261719</c:v>
                </c:pt>
                <c:pt idx="778">
                  <c:v>98.860404968261719</c:v>
                </c:pt>
                <c:pt idx="779">
                  <c:v>98.86041259765625</c:v>
                </c:pt>
                <c:pt idx="780">
                  <c:v>98.860580444335938</c:v>
                </c:pt>
                <c:pt idx="781">
                  <c:v>98.860633850097656</c:v>
                </c:pt>
                <c:pt idx="782">
                  <c:v>98.860649108886719</c:v>
                </c:pt>
                <c:pt idx="783">
                  <c:v>98.860786437988281</c:v>
                </c:pt>
                <c:pt idx="784">
                  <c:v>98.860885620117188</c:v>
                </c:pt>
                <c:pt idx="785">
                  <c:v>98.860946655273438</c:v>
                </c:pt>
                <c:pt idx="786">
                  <c:v>98.861068725585938</c:v>
                </c:pt>
                <c:pt idx="787">
                  <c:v>98.861099243164063</c:v>
                </c:pt>
                <c:pt idx="788">
                  <c:v>98.861114501953125</c:v>
                </c:pt>
                <c:pt idx="789">
                  <c:v>98.861137390136719</c:v>
                </c:pt>
                <c:pt idx="790">
                  <c:v>98.861343383789063</c:v>
                </c:pt>
                <c:pt idx="791">
                  <c:v>98.8614501953125</c:v>
                </c:pt>
                <c:pt idx="792">
                  <c:v>98.86151123046875</c:v>
                </c:pt>
                <c:pt idx="793">
                  <c:v>98.861595153808594</c:v>
                </c:pt>
                <c:pt idx="794">
                  <c:v>98.861595153808594</c:v>
                </c:pt>
                <c:pt idx="795">
                  <c:v>98.861572265625</c:v>
                </c:pt>
                <c:pt idx="796">
                  <c:v>98.861495971679688</c:v>
                </c:pt>
                <c:pt idx="797">
                  <c:v>98.861495971679688</c:v>
                </c:pt>
                <c:pt idx="798">
                  <c:v>98.861572265625</c:v>
                </c:pt>
                <c:pt idx="799">
                  <c:v>98.861808776855469</c:v>
                </c:pt>
                <c:pt idx="800">
                  <c:v>98.861976623535156</c:v>
                </c:pt>
                <c:pt idx="801">
                  <c:v>98.8621826171875</c:v>
                </c:pt>
                <c:pt idx="802">
                  <c:v>98.862312316894531</c:v>
                </c:pt>
                <c:pt idx="803">
                  <c:v>98.862373352050781</c:v>
                </c:pt>
                <c:pt idx="804">
                  <c:v>98.862373352050781</c:v>
                </c:pt>
                <c:pt idx="805">
                  <c:v>98.862358093261719</c:v>
                </c:pt>
                <c:pt idx="806">
                  <c:v>98.862358093261719</c:v>
                </c:pt>
                <c:pt idx="807">
                  <c:v>98.862342834472656</c:v>
                </c:pt>
                <c:pt idx="808">
                  <c:v>98.862342834472656</c:v>
                </c:pt>
                <c:pt idx="809">
                  <c:v>98.862159729003906</c:v>
                </c:pt>
                <c:pt idx="810">
                  <c:v>98.862113952636719</c:v>
                </c:pt>
                <c:pt idx="811">
                  <c:v>98.8619384765625</c:v>
                </c:pt>
                <c:pt idx="812">
                  <c:v>98.861503601074219</c:v>
                </c:pt>
                <c:pt idx="813">
                  <c:v>98.861190795898438</c:v>
                </c:pt>
                <c:pt idx="814">
                  <c:v>98.860992431640625</c:v>
                </c:pt>
                <c:pt idx="815">
                  <c:v>98.860618591308594</c:v>
                </c:pt>
                <c:pt idx="816">
                  <c:v>98.860374450683594</c:v>
                </c:pt>
                <c:pt idx="817">
                  <c:v>98.860374450683594</c:v>
                </c:pt>
                <c:pt idx="818">
                  <c:v>98.860481262207031</c:v>
                </c:pt>
                <c:pt idx="819">
                  <c:v>98.860702514648438</c:v>
                </c:pt>
                <c:pt idx="820">
                  <c:v>98.861045837402344</c:v>
                </c:pt>
                <c:pt idx="821">
                  <c:v>98.861534118652344</c:v>
                </c:pt>
                <c:pt idx="822">
                  <c:v>98.861930847167969</c:v>
                </c:pt>
                <c:pt idx="823">
                  <c:v>98.862266540527344</c:v>
                </c:pt>
                <c:pt idx="824">
                  <c:v>98.862449645996094</c:v>
                </c:pt>
                <c:pt idx="825">
                  <c:v>98.862632751464844</c:v>
                </c:pt>
                <c:pt idx="826">
                  <c:v>98.862632751464844</c:v>
                </c:pt>
                <c:pt idx="827">
                  <c:v>98.862632751464844</c:v>
                </c:pt>
                <c:pt idx="828">
                  <c:v>98.862632751464844</c:v>
                </c:pt>
                <c:pt idx="829">
                  <c:v>98.862716674804688</c:v>
                </c:pt>
                <c:pt idx="830">
                  <c:v>98.862861633300781</c:v>
                </c:pt>
                <c:pt idx="831">
                  <c:v>98.863075256347656</c:v>
                </c:pt>
                <c:pt idx="832">
                  <c:v>98.863204956054688</c:v>
                </c:pt>
                <c:pt idx="833">
                  <c:v>98.86328125</c:v>
                </c:pt>
                <c:pt idx="834">
                  <c:v>98.86328125</c:v>
                </c:pt>
                <c:pt idx="835">
                  <c:v>98.86328125</c:v>
                </c:pt>
                <c:pt idx="836">
                  <c:v>98.863349914550781</c:v>
                </c:pt>
                <c:pt idx="837">
                  <c:v>98.863296508789063</c:v>
                </c:pt>
                <c:pt idx="838">
                  <c:v>98.863357543945313</c:v>
                </c:pt>
                <c:pt idx="839">
                  <c:v>98.863296508789063</c:v>
                </c:pt>
                <c:pt idx="840">
                  <c:v>98.863197326660156</c:v>
                </c:pt>
                <c:pt idx="841">
                  <c:v>98.862998962402344</c:v>
                </c:pt>
                <c:pt idx="842">
                  <c:v>98.862846374511719</c:v>
                </c:pt>
                <c:pt idx="843">
                  <c:v>98.862815856933594</c:v>
                </c:pt>
                <c:pt idx="844">
                  <c:v>98.862800598144531</c:v>
                </c:pt>
                <c:pt idx="845">
                  <c:v>98.862800598144531</c:v>
                </c:pt>
                <c:pt idx="846">
                  <c:v>98.863067626953125</c:v>
                </c:pt>
                <c:pt idx="847">
                  <c:v>98.863197326660156</c:v>
                </c:pt>
                <c:pt idx="848">
                  <c:v>98.863456726074219</c:v>
                </c:pt>
                <c:pt idx="849">
                  <c:v>98.863563537597656</c:v>
                </c:pt>
                <c:pt idx="850">
                  <c:v>98.863563537597656</c:v>
                </c:pt>
                <c:pt idx="851">
                  <c:v>98.863594055175781</c:v>
                </c:pt>
                <c:pt idx="852">
                  <c:v>98.863578796386719</c:v>
                </c:pt>
                <c:pt idx="853">
                  <c:v>98.863594055175781</c:v>
                </c:pt>
                <c:pt idx="854">
                  <c:v>98.863777160644531</c:v>
                </c:pt>
                <c:pt idx="855">
                  <c:v>98.863899230957031</c:v>
                </c:pt>
                <c:pt idx="856">
                  <c:v>98.863899230957031</c:v>
                </c:pt>
                <c:pt idx="857">
                  <c:v>98.863861083984375</c:v>
                </c:pt>
                <c:pt idx="858">
                  <c:v>98.86370849609375</c:v>
                </c:pt>
                <c:pt idx="859">
                  <c:v>98.863418579101563</c:v>
                </c:pt>
                <c:pt idx="860">
                  <c:v>98.863174438476563</c:v>
                </c:pt>
                <c:pt idx="861">
                  <c:v>98.86297607421875</c:v>
                </c:pt>
                <c:pt idx="862">
                  <c:v>98.862823486328125</c:v>
                </c:pt>
                <c:pt idx="863">
                  <c:v>98.862823486328125</c:v>
                </c:pt>
                <c:pt idx="864">
                  <c:v>98.86285400390625</c:v>
                </c:pt>
                <c:pt idx="865">
                  <c:v>98.863143920898438</c:v>
                </c:pt>
                <c:pt idx="866">
                  <c:v>98.863258361816406</c:v>
                </c:pt>
                <c:pt idx="867">
                  <c:v>98.863395690917969</c:v>
                </c:pt>
                <c:pt idx="868">
                  <c:v>98.863525390625</c:v>
                </c:pt>
                <c:pt idx="869">
                  <c:v>98.863525390625</c:v>
                </c:pt>
                <c:pt idx="870">
                  <c:v>98.863525390625</c:v>
                </c:pt>
                <c:pt idx="871">
                  <c:v>98.863548278808594</c:v>
                </c:pt>
                <c:pt idx="872">
                  <c:v>98.8636474609375</c:v>
                </c:pt>
                <c:pt idx="873">
                  <c:v>98.863670349121094</c:v>
                </c:pt>
                <c:pt idx="874">
                  <c:v>98.86383056640625</c:v>
                </c:pt>
                <c:pt idx="875">
                  <c:v>98.863960266113281</c:v>
                </c:pt>
                <c:pt idx="876">
                  <c:v>98.864089965820313</c:v>
                </c:pt>
                <c:pt idx="877">
                  <c:v>98.864128112792969</c:v>
                </c:pt>
                <c:pt idx="878">
                  <c:v>98.864166259765625</c:v>
                </c:pt>
                <c:pt idx="879">
                  <c:v>98.864295959472656</c:v>
                </c:pt>
                <c:pt idx="880">
                  <c:v>98.864402770996094</c:v>
                </c:pt>
                <c:pt idx="881">
                  <c:v>98.864433288574219</c:v>
                </c:pt>
                <c:pt idx="882">
                  <c:v>98.864509582519531</c:v>
                </c:pt>
                <c:pt idx="883">
                  <c:v>98.864578247070313</c:v>
                </c:pt>
                <c:pt idx="884">
                  <c:v>98.864578247070313</c:v>
                </c:pt>
                <c:pt idx="885">
                  <c:v>98.864486694335938</c:v>
                </c:pt>
                <c:pt idx="886">
                  <c:v>98.864486694335938</c:v>
                </c:pt>
                <c:pt idx="887">
                  <c:v>98.864486694335938</c:v>
                </c:pt>
                <c:pt idx="888">
                  <c:v>98.864303588867188</c:v>
                </c:pt>
                <c:pt idx="889">
                  <c:v>98.864181518554688</c:v>
                </c:pt>
                <c:pt idx="890">
                  <c:v>98.864105224609375</c:v>
                </c:pt>
                <c:pt idx="891">
                  <c:v>98.864105224609375</c:v>
                </c:pt>
                <c:pt idx="892">
                  <c:v>98.864181518554688</c:v>
                </c:pt>
                <c:pt idx="893">
                  <c:v>98.864387512207031</c:v>
                </c:pt>
                <c:pt idx="894">
                  <c:v>98.864654541015625</c:v>
                </c:pt>
                <c:pt idx="895">
                  <c:v>98.864837646484375</c:v>
                </c:pt>
                <c:pt idx="896">
                  <c:v>98.86492919921875</c:v>
                </c:pt>
                <c:pt idx="897">
                  <c:v>98.865226745605469</c:v>
                </c:pt>
                <c:pt idx="898">
                  <c:v>98.865478515625</c:v>
                </c:pt>
                <c:pt idx="899">
                  <c:v>98.865631103515625</c:v>
                </c:pt>
                <c:pt idx="900">
                  <c:v>98.865638732910156</c:v>
                </c:pt>
                <c:pt idx="901">
                  <c:v>98.865638732910156</c:v>
                </c:pt>
                <c:pt idx="902">
                  <c:v>98.865455627441406</c:v>
                </c:pt>
                <c:pt idx="903">
                  <c:v>98.865165710449219</c:v>
                </c:pt>
                <c:pt idx="904">
                  <c:v>98.865081787109375</c:v>
                </c:pt>
                <c:pt idx="905">
                  <c:v>98.865081787109375</c:v>
                </c:pt>
                <c:pt idx="906">
                  <c:v>98.865127563476563</c:v>
                </c:pt>
                <c:pt idx="907">
                  <c:v>98.865226745605469</c:v>
                </c:pt>
                <c:pt idx="908">
                  <c:v>98.865226745605469</c:v>
                </c:pt>
                <c:pt idx="909">
                  <c:v>98.865165710449219</c:v>
                </c:pt>
                <c:pt idx="910">
                  <c:v>98.864830017089844</c:v>
                </c:pt>
                <c:pt idx="911">
                  <c:v>98.864517211914063</c:v>
                </c:pt>
                <c:pt idx="912">
                  <c:v>98.864303588867188</c:v>
                </c:pt>
                <c:pt idx="913">
                  <c:v>98.864028930664063</c:v>
                </c:pt>
                <c:pt idx="914">
                  <c:v>98.864028930664063</c:v>
                </c:pt>
                <c:pt idx="915">
                  <c:v>98.8643798828125</c:v>
                </c:pt>
                <c:pt idx="916">
                  <c:v>98.864845275878906</c:v>
                </c:pt>
                <c:pt idx="917">
                  <c:v>98.865219116210938</c:v>
                </c:pt>
                <c:pt idx="918">
                  <c:v>98.865737915039063</c:v>
                </c:pt>
                <c:pt idx="919">
                  <c:v>98.866119384765625</c:v>
                </c:pt>
                <c:pt idx="920">
                  <c:v>98.866119384765625</c:v>
                </c:pt>
                <c:pt idx="921">
                  <c:v>98.866004943847656</c:v>
                </c:pt>
                <c:pt idx="922">
                  <c:v>98.865867614746094</c:v>
                </c:pt>
                <c:pt idx="923">
                  <c:v>98.865867614746094</c:v>
                </c:pt>
                <c:pt idx="924">
                  <c:v>98.86590576171875</c:v>
                </c:pt>
                <c:pt idx="925">
                  <c:v>98.866043090820313</c:v>
                </c:pt>
                <c:pt idx="926">
                  <c:v>98.866302490234375</c:v>
                </c:pt>
                <c:pt idx="927">
                  <c:v>98.866348266601563</c:v>
                </c:pt>
                <c:pt idx="928">
                  <c:v>98.866447448730469</c:v>
                </c:pt>
                <c:pt idx="929">
                  <c:v>98.866447448730469</c:v>
                </c:pt>
                <c:pt idx="930">
                  <c:v>98.866477966308594</c:v>
                </c:pt>
                <c:pt idx="931">
                  <c:v>98.86651611328125</c:v>
                </c:pt>
                <c:pt idx="932">
                  <c:v>98.866561889648438</c:v>
                </c:pt>
                <c:pt idx="933">
                  <c:v>98.866592407226563</c:v>
                </c:pt>
                <c:pt idx="934">
                  <c:v>98.866592407226563</c:v>
                </c:pt>
                <c:pt idx="935">
                  <c:v>98.866584777832031</c:v>
                </c:pt>
                <c:pt idx="936">
                  <c:v>98.866584777832031</c:v>
                </c:pt>
                <c:pt idx="937">
                  <c:v>98.866592407226563</c:v>
                </c:pt>
                <c:pt idx="938">
                  <c:v>98.866653442382813</c:v>
                </c:pt>
                <c:pt idx="939">
                  <c:v>98.866607666015625</c:v>
                </c:pt>
                <c:pt idx="940">
                  <c:v>98.866607666015625</c:v>
                </c:pt>
                <c:pt idx="941">
                  <c:v>98.866523742675781</c:v>
                </c:pt>
                <c:pt idx="942">
                  <c:v>98.866348266601563</c:v>
                </c:pt>
                <c:pt idx="943">
                  <c:v>98.8663330078125</c:v>
                </c:pt>
                <c:pt idx="944">
                  <c:v>98.866233825683594</c:v>
                </c:pt>
                <c:pt idx="945">
                  <c:v>98.866233825683594</c:v>
                </c:pt>
                <c:pt idx="946">
                  <c:v>98.866287231445313</c:v>
                </c:pt>
                <c:pt idx="947">
                  <c:v>98.866508483886719</c:v>
                </c:pt>
                <c:pt idx="948">
                  <c:v>98.866615295410156</c:v>
                </c:pt>
                <c:pt idx="949">
                  <c:v>98.866889953613281</c:v>
                </c:pt>
                <c:pt idx="950">
                  <c:v>98.867134094238281</c:v>
                </c:pt>
                <c:pt idx="951">
                  <c:v>98.867324829101563</c:v>
                </c:pt>
                <c:pt idx="952">
                  <c:v>98.867546081542969</c:v>
                </c:pt>
                <c:pt idx="953">
                  <c:v>98.867729187011719</c:v>
                </c:pt>
                <c:pt idx="954">
                  <c:v>98.867729187011719</c:v>
                </c:pt>
                <c:pt idx="955">
                  <c:v>98.867729187011719</c:v>
                </c:pt>
                <c:pt idx="956">
                  <c:v>98.867622375488281</c:v>
                </c:pt>
                <c:pt idx="957">
                  <c:v>98.867576599121094</c:v>
                </c:pt>
                <c:pt idx="958">
                  <c:v>98.867477416992188</c:v>
                </c:pt>
                <c:pt idx="959">
                  <c:v>98.86737060546875</c:v>
                </c:pt>
                <c:pt idx="960">
                  <c:v>98.867256164550781</c:v>
                </c:pt>
                <c:pt idx="961">
                  <c:v>98.867141723632813</c:v>
                </c:pt>
                <c:pt idx="962">
                  <c:v>98.867103576660156</c:v>
                </c:pt>
                <c:pt idx="963">
                  <c:v>98.867103576660156</c:v>
                </c:pt>
                <c:pt idx="964">
                  <c:v>98.867179870605469</c:v>
                </c:pt>
                <c:pt idx="965">
                  <c:v>98.867301940917969</c:v>
                </c:pt>
                <c:pt idx="966">
                  <c:v>98.867599487304688</c:v>
                </c:pt>
                <c:pt idx="967">
                  <c:v>98.867729187011719</c:v>
                </c:pt>
                <c:pt idx="968">
                  <c:v>98.867813110351563</c:v>
                </c:pt>
                <c:pt idx="969">
                  <c:v>98.867958068847656</c:v>
                </c:pt>
                <c:pt idx="970">
                  <c:v>98.867958068847656</c:v>
                </c:pt>
                <c:pt idx="971">
                  <c:v>98.8677978515625</c:v>
                </c:pt>
                <c:pt idx="972">
                  <c:v>98.867462158203125</c:v>
                </c:pt>
                <c:pt idx="973">
                  <c:v>98.867164611816406</c:v>
                </c:pt>
                <c:pt idx="974">
                  <c:v>98.866889953613281</c:v>
                </c:pt>
                <c:pt idx="975">
                  <c:v>98.866889953613281</c:v>
                </c:pt>
                <c:pt idx="976">
                  <c:v>98.866989135742188</c:v>
                </c:pt>
                <c:pt idx="977">
                  <c:v>98.867317199707031</c:v>
                </c:pt>
                <c:pt idx="978">
                  <c:v>98.867729187011719</c:v>
                </c:pt>
                <c:pt idx="979">
                  <c:v>98.867973327636719</c:v>
                </c:pt>
                <c:pt idx="980">
                  <c:v>98.868209838867188</c:v>
                </c:pt>
                <c:pt idx="981">
                  <c:v>98.868309020996094</c:v>
                </c:pt>
                <c:pt idx="982">
                  <c:v>98.868309020996094</c:v>
                </c:pt>
                <c:pt idx="983">
                  <c:v>98.868209838867188</c:v>
                </c:pt>
                <c:pt idx="984">
                  <c:v>98.868110656738281</c:v>
                </c:pt>
                <c:pt idx="985">
                  <c:v>98.867973327636719</c:v>
                </c:pt>
                <c:pt idx="986">
                  <c:v>98.867927551269531</c:v>
                </c:pt>
                <c:pt idx="987">
                  <c:v>98.867866516113281</c:v>
                </c:pt>
                <c:pt idx="988">
                  <c:v>98.867866516113281</c:v>
                </c:pt>
                <c:pt idx="989">
                  <c:v>98.86798095703125</c:v>
                </c:pt>
                <c:pt idx="990">
                  <c:v>98.86834716796875</c:v>
                </c:pt>
                <c:pt idx="991">
                  <c:v>98.868721008300781</c:v>
                </c:pt>
                <c:pt idx="992">
                  <c:v>98.869010925292969</c:v>
                </c:pt>
                <c:pt idx="993">
                  <c:v>98.869186401367188</c:v>
                </c:pt>
                <c:pt idx="994">
                  <c:v>98.869186401367188</c:v>
                </c:pt>
                <c:pt idx="995">
                  <c:v>98.869155883789063</c:v>
                </c:pt>
                <c:pt idx="996">
                  <c:v>98.869056701660156</c:v>
                </c:pt>
                <c:pt idx="997">
                  <c:v>98.869056701660156</c:v>
                </c:pt>
                <c:pt idx="998">
                  <c:v>98.869163513183594</c:v>
                </c:pt>
                <c:pt idx="999">
                  <c:v>98.86944580078125</c:v>
                </c:pt>
                <c:pt idx="1000">
                  <c:v>98.869461059570313</c:v>
                </c:pt>
                <c:pt idx="1001">
                  <c:v>98.8695068359375</c:v>
                </c:pt>
                <c:pt idx="1002">
                  <c:v>98.869644165039063</c:v>
                </c:pt>
                <c:pt idx="1003">
                  <c:v>98.869644165039063</c:v>
                </c:pt>
                <c:pt idx="1004">
                  <c:v>98.869529724121094</c:v>
                </c:pt>
                <c:pt idx="1005">
                  <c:v>98.869522094726563</c:v>
                </c:pt>
                <c:pt idx="1006">
                  <c:v>98.86944580078125</c:v>
                </c:pt>
                <c:pt idx="1007">
                  <c:v>98.869178771972656</c:v>
                </c:pt>
                <c:pt idx="1008">
                  <c:v>98.869041442871094</c:v>
                </c:pt>
                <c:pt idx="1009">
                  <c:v>98.868949890136719</c:v>
                </c:pt>
                <c:pt idx="1010">
                  <c:v>98.868858337402344</c:v>
                </c:pt>
                <c:pt idx="1011">
                  <c:v>98.868705749511719</c:v>
                </c:pt>
                <c:pt idx="1012">
                  <c:v>98.868705749511719</c:v>
                </c:pt>
                <c:pt idx="1013">
                  <c:v>98.868797302246094</c:v>
                </c:pt>
                <c:pt idx="1014">
                  <c:v>98.868804931640625</c:v>
                </c:pt>
                <c:pt idx="1015">
                  <c:v>98.868843078613281</c:v>
                </c:pt>
                <c:pt idx="1016">
                  <c:v>98.869087219238281</c:v>
                </c:pt>
                <c:pt idx="1017">
                  <c:v>98.869163513183594</c:v>
                </c:pt>
                <c:pt idx="1018">
                  <c:v>98.869209289550781</c:v>
                </c:pt>
                <c:pt idx="1019">
                  <c:v>98.869430541992188</c:v>
                </c:pt>
                <c:pt idx="1020">
                  <c:v>98.869522094726563</c:v>
                </c:pt>
                <c:pt idx="1021">
                  <c:v>98.869621276855469</c:v>
                </c:pt>
                <c:pt idx="1022">
                  <c:v>98.869621276855469</c:v>
                </c:pt>
                <c:pt idx="1023">
                  <c:v>98.869529724121094</c:v>
                </c:pt>
                <c:pt idx="1024">
                  <c:v>98.869522094726563</c:v>
                </c:pt>
                <c:pt idx="1025">
                  <c:v>98.8695068359375</c:v>
                </c:pt>
                <c:pt idx="1026">
                  <c:v>98.869369506835938</c:v>
                </c:pt>
                <c:pt idx="1027">
                  <c:v>98.869277954101563</c:v>
                </c:pt>
                <c:pt idx="1028">
                  <c:v>98.869224548339844</c:v>
                </c:pt>
                <c:pt idx="1029">
                  <c:v>98.869186401367188</c:v>
                </c:pt>
                <c:pt idx="1030">
                  <c:v>98.869026184082031</c:v>
                </c:pt>
                <c:pt idx="1031">
                  <c:v>98.869010925292969</c:v>
                </c:pt>
                <c:pt idx="1032">
                  <c:v>98.868972778320313</c:v>
                </c:pt>
                <c:pt idx="1033">
                  <c:v>98.868972778320313</c:v>
                </c:pt>
                <c:pt idx="1034">
                  <c:v>98.868972778320313</c:v>
                </c:pt>
                <c:pt idx="1035">
                  <c:v>98.869003295898438</c:v>
                </c:pt>
                <c:pt idx="1036">
                  <c:v>98.869232177734375</c:v>
                </c:pt>
                <c:pt idx="1037">
                  <c:v>98.86932373046875</c:v>
                </c:pt>
                <c:pt idx="1038">
                  <c:v>98.86932373046875</c:v>
                </c:pt>
                <c:pt idx="1039">
                  <c:v>98.869316101074219</c:v>
                </c:pt>
                <c:pt idx="1040">
                  <c:v>98.869194030761719</c:v>
                </c:pt>
                <c:pt idx="1041">
                  <c:v>98.869026184082031</c:v>
                </c:pt>
                <c:pt idx="1042">
                  <c:v>98.869026184082031</c:v>
                </c:pt>
                <c:pt idx="1043">
                  <c:v>98.869308471679688</c:v>
                </c:pt>
                <c:pt idx="1044">
                  <c:v>98.869682312011719</c:v>
                </c:pt>
                <c:pt idx="1045">
                  <c:v>98.870231628417969</c:v>
                </c:pt>
                <c:pt idx="1046">
                  <c:v>98.870552062988281</c:v>
                </c:pt>
                <c:pt idx="1047">
                  <c:v>98.870964050292969</c:v>
                </c:pt>
                <c:pt idx="1048">
                  <c:v>98.871116638183594</c:v>
                </c:pt>
                <c:pt idx="1049">
                  <c:v>98.871116638183594</c:v>
                </c:pt>
                <c:pt idx="1050">
                  <c:v>98.871070861816406</c:v>
                </c:pt>
                <c:pt idx="1051">
                  <c:v>98.871047973632813</c:v>
                </c:pt>
                <c:pt idx="1052">
                  <c:v>98.870948791503906</c:v>
                </c:pt>
                <c:pt idx="1053">
                  <c:v>98.870819091796875</c:v>
                </c:pt>
                <c:pt idx="1054">
                  <c:v>98.870819091796875</c:v>
                </c:pt>
                <c:pt idx="1055">
                  <c:v>98.870811462402344</c:v>
                </c:pt>
                <c:pt idx="1056">
                  <c:v>98.870735168457031</c:v>
                </c:pt>
                <c:pt idx="1057">
                  <c:v>98.870735168457031</c:v>
                </c:pt>
                <c:pt idx="1058">
                  <c:v>98.870780944824219</c:v>
                </c:pt>
                <c:pt idx="1059">
                  <c:v>98.870780944824219</c:v>
                </c:pt>
                <c:pt idx="1060">
                  <c:v>98.870758056640625</c:v>
                </c:pt>
                <c:pt idx="1061">
                  <c:v>98.870712280273438</c:v>
                </c:pt>
                <c:pt idx="1062">
                  <c:v>98.870712280273438</c:v>
                </c:pt>
                <c:pt idx="1063">
                  <c:v>98.870536804199219</c:v>
                </c:pt>
                <c:pt idx="1064">
                  <c:v>98.870529174804688</c:v>
                </c:pt>
                <c:pt idx="1065">
                  <c:v>98.870529174804688</c:v>
                </c:pt>
                <c:pt idx="1066">
                  <c:v>98.870536804199219</c:v>
                </c:pt>
                <c:pt idx="1067">
                  <c:v>98.870536804199219</c:v>
                </c:pt>
                <c:pt idx="1068">
                  <c:v>98.870574951171875</c:v>
                </c:pt>
                <c:pt idx="1069">
                  <c:v>98.870674133300781</c:v>
                </c:pt>
                <c:pt idx="1070">
                  <c:v>98.870834350585938</c:v>
                </c:pt>
                <c:pt idx="1071">
                  <c:v>98.870979309082031</c:v>
                </c:pt>
                <c:pt idx="1072">
                  <c:v>98.871170043945313</c:v>
                </c:pt>
                <c:pt idx="1073">
                  <c:v>98.871368408203125</c:v>
                </c:pt>
                <c:pt idx="1074">
                  <c:v>98.871368408203125</c:v>
                </c:pt>
                <c:pt idx="1075">
                  <c:v>98.871315002441406</c:v>
                </c:pt>
                <c:pt idx="1076">
                  <c:v>98.871315002441406</c:v>
                </c:pt>
                <c:pt idx="1077">
                  <c:v>98.87139892578125</c:v>
                </c:pt>
                <c:pt idx="1078">
                  <c:v>98.871543884277344</c:v>
                </c:pt>
                <c:pt idx="1079">
                  <c:v>98.871589660644531</c:v>
                </c:pt>
                <c:pt idx="1080">
                  <c:v>98.871749877929688</c:v>
                </c:pt>
                <c:pt idx="1081">
                  <c:v>98.871932983398438</c:v>
                </c:pt>
                <c:pt idx="1082">
                  <c:v>98.871932983398438</c:v>
                </c:pt>
                <c:pt idx="1083">
                  <c:v>98.871734619140625</c:v>
                </c:pt>
                <c:pt idx="1084">
                  <c:v>98.871383666992188</c:v>
                </c:pt>
                <c:pt idx="1085">
                  <c:v>98.871025085449219</c:v>
                </c:pt>
                <c:pt idx="1086">
                  <c:v>98.870498657226563</c:v>
                </c:pt>
                <c:pt idx="1087">
                  <c:v>98.870048522949219</c:v>
                </c:pt>
                <c:pt idx="1088">
                  <c:v>98.86981201171875</c:v>
                </c:pt>
                <c:pt idx="1089">
                  <c:v>98.86981201171875</c:v>
                </c:pt>
                <c:pt idx="1090">
                  <c:v>98.869949340820313</c:v>
                </c:pt>
                <c:pt idx="1091">
                  <c:v>98.870292663574219</c:v>
                </c:pt>
                <c:pt idx="1092">
                  <c:v>98.870849609375</c:v>
                </c:pt>
                <c:pt idx="1093">
                  <c:v>98.8712158203125</c:v>
                </c:pt>
                <c:pt idx="1094">
                  <c:v>98.871788024902344</c:v>
                </c:pt>
                <c:pt idx="1095">
                  <c:v>98.871932983398438</c:v>
                </c:pt>
                <c:pt idx="1096">
                  <c:v>98.871932983398438</c:v>
                </c:pt>
                <c:pt idx="1097">
                  <c:v>98.871932983398438</c:v>
                </c:pt>
                <c:pt idx="1098">
                  <c:v>98.871917724609375</c:v>
                </c:pt>
                <c:pt idx="1099">
                  <c:v>98.871917724609375</c:v>
                </c:pt>
                <c:pt idx="1100">
                  <c:v>98.871871948242188</c:v>
                </c:pt>
                <c:pt idx="1101">
                  <c:v>98.871871948242188</c:v>
                </c:pt>
                <c:pt idx="1102">
                  <c:v>98.871925354003906</c:v>
                </c:pt>
                <c:pt idx="1103">
                  <c:v>98.871971130371094</c:v>
                </c:pt>
                <c:pt idx="1104">
                  <c:v>98.872024536132813</c:v>
                </c:pt>
                <c:pt idx="1105">
                  <c:v>98.872238159179688</c:v>
                </c:pt>
                <c:pt idx="1106">
                  <c:v>98.872451782226563</c:v>
                </c:pt>
                <c:pt idx="1107">
                  <c:v>98.872756958007813</c:v>
                </c:pt>
                <c:pt idx="1108">
                  <c:v>98.872840881347656</c:v>
                </c:pt>
                <c:pt idx="1109">
                  <c:v>98.872840881347656</c:v>
                </c:pt>
                <c:pt idx="1110">
                  <c:v>98.872802734375</c:v>
                </c:pt>
                <c:pt idx="1111">
                  <c:v>98.872749328613281</c:v>
                </c:pt>
                <c:pt idx="1112">
                  <c:v>98.872657775878906</c:v>
                </c:pt>
                <c:pt idx="1113">
                  <c:v>98.872550964355469</c:v>
                </c:pt>
                <c:pt idx="1114">
                  <c:v>98.872550964355469</c:v>
                </c:pt>
                <c:pt idx="1115">
                  <c:v>98.872604370117188</c:v>
                </c:pt>
                <c:pt idx="1116">
                  <c:v>98.872611999511719</c:v>
                </c:pt>
                <c:pt idx="1117">
                  <c:v>98.87261962890625</c:v>
                </c:pt>
                <c:pt idx="1118">
                  <c:v>98.872657775878906</c:v>
                </c:pt>
                <c:pt idx="1119">
                  <c:v>98.872772216796875</c:v>
                </c:pt>
                <c:pt idx="1120">
                  <c:v>98.872940063476563</c:v>
                </c:pt>
                <c:pt idx="1121">
                  <c:v>98.873062133789063</c:v>
                </c:pt>
                <c:pt idx="1122">
                  <c:v>98.873184204101563</c:v>
                </c:pt>
                <c:pt idx="1123">
                  <c:v>98.873184204101563</c:v>
                </c:pt>
                <c:pt idx="1124">
                  <c:v>98.873153686523438</c:v>
                </c:pt>
                <c:pt idx="1125">
                  <c:v>98.873130798339844</c:v>
                </c:pt>
                <c:pt idx="1126">
                  <c:v>98.873046875</c:v>
                </c:pt>
                <c:pt idx="1127">
                  <c:v>98.872871398925781</c:v>
                </c:pt>
                <c:pt idx="1128">
                  <c:v>98.872749328613281</c:v>
                </c:pt>
                <c:pt idx="1129">
                  <c:v>98.87261962890625</c:v>
                </c:pt>
                <c:pt idx="1130">
                  <c:v>98.87237548828125</c:v>
                </c:pt>
                <c:pt idx="1131">
                  <c:v>98.872169494628906</c:v>
                </c:pt>
                <c:pt idx="1132">
                  <c:v>98.872169494628906</c:v>
                </c:pt>
                <c:pt idx="1133">
                  <c:v>98.872299194335938</c:v>
                </c:pt>
                <c:pt idx="1134">
                  <c:v>98.872451782226563</c:v>
                </c:pt>
                <c:pt idx="1135">
                  <c:v>98.872581481933594</c:v>
                </c:pt>
                <c:pt idx="1136">
                  <c:v>98.87274169921875</c:v>
                </c:pt>
                <c:pt idx="1137">
                  <c:v>98.872802734375</c:v>
                </c:pt>
                <c:pt idx="1138">
                  <c:v>98.872802734375</c:v>
                </c:pt>
                <c:pt idx="1139">
                  <c:v>98.872848510742188</c:v>
                </c:pt>
                <c:pt idx="1140">
                  <c:v>98.872848510742188</c:v>
                </c:pt>
                <c:pt idx="1141">
                  <c:v>98.872871398925781</c:v>
                </c:pt>
                <c:pt idx="1142">
                  <c:v>98.872978210449219</c:v>
                </c:pt>
                <c:pt idx="1143">
                  <c:v>98.873153686523438</c:v>
                </c:pt>
                <c:pt idx="1144">
                  <c:v>98.873199462890625</c:v>
                </c:pt>
                <c:pt idx="1145">
                  <c:v>98.873390197753906</c:v>
                </c:pt>
                <c:pt idx="1146">
                  <c:v>98.873390197753906</c:v>
                </c:pt>
                <c:pt idx="1147">
                  <c:v>98.873336791992188</c:v>
                </c:pt>
                <c:pt idx="1148">
                  <c:v>98.873115539550781</c:v>
                </c:pt>
                <c:pt idx="1149">
                  <c:v>98.87310791015625</c:v>
                </c:pt>
                <c:pt idx="1150">
                  <c:v>98.872993469238281</c:v>
                </c:pt>
                <c:pt idx="1151">
                  <c:v>98.872993469238281</c:v>
                </c:pt>
                <c:pt idx="1152">
                  <c:v>98.873001098632813</c:v>
                </c:pt>
                <c:pt idx="1153">
                  <c:v>98.87310791015625</c:v>
                </c:pt>
                <c:pt idx="1154">
                  <c:v>98.87310791015625</c:v>
                </c:pt>
                <c:pt idx="1155">
                  <c:v>98.873275756835938</c:v>
                </c:pt>
                <c:pt idx="1156">
                  <c:v>98.873451232910156</c:v>
                </c:pt>
                <c:pt idx="1157">
                  <c:v>98.873542785644531</c:v>
                </c:pt>
                <c:pt idx="1158">
                  <c:v>98.873542785644531</c:v>
                </c:pt>
                <c:pt idx="1159">
                  <c:v>98.873565673828125</c:v>
                </c:pt>
                <c:pt idx="1160">
                  <c:v>98.873580932617188</c:v>
                </c:pt>
                <c:pt idx="1161">
                  <c:v>98.873603820800781</c:v>
                </c:pt>
                <c:pt idx="1162">
                  <c:v>98.873748779296875</c:v>
                </c:pt>
                <c:pt idx="1163">
                  <c:v>98.873924255371094</c:v>
                </c:pt>
                <c:pt idx="1164">
                  <c:v>98.874153137207031</c:v>
                </c:pt>
                <c:pt idx="1165">
                  <c:v>98.874275207519531</c:v>
                </c:pt>
                <c:pt idx="1166">
                  <c:v>98.874320983886719</c:v>
                </c:pt>
                <c:pt idx="1167">
                  <c:v>98.874412536621094</c:v>
                </c:pt>
                <c:pt idx="1168">
                  <c:v>98.874427795410156</c:v>
                </c:pt>
                <c:pt idx="1169">
                  <c:v>98.874412536621094</c:v>
                </c:pt>
                <c:pt idx="1170">
                  <c:v>98.874298095703125</c:v>
                </c:pt>
                <c:pt idx="1171">
                  <c:v>98.874092102050781</c:v>
                </c:pt>
                <c:pt idx="1172">
                  <c:v>98.873527526855469</c:v>
                </c:pt>
                <c:pt idx="1173">
                  <c:v>98.873191833496094</c:v>
                </c:pt>
                <c:pt idx="1174">
                  <c:v>98.873115539550781</c:v>
                </c:pt>
                <c:pt idx="1175">
                  <c:v>98.873092651367188</c:v>
                </c:pt>
                <c:pt idx="1176">
                  <c:v>98.873115539550781</c:v>
                </c:pt>
                <c:pt idx="1177">
                  <c:v>98.873283386230469</c:v>
                </c:pt>
                <c:pt idx="1178">
                  <c:v>98.873634338378906</c:v>
                </c:pt>
                <c:pt idx="1179">
                  <c:v>98.873924255371094</c:v>
                </c:pt>
                <c:pt idx="1180">
                  <c:v>98.874137878417969</c:v>
                </c:pt>
                <c:pt idx="1181">
                  <c:v>98.874580383300781</c:v>
                </c:pt>
                <c:pt idx="1182">
                  <c:v>98.874862670898438</c:v>
                </c:pt>
                <c:pt idx="1183">
                  <c:v>98.874946594238281</c:v>
                </c:pt>
                <c:pt idx="1184">
                  <c:v>98.874946594238281</c:v>
                </c:pt>
                <c:pt idx="1185">
                  <c:v>98.874931335449219</c:v>
                </c:pt>
                <c:pt idx="1186">
                  <c:v>98.874580383300781</c:v>
                </c:pt>
                <c:pt idx="1187">
                  <c:v>98.874366760253906</c:v>
                </c:pt>
                <c:pt idx="1188">
                  <c:v>98.874198913574219</c:v>
                </c:pt>
                <c:pt idx="1189">
                  <c:v>98.874137878417969</c:v>
                </c:pt>
                <c:pt idx="1190">
                  <c:v>98.874137878417969</c:v>
                </c:pt>
                <c:pt idx="1191">
                  <c:v>98.874191284179688</c:v>
                </c:pt>
                <c:pt idx="1192">
                  <c:v>98.874191284179688</c:v>
                </c:pt>
                <c:pt idx="1193">
                  <c:v>98.874198913574219</c:v>
                </c:pt>
                <c:pt idx="1194">
                  <c:v>98.874153137207031</c:v>
                </c:pt>
                <c:pt idx="1195">
                  <c:v>98.874214172363281</c:v>
                </c:pt>
                <c:pt idx="1196">
                  <c:v>98.874259948730469</c:v>
                </c:pt>
                <c:pt idx="1197">
                  <c:v>98.874420166015625</c:v>
                </c:pt>
                <c:pt idx="1198">
                  <c:v>98.87457275390625</c:v>
                </c:pt>
                <c:pt idx="1199">
                  <c:v>98.874725341796875</c:v>
                </c:pt>
                <c:pt idx="1200">
                  <c:v>98.874778747558594</c:v>
                </c:pt>
                <c:pt idx="1201">
                  <c:v>98.874778747558594</c:v>
                </c:pt>
                <c:pt idx="1202">
                  <c:v>98.874595642089844</c:v>
                </c:pt>
                <c:pt idx="1203">
                  <c:v>98.874534606933594</c:v>
                </c:pt>
                <c:pt idx="1204">
                  <c:v>98.874191284179688</c:v>
                </c:pt>
                <c:pt idx="1205">
                  <c:v>98.87384033203125</c:v>
                </c:pt>
                <c:pt idx="1206">
                  <c:v>98.873779296875</c:v>
                </c:pt>
                <c:pt idx="1207">
                  <c:v>98.873687744140625</c:v>
                </c:pt>
                <c:pt idx="1208">
                  <c:v>98.873687744140625</c:v>
                </c:pt>
                <c:pt idx="1209">
                  <c:v>98.873908996582031</c:v>
                </c:pt>
                <c:pt idx="1210">
                  <c:v>98.874252319335938</c:v>
                </c:pt>
                <c:pt idx="1211">
                  <c:v>98.874542236328125</c:v>
                </c:pt>
                <c:pt idx="1212">
                  <c:v>98.874893188476563</c:v>
                </c:pt>
                <c:pt idx="1213">
                  <c:v>98.875129699707031</c:v>
                </c:pt>
                <c:pt idx="1214">
                  <c:v>98.875129699707031</c:v>
                </c:pt>
                <c:pt idx="1215">
                  <c:v>98.875114440917969</c:v>
                </c:pt>
                <c:pt idx="1216">
                  <c:v>98.874969482421875</c:v>
                </c:pt>
                <c:pt idx="1217">
                  <c:v>98.874778747558594</c:v>
                </c:pt>
                <c:pt idx="1218">
                  <c:v>98.874778747558594</c:v>
                </c:pt>
                <c:pt idx="1219">
                  <c:v>98.874801635742188</c:v>
                </c:pt>
                <c:pt idx="1220">
                  <c:v>98.874801635742188</c:v>
                </c:pt>
                <c:pt idx="1221">
                  <c:v>98.874710083007813</c:v>
                </c:pt>
                <c:pt idx="1222">
                  <c:v>98.874610900878906</c:v>
                </c:pt>
                <c:pt idx="1223">
                  <c:v>98.874519348144531</c:v>
                </c:pt>
                <c:pt idx="1224">
                  <c:v>98.874298095703125</c:v>
                </c:pt>
                <c:pt idx="1225">
                  <c:v>98.873908996582031</c:v>
                </c:pt>
                <c:pt idx="1226">
                  <c:v>98.873855590820313</c:v>
                </c:pt>
                <c:pt idx="1227">
                  <c:v>98.87384033203125</c:v>
                </c:pt>
                <c:pt idx="1228">
                  <c:v>98.873855590820313</c:v>
                </c:pt>
                <c:pt idx="1229">
                  <c:v>98.873855590820313</c:v>
                </c:pt>
                <c:pt idx="1230">
                  <c:v>98.873947143554688</c:v>
                </c:pt>
                <c:pt idx="1231">
                  <c:v>98.874122619628906</c:v>
                </c:pt>
                <c:pt idx="1232">
                  <c:v>98.874221801757813</c:v>
                </c:pt>
                <c:pt idx="1233">
                  <c:v>98.874313354492188</c:v>
                </c:pt>
                <c:pt idx="1234">
                  <c:v>98.874542236328125</c:v>
                </c:pt>
                <c:pt idx="1235">
                  <c:v>98.874893188476563</c:v>
                </c:pt>
                <c:pt idx="1236">
                  <c:v>98.875076293945313</c:v>
                </c:pt>
                <c:pt idx="1237">
                  <c:v>98.875091552734375</c:v>
                </c:pt>
                <c:pt idx="1238">
                  <c:v>98.875251770019531</c:v>
                </c:pt>
                <c:pt idx="1239">
                  <c:v>98.875473022460938</c:v>
                </c:pt>
                <c:pt idx="1240">
                  <c:v>98.875556945800781</c:v>
                </c:pt>
                <c:pt idx="1241">
                  <c:v>98.875663757324219</c:v>
                </c:pt>
                <c:pt idx="1242">
                  <c:v>98.876007080078125</c:v>
                </c:pt>
                <c:pt idx="1243">
                  <c:v>98.876007080078125</c:v>
                </c:pt>
                <c:pt idx="1244">
                  <c:v>98.875663757324219</c:v>
                </c:pt>
                <c:pt idx="1245">
                  <c:v>98.874595642089844</c:v>
                </c:pt>
                <c:pt idx="1246">
                  <c:v>98.873039245605469</c:v>
                </c:pt>
                <c:pt idx="1247">
                  <c:v>98.871315002441406</c:v>
                </c:pt>
                <c:pt idx="1248">
                  <c:v>98.869781494140625</c:v>
                </c:pt>
                <c:pt idx="1249">
                  <c:v>98.86883544921875</c:v>
                </c:pt>
                <c:pt idx="1250">
                  <c:v>98.86883544921875</c:v>
                </c:pt>
                <c:pt idx="1251">
                  <c:v>98.86907958984375</c:v>
                </c:pt>
                <c:pt idx="1252">
                  <c:v>98.869613647460938</c:v>
                </c:pt>
                <c:pt idx="1253">
                  <c:v>98.870246887207031</c:v>
                </c:pt>
                <c:pt idx="1254">
                  <c:v>98.870567321777344</c:v>
                </c:pt>
                <c:pt idx="1255">
                  <c:v>98.870803833007813</c:v>
                </c:pt>
                <c:pt idx="1256">
                  <c:v>98.870925903320313</c:v>
                </c:pt>
                <c:pt idx="1257">
                  <c:v>98.870948791503906</c:v>
                </c:pt>
                <c:pt idx="1258">
                  <c:v>98.870956420898438</c:v>
                </c:pt>
                <c:pt idx="1259">
                  <c:v>98.870948791503906</c:v>
                </c:pt>
                <c:pt idx="1260">
                  <c:v>98.870597839355469</c:v>
                </c:pt>
                <c:pt idx="1261">
                  <c:v>98.870361328125</c:v>
                </c:pt>
                <c:pt idx="1262">
                  <c:v>98.870079040527344</c:v>
                </c:pt>
                <c:pt idx="1263">
                  <c:v>98.869804382324219</c:v>
                </c:pt>
                <c:pt idx="1264">
                  <c:v>98.869422912597656</c:v>
                </c:pt>
                <c:pt idx="1265">
                  <c:v>98.869422912597656</c:v>
                </c:pt>
                <c:pt idx="1266">
                  <c:v>98.869422912597656</c:v>
                </c:pt>
                <c:pt idx="1267">
                  <c:v>98.869453430175781</c:v>
                </c:pt>
                <c:pt idx="1268">
                  <c:v>98.869621276855469</c:v>
                </c:pt>
                <c:pt idx="1269">
                  <c:v>98.869834899902344</c:v>
                </c:pt>
                <c:pt idx="1270">
                  <c:v>98.869888305664063</c:v>
                </c:pt>
                <c:pt idx="1271">
                  <c:v>98.869888305664063</c:v>
                </c:pt>
                <c:pt idx="1272">
                  <c:v>98.869880676269531</c:v>
                </c:pt>
                <c:pt idx="1273">
                  <c:v>98.86968994140625</c:v>
                </c:pt>
                <c:pt idx="1274">
                  <c:v>98.869644165039063</c:v>
                </c:pt>
                <c:pt idx="1275">
                  <c:v>98.869598388671875</c:v>
                </c:pt>
                <c:pt idx="1276">
                  <c:v>98.869598388671875</c:v>
                </c:pt>
                <c:pt idx="1277">
                  <c:v>98.869697570800781</c:v>
                </c:pt>
                <c:pt idx="1278">
                  <c:v>98.869850158691406</c:v>
                </c:pt>
                <c:pt idx="1279">
                  <c:v>98.869880676269531</c:v>
                </c:pt>
                <c:pt idx="1280">
                  <c:v>98.869880676269531</c:v>
                </c:pt>
                <c:pt idx="1281">
                  <c:v>98.869911193847656</c:v>
                </c:pt>
                <c:pt idx="1282">
                  <c:v>98.869857788085938</c:v>
                </c:pt>
                <c:pt idx="1283">
                  <c:v>98.869827270507813</c:v>
                </c:pt>
                <c:pt idx="1284">
                  <c:v>98.869781494140625</c:v>
                </c:pt>
                <c:pt idx="1285">
                  <c:v>98.869598388671875</c:v>
                </c:pt>
                <c:pt idx="1286">
                  <c:v>98.869529724121094</c:v>
                </c:pt>
                <c:pt idx="1287">
                  <c:v>98.869529724121094</c:v>
                </c:pt>
                <c:pt idx="1288">
                  <c:v>98.869606018066406</c:v>
                </c:pt>
                <c:pt idx="1289">
                  <c:v>98.870040893554688</c:v>
                </c:pt>
                <c:pt idx="1290">
                  <c:v>98.871345520019531</c:v>
                </c:pt>
                <c:pt idx="1291">
                  <c:v>98.872894287109375</c:v>
                </c:pt>
                <c:pt idx="1292">
                  <c:v>98.874191284179688</c:v>
                </c:pt>
                <c:pt idx="1293">
                  <c:v>98.875350952148438</c:v>
                </c:pt>
                <c:pt idx="1294">
                  <c:v>98.876373291015625</c:v>
                </c:pt>
                <c:pt idx="1295">
                  <c:v>98.876731872558594</c:v>
                </c:pt>
                <c:pt idx="1296">
                  <c:v>98.876739501953125</c:v>
                </c:pt>
                <c:pt idx="1297">
                  <c:v>98.876884460449219</c:v>
                </c:pt>
                <c:pt idx="1298">
                  <c:v>98.877067565917969</c:v>
                </c:pt>
                <c:pt idx="1299">
                  <c:v>98.8770751953125</c:v>
                </c:pt>
                <c:pt idx="1300">
                  <c:v>98.877098083496094</c:v>
                </c:pt>
                <c:pt idx="1301">
                  <c:v>98.877159118652344</c:v>
                </c:pt>
                <c:pt idx="1302">
                  <c:v>98.877159118652344</c:v>
                </c:pt>
                <c:pt idx="1303">
                  <c:v>98.877143859863281</c:v>
                </c:pt>
                <c:pt idx="1304">
                  <c:v>98.87713623046875</c:v>
                </c:pt>
                <c:pt idx="1305">
                  <c:v>98.876991271972656</c:v>
                </c:pt>
                <c:pt idx="1306">
                  <c:v>98.876945495605469</c:v>
                </c:pt>
                <c:pt idx="1307">
                  <c:v>98.876937866210938</c:v>
                </c:pt>
                <c:pt idx="1308">
                  <c:v>98.876937866210938</c:v>
                </c:pt>
                <c:pt idx="1309">
                  <c:v>98.877029418945313</c:v>
                </c:pt>
                <c:pt idx="1310">
                  <c:v>98.877197265625</c:v>
                </c:pt>
                <c:pt idx="1311">
                  <c:v>98.877273559570313</c:v>
                </c:pt>
                <c:pt idx="1312">
                  <c:v>98.877296447753906</c:v>
                </c:pt>
                <c:pt idx="1313">
                  <c:v>98.877296447753906</c:v>
                </c:pt>
                <c:pt idx="1314">
                  <c:v>98.877365112304688</c:v>
                </c:pt>
                <c:pt idx="1315">
                  <c:v>98.877403259277344</c:v>
                </c:pt>
                <c:pt idx="1316">
                  <c:v>98.8775634765625</c:v>
                </c:pt>
                <c:pt idx="1317">
                  <c:v>98.877578735351563</c:v>
                </c:pt>
                <c:pt idx="1318">
                  <c:v>98.877677917480469</c:v>
                </c:pt>
                <c:pt idx="1319">
                  <c:v>98.87774658203125</c:v>
                </c:pt>
                <c:pt idx="1320">
                  <c:v>98.87774658203125</c:v>
                </c:pt>
                <c:pt idx="1321">
                  <c:v>98.877761840820313</c:v>
                </c:pt>
                <c:pt idx="1322">
                  <c:v>98.877723693847656</c:v>
                </c:pt>
                <c:pt idx="1323">
                  <c:v>98.877662658691406</c:v>
                </c:pt>
                <c:pt idx="1324">
                  <c:v>98.877464294433594</c:v>
                </c:pt>
                <c:pt idx="1325">
                  <c:v>98.877426147460938</c:v>
                </c:pt>
                <c:pt idx="1326">
                  <c:v>98.877304077148438</c:v>
                </c:pt>
                <c:pt idx="1327">
                  <c:v>98.877304077148438</c:v>
                </c:pt>
                <c:pt idx="1328">
                  <c:v>98.877540588378906</c:v>
                </c:pt>
                <c:pt idx="1329">
                  <c:v>98.877914428710938</c:v>
                </c:pt>
                <c:pt idx="1330">
                  <c:v>98.878173828125</c:v>
                </c:pt>
                <c:pt idx="1331">
                  <c:v>98.878273010253906</c:v>
                </c:pt>
                <c:pt idx="1332">
                  <c:v>98.878273010253906</c:v>
                </c:pt>
                <c:pt idx="1333">
                  <c:v>98.878273010253906</c:v>
                </c:pt>
                <c:pt idx="1334">
                  <c:v>98.878150939941406</c:v>
                </c:pt>
                <c:pt idx="1335">
                  <c:v>98.87799072265625</c:v>
                </c:pt>
                <c:pt idx="1336">
                  <c:v>98.87799072265625</c:v>
                </c:pt>
                <c:pt idx="1337">
                  <c:v>98.877952575683594</c:v>
                </c:pt>
                <c:pt idx="1338">
                  <c:v>98.877899169921875</c:v>
                </c:pt>
                <c:pt idx="1339">
                  <c:v>98.877899169921875</c:v>
                </c:pt>
                <c:pt idx="1340">
                  <c:v>98.877899169921875</c:v>
                </c:pt>
                <c:pt idx="1341">
                  <c:v>98.878059387207031</c:v>
                </c:pt>
                <c:pt idx="1342">
                  <c:v>98.878189086914063</c:v>
                </c:pt>
                <c:pt idx="1343">
                  <c:v>98.87823486328125</c:v>
                </c:pt>
                <c:pt idx="1344">
                  <c:v>98.87823486328125</c:v>
                </c:pt>
                <c:pt idx="1345">
                  <c:v>98.878379821777344</c:v>
                </c:pt>
                <c:pt idx="1346">
                  <c:v>98.878379821777344</c:v>
                </c:pt>
                <c:pt idx="1347">
                  <c:v>98.878303527832031</c:v>
                </c:pt>
                <c:pt idx="1348">
                  <c:v>98.878181457519531</c:v>
                </c:pt>
                <c:pt idx="1349">
                  <c:v>98.878005981445313</c:v>
                </c:pt>
                <c:pt idx="1350">
                  <c:v>98.877830505371094</c:v>
                </c:pt>
                <c:pt idx="1351">
                  <c:v>98.877647399902344</c:v>
                </c:pt>
                <c:pt idx="1352">
                  <c:v>98.877601623535156</c:v>
                </c:pt>
                <c:pt idx="1353">
                  <c:v>98.877601623535156</c:v>
                </c:pt>
                <c:pt idx="1354">
                  <c:v>98.877662658691406</c:v>
                </c:pt>
                <c:pt idx="1355">
                  <c:v>98.877754211425781</c:v>
                </c:pt>
                <c:pt idx="1356">
                  <c:v>98.877815246582031</c:v>
                </c:pt>
                <c:pt idx="1357">
                  <c:v>98.877845764160156</c:v>
                </c:pt>
                <c:pt idx="1358">
                  <c:v>98.878036499023438</c:v>
                </c:pt>
                <c:pt idx="1359">
                  <c:v>98.878150939941406</c:v>
                </c:pt>
                <c:pt idx="1360">
                  <c:v>98.878150939941406</c:v>
                </c:pt>
                <c:pt idx="1361">
                  <c:v>98.878181457519531</c:v>
                </c:pt>
                <c:pt idx="1362">
                  <c:v>98.878402709960938</c:v>
                </c:pt>
                <c:pt idx="1363">
                  <c:v>98.878410339355469</c:v>
                </c:pt>
                <c:pt idx="1364">
                  <c:v>98.878410339355469</c:v>
                </c:pt>
                <c:pt idx="1365">
                  <c:v>98.878318786621094</c:v>
                </c:pt>
                <c:pt idx="1366">
                  <c:v>98.878280639648438</c:v>
                </c:pt>
                <c:pt idx="1367">
                  <c:v>98.878196716308594</c:v>
                </c:pt>
                <c:pt idx="1368">
                  <c:v>98.878196716308594</c:v>
                </c:pt>
                <c:pt idx="1369">
                  <c:v>98.878227233886719</c:v>
                </c:pt>
                <c:pt idx="1370">
                  <c:v>98.878341674804688</c:v>
                </c:pt>
                <c:pt idx="1371">
                  <c:v>98.878402709960938</c:v>
                </c:pt>
                <c:pt idx="1372">
                  <c:v>98.878402709960938</c:v>
                </c:pt>
                <c:pt idx="1373">
                  <c:v>98.878364562988281</c:v>
                </c:pt>
                <c:pt idx="1374">
                  <c:v>98.878326416015625</c:v>
                </c:pt>
                <c:pt idx="1375">
                  <c:v>98.878189086914063</c:v>
                </c:pt>
                <c:pt idx="1376">
                  <c:v>98.878189086914063</c:v>
                </c:pt>
                <c:pt idx="1377">
                  <c:v>98.878288269042969</c:v>
                </c:pt>
                <c:pt idx="1378">
                  <c:v>98.878341674804688</c:v>
                </c:pt>
                <c:pt idx="1379">
                  <c:v>98.878379821777344</c:v>
                </c:pt>
                <c:pt idx="1380">
                  <c:v>98.878509521484375</c:v>
                </c:pt>
                <c:pt idx="1381">
                  <c:v>98.878524780273438</c:v>
                </c:pt>
                <c:pt idx="1382">
                  <c:v>98.878524780273438</c:v>
                </c:pt>
                <c:pt idx="1383">
                  <c:v>98.878494262695313</c:v>
                </c:pt>
                <c:pt idx="1384">
                  <c:v>98.878395080566406</c:v>
                </c:pt>
                <c:pt idx="1385">
                  <c:v>98.878303527832031</c:v>
                </c:pt>
                <c:pt idx="1386">
                  <c:v>98.878196716308594</c:v>
                </c:pt>
                <c:pt idx="1387">
                  <c:v>98.878196716308594</c:v>
                </c:pt>
                <c:pt idx="1388">
                  <c:v>98.878273010253906</c:v>
                </c:pt>
                <c:pt idx="1389">
                  <c:v>98.878425598144531</c:v>
                </c:pt>
                <c:pt idx="1390">
                  <c:v>98.878524780273438</c:v>
                </c:pt>
                <c:pt idx="1391">
                  <c:v>98.878524780273438</c:v>
                </c:pt>
                <c:pt idx="1392">
                  <c:v>98.878402709960938</c:v>
                </c:pt>
                <c:pt idx="1393">
                  <c:v>98.878135681152344</c:v>
                </c:pt>
                <c:pt idx="1394">
                  <c:v>98.877922058105469</c:v>
                </c:pt>
                <c:pt idx="1395">
                  <c:v>98.877777099609375</c:v>
                </c:pt>
                <c:pt idx="1396">
                  <c:v>98.877777099609375</c:v>
                </c:pt>
                <c:pt idx="1397">
                  <c:v>98.877952575683594</c:v>
                </c:pt>
                <c:pt idx="1398">
                  <c:v>98.87835693359375</c:v>
                </c:pt>
                <c:pt idx="1399">
                  <c:v>98.878700256347656</c:v>
                </c:pt>
                <c:pt idx="1400">
                  <c:v>98.878890991210938</c:v>
                </c:pt>
                <c:pt idx="1401">
                  <c:v>98.878936767578125</c:v>
                </c:pt>
                <c:pt idx="1402">
                  <c:v>98.878936767578125</c:v>
                </c:pt>
                <c:pt idx="1403">
                  <c:v>98.878532409667969</c:v>
                </c:pt>
                <c:pt idx="1404">
                  <c:v>98.878318786621094</c:v>
                </c:pt>
                <c:pt idx="1405">
                  <c:v>98.877975463867188</c:v>
                </c:pt>
                <c:pt idx="1406">
                  <c:v>98.877578735351563</c:v>
                </c:pt>
                <c:pt idx="1407">
                  <c:v>98.877571105957031</c:v>
                </c:pt>
                <c:pt idx="1408">
                  <c:v>98.877487182617188</c:v>
                </c:pt>
                <c:pt idx="1409">
                  <c:v>98.877388000488281</c:v>
                </c:pt>
                <c:pt idx="1410">
                  <c:v>98.877388000488281</c:v>
                </c:pt>
                <c:pt idx="1411">
                  <c:v>98.877342224121094</c:v>
                </c:pt>
                <c:pt idx="1412">
                  <c:v>98.877410888671875</c:v>
                </c:pt>
                <c:pt idx="1413">
                  <c:v>98.877410888671875</c:v>
                </c:pt>
                <c:pt idx="1414">
                  <c:v>98.877456665039063</c:v>
                </c:pt>
                <c:pt idx="1415">
                  <c:v>98.877532958984375</c:v>
                </c:pt>
                <c:pt idx="1416">
                  <c:v>98.877677917480469</c:v>
                </c:pt>
                <c:pt idx="1417">
                  <c:v>98.877975463867188</c:v>
                </c:pt>
                <c:pt idx="1418">
                  <c:v>98.878189086914063</c:v>
                </c:pt>
                <c:pt idx="1419">
                  <c:v>98.878379821777344</c:v>
                </c:pt>
                <c:pt idx="1420">
                  <c:v>98.87872314453125</c:v>
                </c:pt>
                <c:pt idx="1421">
                  <c:v>98.878944396972656</c:v>
                </c:pt>
                <c:pt idx="1422">
                  <c:v>98.879142761230469</c:v>
                </c:pt>
                <c:pt idx="1423">
                  <c:v>98.879295349121094</c:v>
                </c:pt>
                <c:pt idx="1424">
                  <c:v>98.879478454589844</c:v>
                </c:pt>
                <c:pt idx="1425">
                  <c:v>98.879478454589844</c:v>
                </c:pt>
                <c:pt idx="1426">
                  <c:v>98.879371643066406</c:v>
                </c:pt>
                <c:pt idx="1427">
                  <c:v>98.879188537597656</c:v>
                </c:pt>
                <c:pt idx="1428">
                  <c:v>98.879096984863281</c:v>
                </c:pt>
                <c:pt idx="1429">
                  <c:v>98.878883361816406</c:v>
                </c:pt>
                <c:pt idx="1430">
                  <c:v>98.8785400390625</c:v>
                </c:pt>
                <c:pt idx="1431">
                  <c:v>98.878334045410156</c:v>
                </c:pt>
                <c:pt idx="1432">
                  <c:v>98.877960205078125</c:v>
                </c:pt>
                <c:pt idx="1433">
                  <c:v>98.877494812011719</c:v>
                </c:pt>
                <c:pt idx="1434">
                  <c:v>98.877189636230469</c:v>
                </c:pt>
                <c:pt idx="1435">
                  <c:v>98.877067565917969</c:v>
                </c:pt>
                <c:pt idx="1436">
                  <c:v>98.877067565917969</c:v>
                </c:pt>
                <c:pt idx="1437">
                  <c:v>98.877418518066406</c:v>
                </c:pt>
                <c:pt idx="1438">
                  <c:v>98.877815246582031</c:v>
                </c:pt>
                <c:pt idx="1439">
                  <c:v>98.878044128417969</c:v>
                </c:pt>
                <c:pt idx="1440">
                  <c:v>98.878242492675781</c:v>
                </c:pt>
                <c:pt idx="1441">
                  <c:v>98.878364562988281</c:v>
                </c:pt>
                <c:pt idx="1442">
                  <c:v>98.878570556640625</c:v>
                </c:pt>
                <c:pt idx="1443">
                  <c:v>98.878593444824219</c:v>
                </c:pt>
                <c:pt idx="1444">
                  <c:v>98.878829956054688</c:v>
                </c:pt>
                <c:pt idx="1445">
                  <c:v>98.879074096679688</c:v>
                </c:pt>
                <c:pt idx="1446">
                  <c:v>98.879287719726563</c:v>
                </c:pt>
                <c:pt idx="1447">
                  <c:v>98.879287719726563</c:v>
                </c:pt>
                <c:pt idx="1448">
                  <c:v>98.8792724609375</c:v>
                </c:pt>
                <c:pt idx="1449">
                  <c:v>98.879180908203125</c:v>
                </c:pt>
                <c:pt idx="1450">
                  <c:v>98.879112243652344</c:v>
                </c:pt>
                <c:pt idx="1451">
                  <c:v>98.878860473632813</c:v>
                </c:pt>
                <c:pt idx="1452">
                  <c:v>98.878829956054688</c:v>
                </c:pt>
                <c:pt idx="1453">
                  <c:v>98.878768920898438</c:v>
                </c:pt>
                <c:pt idx="1454">
                  <c:v>98.878768920898438</c:v>
                </c:pt>
                <c:pt idx="1455">
                  <c:v>98.878883361816406</c:v>
                </c:pt>
                <c:pt idx="1456">
                  <c:v>98.879180908203125</c:v>
                </c:pt>
                <c:pt idx="1457">
                  <c:v>98.879226684570313</c:v>
                </c:pt>
                <c:pt idx="1458">
                  <c:v>98.879241943359375</c:v>
                </c:pt>
                <c:pt idx="1459">
                  <c:v>98.879264831542969</c:v>
                </c:pt>
                <c:pt idx="1460">
                  <c:v>98.879264831542969</c:v>
                </c:pt>
                <c:pt idx="1461">
                  <c:v>98.879188537597656</c:v>
                </c:pt>
                <c:pt idx="1462">
                  <c:v>98.879188537597656</c:v>
                </c:pt>
                <c:pt idx="1463">
                  <c:v>98.879440307617188</c:v>
                </c:pt>
                <c:pt idx="1464">
                  <c:v>98.879447937011719</c:v>
                </c:pt>
                <c:pt idx="1465">
                  <c:v>98.879470825195313</c:v>
                </c:pt>
                <c:pt idx="1466">
                  <c:v>98.879570007324219</c:v>
                </c:pt>
                <c:pt idx="1467">
                  <c:v>98.879570007324219</c:v>
                </c:pt>
                <c:pt idx="1468">
                  <c:v>98.879531860351563</c:v>
                </c:pt>
                <c:pt idx="1469">
                  <c:v>98.879531860351563</c:v>
                </c:pt>
                <c:pt idx="1470">
                  <c:v>98.879531860351563</c:v>
                </c:pt>
                <c:pt idx="1471">
                  <c:v>98.879524230957031</c:v>
                </c:pt>
                <c:pt idx="1472">
                  <c:v>98.879470825195313</c:v>
                </c:pt>
                <c:pt idx="1473">
                  <c:v>98.879386901855469</c:v>
                </c:pt>
                <c:pt idx="1474">
                  <c:v>98.879386901855469</c:v>
                </c:pt>
                <c:pt idx="1475">
                  <c:v>98.879470825195313</c:v>
                </c:pt>
                <c:pt idx="1476">
                  <c:v>98.879539489746094</c:v>
                </c:pt>
                <c:pt idx="1477">
                  <c:v>98.87957763671875</c:v>
                </c:pt>
                <c:pt idx="1478">
                  <c:v>98.879615783691406</c:v>
                </c:pt>
                <c:pt idx="1479">
                  <c:v>98.879692077636719</c:v>
                </c:pt>
                <c:pt idx="1480">
                  <c:v>98.879745483398438</c:v>
                </c:pt>
                <c:pt idx="1481">
                  <c:v>98.879844665527344</c:v>
                </c:pt>
                <c:pt idx="1482">
                  <c:v>98.879890441894531</c:v>
                </c:pt>
                <c:pt idx="1483">
                  <c:v>98.879890441894531</c:v>
                </c:pt>
                <c:pt idx="1484">
                  <c:v>98.879837036132813</c:v>
                </c:pt>
                <c:pt idx="1485">
                  <c:v>98.879646301269531</c:v>
                </c:pt>
                <c:pt idx="1486">
                  <c:v>98.879531860351563</c:v>
                </c:pt>
                <c:pt idx="1487">
                  <c:v>98.879531860351563</c:v>
                </c:pt>
                <c:pt idx="1488">
                  <c:v>98.879531860351563</c:v>
                </c:pt>
                <c:pt idx="1489">
                  <c:v>98.879539489746094</c:v>
                </c:pt>
                <c:pt idx="1490">
                  <c:v>98.879631042480469</c:v>
                </c:pt>
                <c:pt idx="1491">
                  <c:v>98.879631042480469</c:v>
                </c:pt>
                <c:pt idx="1492">
                  <c:v>98.879638671875</c:v>
                </c:pt>
                <c:pt idx="1493">
                  <c:v>98.879638671875</c:v>
                </c:pt>
                <c:pt idx="1494">
                  <c:v>98.879638671875</c:v>
                </c:pt>
                <c:pt idx="1495">
                  <c:v>98.8795166015625</c:v>
                </c:pt>
                <c:pt idx="1496">
                  <c:v>98.879409790039063</c:v>
                </c:pt>
                <c:pt idx="1497">
                  <c:v>98.879402160644531</c:v>
                </c:pt>
                <c:pt idx="1498">
                  <c:v>98.879302978515625</c:v>
                </c:pt>
                <c:pt idx="1499">
                  <c:v>98.879295349121094</c:v>
                </c:pt>
                <c:pt idx="1500">
                  <c:v>98.8792724609375</c:v>
                </c:pt>
                <c:pt idx="1501">
                  <c:v>98.8792724609375</c:v>
                </c:pt>
                <c:pt idx="1502">
                  <c:v>98.8792724609375</c:v>
                </c:pt>
                <c:pt idx="1503">
                  <c:v>98.879280090332031</c:v>
                </c:pt>
                <c:pt idx="1504">
                  <c:v>98.879280090332031</c:v>
                </c:pt>
                <c:pt idx="1505">
                  <c:v>98.879280090332031</c:v>
                </c:pt>
                <c:pt idx="1506">
                  <c:v>98.879264831542969</c:v>
                </c:pt>
                <c:pt idx="1507">
                  <c:v>98.879165649414063</c:v>
                </c:pt>
                <c:pt idx="1508">
                  <c:v>98.879096984863281</c:v>
                </c:pt>
                <c:pt idx="1509">
                  <c:v>98.879035949707031</c:v>
                </c:pt>
                <c:pt idx="1510">
                  <c:v>98.879035949707031</c:v>
                </c:pt>
                <c:pt idx="1511">
                  <c:v>98.879196166992188</c:v>
                </c:pt>
                <c:pt idx="1512">
                  <c:v>98.879341125488281</c:v>
                </c:pt>
                <c:pt idx="1513">
                  <c:v>98.879463195800781</c:v>
                </c:pt>
                <c:pt idx="1514">
                  <c:v>98.879470825195313</c:v>
                </c:pt>
                <c:pt idx="1515">
                  <c:v>98.879470825195313</c:v>
                </c:pt>
                <c:pt idx="1516">
                  <c:v>98.879508972167969</c:v>
                </c:pt>
                <c:pt idx="1517">
                  <c:v>98.879508972167969</c:v>
                </c:pt>
                <c:pt idx="1518">
                  <c:v>98.879508972167969</c:v>
                </c:pt>
                <c:pt idx="1519">
                  <c:v>98.879501342773438</c:v>
                </c:pt>
                <c:pt idx="1520">
                  <c:v>98.879508972167969</c:v>
                </c:pt>
                <c:pt idx="1521">
                  <c:v>98.879524230957031</c:v>
                </c:pt>
                <c:pt idx="1522">
                  <c:v>98.879592895507813</c:v>
                </c:pt>
                <c:pt idx="1523">
                  <c:v>98.879615783691406</c:v>
                </c:pt>
                <c:pt idx="1524">
                  <c:v>98.879714965820313</c:v>
                </c:pt>
                <c:pt idx="1525">
                  <c:v>98.879768371582031</c:v>
                </c:pt>
                <c:pt idx="1526">
                  <c:v>98.879829406738281</c:v>
                </c:pt>
                <c:pt idx="1527">
                  <c:v>98.879837036132813</c:v>
                </c:pt>
                <c:pt idx="1528">
                  <c:v>98.880073547363281</c:v>
                </c:pt>
                <c:pt idx="1529">
                  <c:v>98.880134582519531</c:v>
                </c:pt>
                <c:pt idx="1530">
                  <c:v>98.880134582519531</c:v>
                </c:pt>
                <c:pt idx="1531">
                  <c:v>98.880111694335938</c:v>
                </c:pt>
                <c:pt idx="1532">
                  <c:v>98.879989624023438</c:v>
                </c:pt>
                <c:pt idx="1533">
                  <c:v>98.879638671875</c:v>
                </c:pt>
                <c:pt idx="1534">
                  <c:v>98.879447937011719</c:v>
                </c:pt>
                <c:pt idx="1535">
                  <c:v>98.879287719726563</c:v>
                </c:pt>
                <c:pt idx="1536">
                  <c:v>98.879287719726563</c:v>
                </c:pt>
                <c:pt idx="1537">
                  <c:v>98.879348754882813</c:v>
                </c:pt>
                <c:pt idx="1538">
                  <c:v>98.879364013671875</c:v>
                </c:pt>
                <c:pt idx="1539">
                  <c:v>98.879501342773438</c:v>
                </c:pt>
                <c:pt idx="1540">
                  <c:v>98.879592895507813</c:v>
                </c:pt>
                <c:pt idx="1541">
                  <c:v>98.879676818847656</c:v>
                </c:pt>
                <c:pt idx="1542">
                  <c:v>98.879714965820313</c:v>
                </c:pt>
                <c:pt idx="1543">
                  <c:v>98.880050659179688</c:v>
                </c:pt>
                <c:pt idx="1544">
                  <c:v>98.880050659179688</c:v>
                </c:pt>
                <c:pt idx="1545">
                  <c:v>98.879928588867188</c:v>
                </c:pt>
                <c:pt idx="1546">
                  <c:v>98.879890441894531</c:v>
                </c:pt>
                <c:pt idx="1547">
                  <c:v>98.879814147949219</c:v>
                </c:pt>
                <c:pt idx="1548">
                  <c:v>98.879631042480469</c:v>
                </c:pt>
                <c:pt idx="1549">
                  <c:v>98.879524230957031</c:v>
                </c:pt>
                <c:pt idx="1550">
                  <c:v>98.879524230957031</c:v>
                </c:pt>
                <c:pt idx="1551">
                  <c:v>98.879692077636719</c:v>
                </c:pt>
                <c:pt idx="1552">
                  <c:v>98.879783630371094</c:v>
                </c:pt>
                <c:pt idx="1553">
                  <c:v>98.879783630371094</c:v>
                </c:pt>
                <c:pt idx="1554">
                  <c:v>98.879714965820313</c:v>
                </c:pt>
                <c:pt idx="1555">
                  <c:v>98.879714965820313</c:v>
                </c:pt>
                <c:pt idx="1556">
                  <c:v>98.879592895507813</c:v>
                </c:pt>
                <c:pt idx="1557">
                  <c:v>98.879554748535156</c:v>
                </c:pt>
                <c:pt idx="1558">
                  <c:v>98.879554748535156</c:v>
                </c:pt>
                <c:pt idx="1559">
                  <c:v>98.879638671875</c:v>
                </c:pt>
                <c:pt idx="1560">
                  <c:v>98.879638671875</c:v>
                </c:pt>
                <c:pt idx="1561">
                  <c:v>98.879615783691406</c:v>
                </c:pt>
                <c:pt idx="1562">
                  <c:v>98.879539489746094</c:v>
                </c:pt>
                <c:pt idx="1563">
                  <c:v>98.879417419433594</c:v>
                </c:pt>
                <c:pt idx="1564">
                  <c:v>98.879196166992188</c:v>
                </c:pt>
                <c:pt idx="1565">
                  <c:v>98.879127502441406</c:v>
                </c:pt>
                <c:pt idx="1566">
                  <c:v>98.879127502441406</c:v>
                </c:pt>
                <c:pt idx="1567">
                  <c:v>98.87921142578125</c:v>
                </c:pt>
                <c:pt idx="1568">
                  <c:v>98.879302978515625</c:v>
                </c:pt>
                <c:pt idx="1569">
                  <c:v>98.879463195800781</c:v>
                </c:pt>
                <c:pt idx="1570">
                  <c:v>98.879508972167969</c:v>
                </c:pt>
                <c:pt idx="1571">
                  <c:v>98.879508972167969</c:v>
                </c:pt>
                <c:pt idx="1572">
                  <c:v>98.879508972167969</c:v>
                </c:pt>
                <c:pt idx="1573">
                  <c:v>98.879547119140625</c:v>
                </c:pt>
                <c:pt idx="1574">
                  <c:v>98.879562377929688</c:v>
                </c:pt>
                <c:pt idx="1575">
                  <c:v>98.879547119140625</c:v>
                </c:pt>
                <c:pt idx="1576">
                  <c:v>98.879570007324219</c:v>
                </c:pt>
                <c:pt idx="1577">
                  <c:v>98.879570007324219</c:v>
                </c:pt>
                <c:pt idx="1578">
                  <c:v>98.879615783691406</c:v>
                </c:pt>
                <c:pt idx="1579">
                  <c:v>98.879676818847656</c:v>
                </c:pt>
                <c:pt idx="1580">
                  <c:v>98.879913330078125</c:v>
                </c:pt>
                <c:pt idx="1581">
                  <c:v>98.880035400390625</c:v>
                </c:pt>
                <c:pt idx="1582">
                  <c:v>98.880035400390625</c:v>
                </c:pt>
                <c:pt idx="1583">
                  <c:v>98.879928588867188</c:v>
                </c:pt>
                <c:pt idx="1584">
                  <c:v>98.879814147949219</c:v>
                </c:pt>
                <c:pt idx="1585">
                  <c:v>98.879600524902344</c:v>
                </c:pt>
                <c:pt idx="1586">
                  <c:v>98.879600524902344</c:v>
                </c:pt>
                <c:pt idx="1587">
                  <c:v>98.879600524902344</c:v>
                </c:pt>
                <c:pt idx="1588">
                  <c:v>98.879623413085938</c:v>
                </c:pt>
                <c:pt idx="1589">
                  <c:v>98.879753112792969</c:v>
                </c:pt>
                <c:pt idx="1590">
                  <c:v>98.879867553710938</c:v>
                </c:pt>
                <c:pt idx="1591">
                  <c:v>98.879867553710938</c:v>
                </c:pt>
                <c:pt idx="1592">
                  <c:v>98.879867553710938</c:v>
                </c:pt>
                <c:pt idx="1593">
                  <c:v>98.879829406738281</c:v>
                </c:pt>
                <c:pt idx="1594">
                  <c:v>98.879798889160156</c:v>
                </c:pt>
                <c:pt idx="1595">
                  <c:v>98.879798889160156</c:v>
                </c:pt>
                <c:pt idx="1596">
                  <c:v>98.879852294921875</c:v>
                </c:pt>
                <c:pt idx="1597">
                  <c:v>98.880012512207031</c:v>
                </c:pt>
                <c:pt idx="1598">
                  <c:v>98.880088806152344</c:v>
                </c:pt>
                <c:pt idx="1599">
                  <c:v>98.880119323730469</c:v>
                </c:pt>
                <c:pt idx="1600">
                  <c:v>98.880119323730469</c:v>
                </c:pt>
                <c:pt idx="1601">
                  <c:v>98.879898071289063</c:v>
                </c:pt>
                <c:pt idx="1602">
                  <c:v>98.879692077636719</c:v>
                </c:pt>
                <c:pt idx="1603">
                  <c:v>98.879684448242188</c:v>
                </c:pt>
                <c:pt idx="1604">
                  <c:v>98.87957763671875</c:v>
                </c:pt>
                <c:pt idx="1605">
                  <c:v>98.87957763671875</c:v>
                </c:pt>
                <c:pt idx="1606">
                  <c:v>98.879646301269531</c:v>
                </c:pt>
                <c:pt idx="1607">
                  <c:v>98.879737854003906</c:v>
                </c:pt>
                <c:pt idx="1608">
                  <c:v>98.8797607421875</c:v>
                </c:pt>
                <c:pt idx="1609">
                  <c:v>98.879875183105469</c:v>
                </c:pt>
                <c:pt idx="1610">
                  <c:v>98.880081176757813</c:v>
                </c:pt>
                <c:pt idx="1611">
                  <c:v>98.880081176757813</c:v>
                </c:pt>
                <c:pt idx="1612">
                  <c:v>98.88006591796875</c:v>
                </c:pt>
                <c:pt idx="1613">
                  <c:v>98.880012512207031</c:v>
                </c:pt>
                <c:pt idx="1614">
                  <c:v>98.879913330078125</c:v>
                </c:pt>
                <c:pt idx="1615">
                  <c:v>98.879768371582031</c:v>
                </c:pt>
                <c:pt idx="1616">
                  <c:v>98.879623413085938</c:v>
                </c:pt>
                <c:pt idx="1617">
                  <c:v>98.879608154296875</c:v>
                </c:pt>
                <c:pt idx="1618">
                  <c:v>98.879447937011719</c:v>
                </c:pt>
                <c:pt idx="1619">
                  <c:v>98.879447937011719</c:v>
                </c:pt>
                <c:pt idx="1620">
                  <c:v>98.879478454589844</c:v>
                </c:pt>
                <c:pt idx="1621">
                  <c:v>98.879478454589844</c:v>
                </c:pt>
                <c:pt idx="1622">
                  <c:v>98.879386901855469</c:v>
                </c:pt>
                <c:pt idx="1623">
                  <c:v>98.879386901855469</c:v>
                </c:pt>
                <c:pt idx="1624">
                  <c:v>98.879379272460938</c:v>
                </c:pt>
                <c:pt idx="1625">
                  <c:v>98.879341125488281</c:v>
                </c:pt>
                <c:pt idx="1626">
                  <c:v>98.879302978515625</c:v>
                </c:pt>
                <c:pt idx="1627">
                  <c:v>98.879302978515625</c:v>
                </c:pt>
                <c:pt idx="1628">
                  <c:v>98.879425048828125</c:v>
                </c:pt>
                <c:pt idx="1629">
                  <c:v>98.879463195800781</c:v>
                </c:pt>
                <c:pt idx="1630">
                  <c:v>98.879478454589844</c:v>
                </c:pt>
                <c:pt idx="1631">
                  <c:v>98.879554748535156</c:v>
                </c:pt>
                <c:pt idx="1632">
                  <c:v>98.879554748535156</c:v>
                </c:pt>
                <c:pt idx="1633">
                  <c:v>98.879547119140625</c:v>
                </c:pt>
                <c:pt idx="1634">
                  <c:v>98.879425048828125</c:v>
                </c:pt>
                <c:pt idx="1635">
                  <c:v>98.879425048828125</c:v>
                </c:pt>
                <c:pt idx="1636">
                  <c:v>98.879661560058594</c:v>
                </c:pt>
                <c:pt idx="1637">
                  <c:v>98.879745483398438</c:v>
                </c:pt>
                <c:pt idx="1638">
                  <c:v>98.879890441894531</c:v>
                </c:pt>
                <c:pt idx="1639">
                  <c:v>98.880134582519531</c:v>
                </c:pt>
                <c:pt idx="1640">
                  <c:v>98.880226135253906</c:v>
                </c:pt>
                <c:pt idx="1641">
                  <c:v>98.880233764648438</c:v>
                </c:pt>
                <c:pt idx="1642">
                  <c:v>98.880226135253906</c:v>
                </c:pt>
                <c:pt idx="1643">
                  <c:v>98.880203247070313</c:v>
                </c:pt>
                <c:pt idx="1644">
                  <c:v>98.880195617675781</c:v>
                </c:pt>
                <c:pt idx="1645">
                  <c:v>98.880058288574219</c:v>
                </c:pt>
                <c:pt idx="1646">
                  <c:v>98.880020141601563</c:v>
                </c:pt>
                <c:pt idx="1647">
                  <c:v>98.8797607421875</c:v>
                </c:pt>
                <c:pt idx="1648">
                  <c:v>98.879440307617188</c:v>
                </c:pt>
                <c:pt idx="1649">
                  <c:v>98.879318237304688</c:v>
                </c:pt>
                <c:pt idx="1650">
                  <c:v>98.879318237304688</c:v>
                </c:pt>
                <c:pt idx="1651">
                  <c:v>98.8795166015625</c:v>
                </c:pt>
                <c:pt idx="1652">
                  <c:v>98.879676818847656</c:v>
                </c:pt>
                <c:pt idx="1653">
                  <c:v>98.880050659179688</c:v>
                </c:pt>
                <c:pt idx="1654">
                  <c:v>98.880325317382813</c:v>
                </c:pt>
                <c:pt idx="1655">
                  <c:v>98.880325317382813</c:v>
                </c:pt>
                <c:pt idx="1656">
                  <c:v>98.880111694335938</c:v>
                </c:pt>
                <c:pt idx="1657">
                  <c:v>98.87994384765625</c:v>
                </c:pt>
                <c:pt idx="1658">
                  <c:v>98.879737854003906</c:v>
                </c:pt>
                <c:pt idx="1659">
                  <c:v>98.879539489746094</c:v>
                </c:pt>
                <c:pt idx="1660">
                  <c:v>98.879318237304688</c:v>
                </c:pt>
                <c:pt idx="1661">
                  <c:v>98.879287719726563</c:v>
                </c:pt>
                <c:pt idx="1662">
                  <c:v>98.879287719726563</c:v>
                </c:pt>
                <c:pt idx="1663">
                  <c:v>98.879371643066406</c:v>
                </c:pt>
                <c:pt idx="1664">
                  <c:v>98.879417419433594</c:v>
                </c:pt>
                <c:pt idx="1665">
                  <c:v>98.879539489746094</c:v>
                </c:pt>
                <c:pt idx="1666">
                  <c:v>98.879753112792969</c:v>
                </c:pt>
                <c:pt idx="1667">
                  <c:v>98.879753112792969</c:v>
                </c:pt>
                <c:pt idx="1668">
                  <c:v>98.879730224609375</c:v>
                </c:pt>
                <c:pt idx="1669">
                  <c:v>98.879661560058594</c:v>
                </c:pt>
                <c:pt idx="1670">
                  <c:v>98.879623413085938</c:v>
                </c:pt>
                <c:pt idx="1671">
                  <c:v>98.87945556640625</c:v>
                </c:pt>
                <c:pt idx="1672">
                  <c:v>98.879386901855469</c:v>
                </c:pt>
                <c:pt idx="1673">
                  <c:v>98.879356384277344</c:v>
                </c:pt>
                <c:pt idx="1674">
                  <c:v>98.879310607910156</c:v>
                </c:pt>
                <c:pt idx="1675">
                  <c:v>98.879074096679688</c:v>
                </c:pt>
                <c:pt idx="1676">
                  <c:v>98.878639221191406</c:v>
                </c:pt>
                <c:pt idx="1677">
                  <c:v>98.878173828125</c:v>
                </c:pt>
                <c:pt idx="1678">
                  <c:v>98.877944946289063</c:v>
                </c:pt>
                <c:pt idx="1679">
                  <c:v>98.877922058105469</c:v>
                </c:pt>
                <c:pt idx="1680">
                  <c:v>98.877922058105469</c:v>
                </c:pt>
                <c:pt idx="1681">
                  <c:v>98.878250122070313</c:v>
                </c:pt>
                <c:pt idx="1682">
                  <c:v>98.878692626953125</c:v>
                </c:pt>
                <c:pt idx="1683">
                  <c:v>98.879226684570313</c:v>
                </c:pt>
                <c:pt idx="1684">
                  <c:v>98.879653930664063</c:v>
                </c:pt>
                <c:pt idx="1685">
                  <c:v>98.879966735839844</c:v>
                </c:pt>
                <c:pt idx="1686">
                  <c:v>98.880332946777344</c:v>
                </c:pt>
                <c:pt idx="1687">
                  <c:v>98.880577087402344</c:v>
                </c:pt>
                <c:pt idx="1688">
                  <c:v>98.880577087402344</c:v>
                </c:pt>
                <c:pt idx="1689">
                  <c:v>98.880516052246094</c:v>
                </c:pt>
                <c:pt idx="1690">
                  <c:v>98.880424499511719</c:v>
                </c:pt>
                <c:pt idx="1691">
                  <c:v>98.880340576171875</c:v>
                </c:pt>
                <c:pt idx="1692">
                  <c:v>98.880302429199219</c:v>
                </c:pt>
                <c:pt idx="1693">
                  <c:v>98.880210876464844</c:v>
                </c:pt>
                <c:pt idx="1694">
                  <c:v>98.880180358886719</c:v>
                </c:pt>
                <c:pt idx="1695">
                  <c:v>98.88006591796875</c:v>
                </c:pt>
                <c:pt idx="1696">
                  <c:v>98.879890441894531</c:v>
                </c:pt>
                <c:pt idx="1697">
                  <c:v>98.879623413085938</c:v>
                </c:pt>
                <c:pt idx="1698">
                  <c:v>98.879379272460938</c:v>
                </c:pt>
                <c:pt idx="1699">
                  <c:v>98.879356384277344</c:v>
                </c:pt>
                <c:pt idx="1700">
                  <c:v>98.879318237304688</c:v>
                </c:pt>
                <c:pt idx="1701">
                  <c:v>98.8792724609375</c:v>
                </c:pt>
                <c:pt idx="1702">
                  <c:v>98.879257202148438</c:v>
                </c:pt>
                <c:pt idx="1703">
                  <c:v>98.879226684570313</c:v>
                </c:pt>
                <c:pt idx="1704">
                  <c:v>98.879257202148438</c:v>
                </c:pt>
                <c:pt idx="1705">
                  <c:v>98.879280090332031</c:v>
                </c:pt>
                <c:pt idx="1706">
                  <c:v>98.879379272460938</c:v>
                </c:pt>
                <c:pt idx="1707">
                  <c:v>98.879608154296875</c:v>
                </c:pt>
                <c:pt idx="1708">
                  <c:v>98.879714965820313</c:v>
                </c:pt>
                <c:pt idx="1709">
                  <c:v>98.879875183105469</c:v>
                </c:pt>
                <c:pt idx="1710">
                  <c:v>98.87994384765625</c:v>
                </c:pt>
                <c:pt idx="1711">
                  <c:v>98.880020141601563</c:v>
                </c:pt>
                <c:pt idx="1712">
                  <c:v>98.880287170410156</c:v>
                </c:pt>
                <c:pt idx="1713">
                  <c:v>98.880363464355469</c:v>
                </c:pt>
                <c:pt idx="1714">
                  <c:v>98.880378723144531</c:v>
                </c:pt>
                <c:pt idx="1715">
                  <c:v>98.880439758300781</c:v>
                </c:pt>
                <c:pt idx="1716">
                  <c:v>98.880439758300781</c:v>
                </c:pt>
                <c:pt idx="1717">
                  <c:v>98.880416870117188</c:v>
                </c:pt>
                <c:pt idx="1718">
                  <c:v>98.880401611328125</c:v>
                </c:pt>
                <c:pt idx="1719">
                  <c:v>98.880401611328125</c:v>
                </c:pt>
                <c:pt idx="1720">
                  <c:v>98.880477905273438</c:v>
                </c:pt>
                <c:pt idx="1721">
                  <c:v>98.880477905273438</c:v>
                </c:pt>
                <c:pt idx="1722">
                  <c:v>98.880508422851563</c:v>
                </c:pt>
                <c:pt idx="1723">
                  <c:v>98.880439758300781</c:v>
                </c:pt>
                <c:pt idx="1724">
                  <c:v>98.880531311035156</c:v>
                </c:pt>
                <c:pt idx="1725">
                  <c:v>98.880615234375</c:v>
                </c:pt>
                <c:pt idx="1726">
                  <c:v>98.880645751953125</c:v>
                </c:pt>
                <c:pt idx="1727">
                  <c:v>98.880645751953125</c:v>
                </c:pt>
                <c:pt idx="1728">
                  <c:v>98.880691528320313</c:v>
                </c:pt>
                <c:pt idx="1729">
                  <c:v>98.880622863769531</c:v>
                </c:pt>
                <c:pt idx="1730">
                  <c:v>98.88067626953125</c:v>
                </c:pt>
                <c:pt idx="1731">
                  <c:v>98.880546569824219</c:v>
                </c:pt>
                <c:pt idx="1732">
                  <c:v>98.880546569824219</c:v>
                </c:pt>
                <c:pt idx="1733">
                  <c:v>98.880477905273438</c:v>
                </c:pt>
                <c:pt idx="1734">
                  <c:v>98.880218505859375</c:v>
                </c:pt>
                <c:pt idx="1735">
                  <c:v>98.879714965820313</c:v>
                </c:pt>
                <c:pt idx="1736">
                  <c:v>98.878700256347656</c:v>
                </c:pt>
                <c:pt idx="1737">
                  <c:v>98.877937316894531</c:v>
                </c:pt>
                <c:pt idx="1738">
                  <c:v>98.877334594726563</c:v>
                </c:pt>
                <c:pt idx="1739">
                  <c:v>98.877334594726563</c:v>
                </c:pt>
                <c:pt idx="1740">
                  <c:v>98.87738037109375</c:v>
                </c:pt>
                <c:pt idx="1741">
                  <c:v>98.877845764160156</c:v>
                </c:pt>
                <c:pt idx="1742">
                  <c:v>98.878387451171875</c:v>
                </c:pt>
                <c:pt idx="1743">
                  <c:v>98.878738403320313</c:v>
                </c:pt>
                <c:pt idx="1744">
                  <c:v>98.879058837890625</c:v>
                </c:pt>
                <c:pt idx="1745">
                  <c:v>98.879241943359375</c:v>
                </c:pt>
                <c:pt idx="1746">
                  <c:v>98.879806518554688</c:v>
                </c:pt>
                <c:pt idx="1747">
                  <c:v>98.880516052246094</c:v>
                </c:pt>
                <c:pt idx="1748">
                  <c:v>98.88116455078125</c:v>
                </c:pt>
                <c:pt idx="1749">
                  <c:v>98.88165283203125</c:v>
                </c:pt>
                <c:pt idx="1750">
                  <c:v>98.882026672363281</c:v>
                </c:pt>
                <c:pt idx="1751">
                  <c:v>98.882102966308594</c:v>
                </c:pt>
                <c:pt idx="1752">
                  <c:v>98.882102966308594</c:v>
                </c:pt>
                <c:pt idx="1753">
                  <c:v>98.882072448730469</c:v>
                </c:pt>
                <c:pt idx="1754">
                  <c:v>98.881721496582031</c:v>
                </c:pt>
                <c:pt idx="1755">
                  <c:v>98.881362915039063</c:v>
                </c:pt>
                <c:pt idx="1756">
                  <c:v>98.880714416503906</c:v>
                </c:pt>
                <c:pt idx="1757">
                  <c:v>98.880348205566406</c:v>
                </c:pt>
                <c:pt idx="1758">
                  <c:v>98.87969970703125</c:v>
                </c:pt>
                <c:pt idx="1759">
                  <c:v>98.879348754882813</c:v>
                </c:pt>
                <c:pt idx="1760">
                  <c:v>98.8790283203125</c:v>
                </c:pt>
                <c:pt idx="1761">
                  <c:v>98.878929138183594</c:v>
                </c:pt>
                <c:pt idx="1762">
                  <c:v>98.878555297851563</c:v>
                </c:pt>
                <c:pt idx="1763">
                  <c:v>98.878364562988281</c:v>
                </c:pt>
                <c:pt idx="1764">
                  <c:v>98.878364562988281</c:v>
                </c:pt>
                <c:pt idx="1765">
                  <c:v>98.878364562988281</c:v>
                </c:pt>
                <c:pt idx="1766">
                  <c:v>98.878501892089844</c:v>
                </c:pt>
                <c:pt idx="1767">
                  <c:v>98.879013061523438</c:v>
                </c:pt>
                <c:pt idx="1768">
                  <c:v>98.879653930664063</c:v>
                </c:pt>
                <c:pt idx="1769">
                  <c:v>98.880386352539063</c:v>
                </c:pt>
                <c:pt idx="1770">
                  <c:v>98.880882263183594</c:v>
                </c:pt>
                <c:pt idx="1771">
                  <c:v>98.881385803222656</c:v>
                </c:pt>
                <c:pt idx="1772">
                  <c:v>98.881645202636719</c:v>
                </c:pt>
                <c:pt idx="1773">
                  <c:v>98.881935119628906</c:v>
                </c:pt>
                <c:pt idx="1774">
                  <c:v>98.882164001464844</c:v>
                </c:pt>
                <c:pt idx="1775">
                  <c:v>98.882331848144531</c:v>
                </c:pt>
                <c:pt idx="1776">
                  <c:v>98.882331848144531</c:v>
                </c:pt>
                <c:pt idx="1777">
                  <c:v>98.882209777832031</c:v>
                </c:pt>
                <c:pt idx="1778">
                  <c:v>98.882026672363281</c:v>
                </c:pt>
                <c:pt idx="1779">
                  <c:v>98.882026672363281</c:v>
                </c:pt>
                <c:pt idx="1780">
                  <c:v>98.882118225097656</c:v>
                </c:pt>
                <c:pt idx="1781">
                  <c:v>98.882278442382813</c:v>
                </c:pt>
                <c:pt idx="1782">
                  <c:v>98.882568359375</c:v>
                </c:pt>
                <c:pt idx="1783">
                  <c:v>98.882575988769531</c:v>
                </c:pt>
                <c:pt idx="1784">
                  <c:v>98.882575988769531</c:v>
                </c:pt>
                <c:pt idx="1785">
                  <c:v>98.882148742675781</c:v>
                </c:pt>
                <c:pt idx="1786">
                  <c:v>98.881759643554688</c:v>
                </c:pt>
                <c:pt idx="1787">
                  <c:v>98.881278991699219</c:v>
                </c:pt>
                <c:pt idx="1788">
                  <c:v>98.881027221679688</c:v>
                </c:pt>
                <c:pt idx="1789">
                  <c:v>98.880813598632813</c:v>
                </c:pt>
                <c:pt idx="1790">
                  <c:v>98.880813598632813</c:v>
                </c:pt>
                <c:pt idx="1791">
                  <c:v>98.880958557128906</c:v>
                </c:pt>
                <c:pt idx="1792">
                  <c:v>98.881446838378906</c:v>
                </c:pt>
                <c:pt idx="1793">
                  <c:v>98.881874084472656</c:v>
                </c:pt>
                <c:pt idx="1794">
                  <c:v>98.882331848144531</c:v>
                </c:pt>
                <c:pt idx="1795">
                  <c:v>98.882766723632813</c:v>
                </c:pt>
                <c:pt idx="1796">
                  <c:v>98.882919311523438</c:v>
                </c:pt>
                <c:pt idx="1797">
                  <c:v>98.882942199707031</c:v>
                </c:pt>
                <c:pt idx="1798">
                  <c:v>98.882942199707031</c:v>
                </c:pt>
                <c:pt idx="1799">
                  <c:v>98.882865905761719</c:v>
                </c:pt>
                <c:pt idx="1800">
                  <c:v>98.882835388183594</c:v>
                </c:pt>
                <c:pt idx="1801">
                  <c:v>98.882804870605469</c:v>
                </c:pt>
                <c:pt idx="1802">
                  <c:v>98.882774353027344</c:v>
                </c:pt>
                <c:pt idx="1803">
                  <c:v>98.882644653320313</c:v>
                </c:pt>
                <c:pt idx="1804">
                  <c:v>98.882644653320313</c:v>
                </c:pt>
                <c:pt idx="1805">
                  <c:v>98.882598876953125</c:v>
                </c:pt>
                <c:pt idx="1806">
                  <c:v>98.882530212402344</c:v>
                </c:pt>
                <c:pt idx="1807">
                  <c:v>98.882522583007813</c:v>
                </c:pt>
                <c:pt idx="1808">
                  <c:v>98.882499694824219</c:v>
                </c:pt>
                <c:pt idx="1809">
                  <c:v>98.882499694824219</c:v>
                </c:pt>
                <c:pt idx="1810">
                  <c:v>98.882476806640625</c:v>
                </c:pt>
                <c:pt idx="1811">
                  <c:v>98.882476806640625</c:v>
                </c:pt>
                <c:pt idx="1812">
                  <c:v>98.882591247558594</c:v>
                </c:pt>
                <c:pt idx="1813">
                  <c:v>98.882637023925781</c:v>
                </c:pt>
                <c:pt idx="1814">
                  <c:v>98.882591247558594</c:v>
                </c:pt>
                <c:pt idx="1815">
                  <c:v>98.882575988769531</c:v>
                </c:pt>
                <c:pt idx="1816">
                  <c:v>98.882354736328125</c:v>
                </c:pt>
                <c:pt idx="1817">
                  <c:v>98.882041931152344</c:v>
                </c:pt>
                <c:pt idx="1818">
                  <c:v>98.881782531738281</c:v>
                </c:pt>
                <c:pt idx="1819">
                  <c:v>98.881500244140625</c:v>
                </c:pt>
                <c:pt idx="1820">
                  <c:v>98.881500244140625</c:v>
                </c:pt>
                <c:pt idx="1821">
                  <c:v>98.881500244140625</c:v>
                </c:pt>
                <c:pt idx="1822">
                  <c:v>98.881507873535156</c:v>
                </c:pt>
                <c:pt idx="1823">
                  <c:v>98.881614685058594</c:v>
                </c:pt>
                <c:pt idx="1824">
                  <c:v>98.881805419921875</c:v>
                </c:pt>
                <c:pt idx="1825">
                  <c:v>98.881858825683594</c:v>
                </c:pt>
                <c:pt idx="1826">
                  <c:v>98.882186889648438</c:v>
                </c:pt>
                <c:pt idx="1827">
                  <c:v>98.882484436035156</c:v>
                </c:pt>
                <c:pt idx="1828">
                  <c:v>98.882705688476563</c:v>
                </c:pt>
                <c:pt idx="1829">
                  <c:v>98.882743835449219</c:v>
                </c:pt>
                <c:pt idx="1830">
                  <c:v>98.882781982421875</c:v>
                </c:pt>
                <c:pt idx="1831">
                  <c:v>98.882789611816406</c:v>
                </c:pt>
                <c:pt idx="1832">
                  <c:v>98.882789611816406</c:v>
                </c:pt>
                <c:pt idx="1833">
                  <c:v>98.88238525390625</c:v>
                </c:pt>
                <c:pt idx="1834">
                  <c:v>98.882034301757813</c:v>
                </c:pt>
                <c:pt idx="1835">
                  <c:v>98.881660461425781</c:v>
                </c:pt>
                <c:pt idx="1836">
                  <c:v>98.881256103515625</c:v>
                </c:pt>
                <c:pt idx="1837">
                  <c:v>98.881095886230469</c:v>
                </c:pt>
                <c:pt idx="1838">
                  <c:v>98.881095886230469</c:v>
                </c:pt>
                <c:pt idx="1839">
                  <c:v>98.881278991699219</c:v>
                </c:pt>
                <c:pt idx="1840">
                  <c:v>98.881317138671875</c:v>
                </c:pt>
                <c:pt idx="1841">
                  <c:v>98.881324768066406</c:v>
                </c:pt>
                <c:pt idx="1842">
                  <c:v>98.881401062011719</c:v>
                </c:pt>
                <c:pt idx="1843">
                  <c:v>98.881645202636719</c:v>
                </c:pt>
                <c:pt idx="1844">
                  <c:v>98.882049560546875</c:v>
                </c:pt>
                <c:pt idx="1845">
                  <c:v>98.882530212402344</c:v>
                </c:pt>
                <c:pt idx="1846">
                  <c:v>98.882911682128906</c:v>
                </c:pt>
                <c:pt idx="1847">
                  <c:v>98.883201599121094</c:v>
                </c:pt>
                <c:pt idx="1848">
                  <c:v>98.883293151855469</c:v>
                </c:pt>
                <c:pt idx="1849">
                  <c:v>98.883323669433594</c:v>
                </c:pt>
                <c:pt idx="1850">
                  <c:v>98.883323669433594</c:v>
                </c:pt>
                <c:pt idx="1851">
                  <c:v>98.883308410644531</c:v>
                </c:pt>
                <c:pt idx="1852">
                  <c:v>98.883255004882813</c:v>
                </c:pt>
                <c:pt idx="1853">
                  <c:v>98.883209228515625</c:v>
                </c:pt>
                <c:pt idx="1854">
                  <c:v>98.883140563964844</c:v>
                </c:pt>
                <c:pt idx="1855">
                  <c:v>98.883125305175781</c:v>
                </c:pt>
                <c:pt idx="1856">
                  <c:v>98.883125305175781</c:v>
                </c:pt>
                <c:pt idx="1857">
                  <c:v>98.883399963378906</c:v>
                </c:pt>
                <c:pt idx="1858">
                  <c:v>98.883522033691406</c:v>
                </c:pt>
                <c:pt idx="1859">
                  <c:v>98.883575439453125</c:v>
                </c:pt>
                <c:pt idx="1860">
                  <c:v>98.883537292480469</c:v>
                </c:pt>
                <c:pt idx="1861">
                  <c:v>98.883537292480469</c:v>
                </c:pt>
                <c:pt idx="1862">
                  <c:v>98.883407592773438</c:v>
                </c:pt>
                <c:pt idx="1863">
                  <c:v>98.883163452148438</c:v>
                </c:pt>
                <c:pt idx="1864">
                  <c:v>98.883163452148438</c:v>
                </c:pt>
                <c:pt idx="1865">
                  <c:v>98.883270263671875</c:v>
                </c:pt>
                <c:pt idx="1866">
                  <c:v>98.883277893066406</c:v>
                </c:pt>
                <c:pt idx="1867">
                  <c:v>98.883277893066406</c:v>
                </c:pt>
                <c:pt idx="1868">
                  <c:v>98.883216857910156</c:v>
                </c:pt>
                <c:pt idx="1869">
                  <c:v>98.883209228515625</c:v>
                </c:pt>
                <c:pt idx="1870">
                  <c:v>98.882987976074219</c:v>
                </c:pt>
                <c:pt idx="1871">
                  <c:v>98.88275146484375</c:v>
                </c:pt>
                <c:pt idx="1872">
                  <c:v>98.882667541503906</c:v>
                </c:pt>
                <c:pt idx="1873">
                  <c:v>98.88250732421875</c:v>
                </c:pt>
                <c:pt idx="1874">
                  <c:v>98.882438659667969</c:v>
                </c:pt>
                <c:pt idx="1875">
                  <c:v>98.882293701171875</c:v>
                </c:pt>
                <c:pt idx="1876">
                  <c:v>98.881706237792969</c:v>
                </c:pt>
                <c:pt idx="1877">
                  <c:v>98.880378723144531</c:v>
                </c:pt>
                <c:pt idx="1878">
                  <c:v>98.878868103027344</c:v>
                </c:pt>
                <c:pt idx="1879">
                  <c:v>98.877082824707031</c:v>
                </c:pt>
                <c:pt idx="1880">
                  <c:v>98.875587463378906</c:v>
                </c:pt>
                <c:pt idx="1881">
                  <c:v>98.8740234375</c:v>
                </c:pt>
                <c:pt idx="1882">
                  <c:v>98.872962951660156</c:v>
                </c:pt>
                <c:pt idx="1883">
                  <c:v>98.872055053710938</c:v>
                </c:pt>
                <c:pt idx="1884">
                  <c:v>98.871528625488281</c:v>
                </c:pt>
                <c:pt idx="1885">
                  <c:v>98.870689392089844</c:v>
                </c:pt>
                <c:pt idx="1886">
                  <c:v>98.870262145996094</c:v>
                </c:pt>
                <c:pt idx="1887">
                  <c:v>98.86993408203125</c:v>
                </c:pt>
                <c:pt idx="1888">
                  <c:v>98.869697570800781</c:v>
                </c:pt>
                <c:pt idx="1889">
                  <c:v>98.869560241699219</c:v>
                </c:pt>
                <c:pt idx="1890">
                  <c:v>98.869552612304688</c:v>
                </c:pt>
                <c:pt idx="1891">
                  <c:v>98.869552612304688</c:v>
                </c:pt>
                <c:pt idx="1892">
                  <c:v>98.869552612304688</c:v>
                </c:pt>
                <c:pt idx="1893">
                  <c:v>98.869682312011719</c:v>
                </c:pt>
                <c:pt idx="1894">
                  <c:v>98.86981201171875</c:v>
                </c:pt>
                <c:pt idx="1895">
                  <c:v>98.86981201171875</c:v>
                </c:pt>
                <c:pt idx="1896">
                  <c:v>98.86981201171875</c:v>
                </c:pt>
                <c:pt idx="1897">
                  <c:v>98.869827270507813</c:v>
                </c:pt>
                <c:pt idx="1898">
                  <c:v>98.869888305664063</c:v>
                </c:pt>
                <c:pt idx="1899">
                  <c:v>98.869888305664063</c:v>
                </c:pt>
                <c:pt idx="1900">
                  <c:v>98.869888305664063</c:v>
                </c:pt>
                <c:pt idx="1901">
                  <c:v>98.869926452636719</c:v>
                </c:pt>
                <c:pt idx="1902">
                  <c:v>98.870086669921875</c:v>
                </c:pt>
                <c:pt idx="1903">
                  <c:v>98.870101928710938</c:v>
                </c:pt>
                <c:pt idx="1904">
                  <c:v>98.870269775390625</c:v>
                </c:pt>
                <c:pt idx="1905">
                  <c:v>98.870414733886719</c:v>
                </c:pt>
                <c:pt idx="1906">
                  <c:v>98.870452880859375</c:v>
                </c:pt>
                <c:pt idx="1907">
                  <c:v>98.870559692382813</c:v>
                </c:pt>
                <c:pt idx="1908">
                  <c:v>98.870628356933594</c:v>
                </c:pt>
                <c:pt idx="1909">
                  <c:v>98.870628356933594</c:v>
                </c:pt>
                <c:pt idx="1910">
                  <c:v>98.870437622070313</c:v>
                </c:pt>
                <c:pt idx="1911">
                  <c:v>98.870285034179688</c:v>
                </c:pt>
                <c:pt idx="1912">
                  <c:v>98.870086669921875</c:v>
                </c:pt>
                <c:pt idx="1913">
                  <c:v>98.870018005371094</c:v>
                </c:pt>
                <c:pt idx="1914">
                  <c:v>98.869918823242188</c:v>
                </c:pt>
                <c:pt idx="1915">
                  <c:v>98.869842529296875</c:v>
                </c:pt>
                <c:pt idx="1916">
                  <c:v>98.869842529296875</c:v>
                </c:pt>
                <c:pt idx="1917">
                  <c:v>98.86981201171875</c:v>
                </c:pt>
                <c:pt idx="1918">
                  <c:v>98.869651794433594</c:v>
                </c:pt>
                <c:pt idx="1919">
                  <c:v>98.869644165039063</c:v>
                </c:pt>
                <c:pt idx="1920">
                  <c:v>98.869644165039063</c:v>
                </c:pt>
                <c:pt idx="1921">
                  <c:v>98.869644165039063</c:v>
                </c:pt>
                <c:pt idx="1922">
                  <c:v>98.869911193847656</c:v>
                </c:pt>
                <c:pt idx="1923">
                  <c:v>98.870399475097656</c:v>
                </c:pt>
                <c:pt idx="1924">
                  <c:v>98.871612548828125</c:v>
                </c:pt>
                <c:pt idx="1925">
                  <c:v>98.873680114746094</c:v>
                </c:pt>
                <c:pt idx="1926">
                  <c:v>98.876571655273438</c:v>
                </c:pt>
                <c:pt idx="1927">
                  <c:v>98.878974914550781</c:v>
                </c:pt>
                <c:pt idx="1928">
                  <c:v>98.881340026855469</c:v>
                </c:pt>
                <c:pt idx="1929">
                  <c:v>98.883010864257813</c:v>
                </c:pt>
                <c:pt idx="1930">
                  <c:v>98.883773803710938</c:v>
                </c:pt>
                <c:pt idx="1931">
                  <c:v>98.883880615234375</c:v>
                </c:pt>
                <c:pt idx="1932">
                  <c:v>98.883773803710938</c:v>
                </c:pt>
                <c:pt idx="1933">
                  <c:v>98.8837890625</c:v>
                </c:pt>
                <c:pt idx="1934">
                  <c:v>98.883766174316406</c:v>
                </c:pt>
                <c:pt idx="1935">
                  <c:v>98.883773803710938</c:v>
                </c:pt>
                <c:pt idx="1936">
                  <c:v>98.883720397949219</c:v>
                </c:pt>
                <c:pt idx="1937">
                  <c:v>98.883575439453125</c:v>
                </c:pt>
                <c:pt idx="1938">
                  <c:v>98.883415222167969</c:v>
                </c:pt>
                <c:pt idx="1939">
                  <c:v>98.883148193359375</c:v>
                </c:pt>
                <c:pt idx="1940">
                  <c:v>98.882843017578125</c:v>
                </c:pt>
                <c:pt idx="1941">
                  <c:v>98.88262939453125</c:v>
                </c:pt>
                <c:pt idx="1942">
                  <c:v>98.88250732421875</c:v>
                </c:pt>
                <c:pt idx="1943">
                  <c:v>98.882362365722656</c:v>
                </c:pt>
                <c:pt idx="1944">
                  <c:v>98.882362365722656</c:v>
                </c:pt>
                <c:pt idx="1945">
                  <c:v>98.882614135742188</c:v>
                </c:pt>
                <c:pt idx="1946">
                  <c:v>98.882820129394531</c:v>
                </c:pt>
                <c:pt idx="1947">
                  <c:v>98.883049011230469</c:v>
                </c:pt>
                <c:pt idx="1948">
                  <c:v>98.883293151855469</c:v>
                </c:pt>
                <c:pt idx="1949">
                  <c:v>98.883590698242188</c:v>
                </c:pt>
                <c:pt idx="1950">
                  <c:v>98.883621215820313</c:v>
                </c:pt>
                <c:pt idx="1951">
                  <c:v>98.883621215820313</c:v>
                </c:pt>
                <c:pt idx="1952">
                  <c:v>98.883491516113281</c:v>
                </c:pt>
                <c:pt idx="1953">
                  <c:v>98.883453369140625</c:v>
                </c:pt>
                <c:pt idx="1954">
                  <c:v>98.883079528808594</c:v>
                </c:pt>
                <c:pt idx="1955">
                  <c:v>98.882728576660156</c:v>
                </c:pt>
                <c:pt idx="1956">
                  <c:v>98.882354736328125</c:v>
                </c:pt>
                <c:pt idx="1957">
                  <c:v>98.882209777832031</c:v>
                </c:pt>
                <c:pt idx="1958">
                  <c:v>98.882209777832031</c:v>
                </c:pt>
                <c:pt idx="1959">
                  <c:v>98.882499694824219</c:v>
                </c:pt>
                <c:pt idx="1960">
                  <c:v>98.882743835449219</c:v>
                </c:pt>
                <c:pt idx="1961">
                  <c:v>98.88299560546875</c:v>
                </c:pt>
                <c:pt idx="1962">
                  <c:v>98.883293151855469</c:v>
                </c:pt>
                <c:pt idx="1963">
                  <c:v>98.883499145507813</c:v>
                </c:pt>
                <c:pt idx="1964">
                  <c:v>98.883499145507813</c:v>
                </c:pt>
                <c:pt idx="1965">
                  <c:v>98.883499145507813</c:v>
                </c:pt>
                <c:pt idx="1966">
                  <c:v>98.883430480957031</c:v>
                </c:pt>
                <c:pt idx="1967">
                  <c:v>98.883430480957031</c:v>
                </c:pt>
                <c:pt idx="1968">
                  <c:v>98.883262634277344</c:v>
                </c:pt>
                <c:pt idx="1969">
                  <c:v>98.883140563964844</c:v>
                </c:pt>
                <c:pt idx="1970">
                  <c:v>98.883140563964844</c:v>
                </c:pt>
                <c:pt idx="1971">
                  <c:v>98.882919311523438</c:v>
                </c:pt>
                <c:pt idx="1972">
                  <c:v>98.882759094238281</c:v>
                </c:pt>
                <c:pt idx="1973">
                  <c:v>98.882621765136719</c:v>
                </c:pt>
                <c:pt idx="1974">
                  <c:v>98.882499694824219</c:v>
                </c:pt>
                <c:pt idx="1975">
                  <c:v>98.882492065429688</c:v>
                </c:pt>
                <c:pt idx="1976">
                  <c:v>98.882469177246094</c:v>
                </c:pt>
                <c:pt idx="1977">
                  <c:v>98.882492065429688</c:v>
                </c:pt>
                <c:pt idx="1978">
                  <c:v>98.882499694824219</c:v>
                </c:pt>
                <c:pt idx="1979">
                  <c:v>98.882499694824219</c:v>
                </c:pt>
                <c:pt idx="1980">
                  <c:v>98.882476806640625</c:v>
                </c:pt>
                <c:pt idx="1981">
                  <c:v>98.882476806640625</c:v>
                </c:pt>
                <c:pt idx="1982">
                  <c:v>98.882614135742188</c:v>
                </c:pt>
                <c:pt idx="1983">
                  <c:v>98.882614135742188</c:v>
                </c:pt>
                <c:pt idx="1984">
                  <c:v>98.882514953613281</c:v>
                </c:pt>
                <c:pt idx="1985">
                  <c:v>98.882354736328125</c:v>
                </c:pt>
                <c:pt idx="1986">
                  <c:v>98.882316589355469</c:v>
                </c:pt>
                <c:pt idx="1987">
                  <c:v>98.882072448730469</c:v>
                </c:pt>
                <c:pt idx="1988">
                  <c:v>98.882003784179688</c:v>
                </c:pt>
                <c:pt idx="1989">
                  <c:v>98.882003784179688</c:v>
                </c:pt>
                <c:pt idx="1990">
                  <c:v>98.882331848144531</c:v>
                </c:pt>
                <c:pt idx="1991">
                  <c:v>98.882339477539063</c:v>
                </c:pt>
                <c:pt idx="1992">
                  <c:v>98.882644653320313</c:v>
                </c:pt>
                <c:pt idx="1993">
                  <c:v>98.882835388183594</c:v>
                </c:pt>
                <c:pt idx="1994">
                  <c:v>98.8829345703125</c:v>
                </c:pt>
                <c:pt idx="1995">
                  <c:v>98.8829345703125</c:v>
                </c:pt>
                <c:pt idx="1996">
                  <c:v>98.882881164550781</c:v>
                </c:pt>
                <c:pt idx="1997">
                  <c:v>98.882637023925781</c:v>
                </c:pt>
                <c:pt idx="1998">
                  <c:v>98.882583618164063</c:v>
                </c:pt>
                <c:pt idx="1999">
                  <c:v>98.882331848144531</c:v>
                </c:pt>
                <c:pt idx="2000">
                  <c:v>98.882270812988281</c:v>
                </c:pt>
                <c:pt idx="2001">
                  <c:v>98.882270812988281</c:v>
                </c:pt>
                <c:pt idx="2002">
                  <c:v>98.882270812988281</c:v>
                </c:pt>
                <c:pt idx="2003">
                  <c:v>98.882308959960938</c:v>
                </c:pt>
                <c:pt idx="2004">
                  <c:v>98.882316589355469</c:v>
                </c:pt>
                <c:pt idx="2005">
                  <c:v>98.882316589355469</c:v>
                </c:pt>
                <c:pt idx="2006">
                  <c:v>98.882423400878906</c:v>
                </c:pt>
                <c:pt idx="2007">
                  <c:v>98.882423400878906</c:v>
                </c:pt>
                <c:pt idx="2008">
                  <c:v>98.882423400878906</c:v>
                </c:pt>
                <c:pt idx="2009">
                  <c:v>98.882301330566406</c:v>
                </c:pt>
                <c:pt idx="2010">
                  <c:v>98.882049560546875</c:v>
                </c:pt>
                <c:pt idx="2011">
                  <c:v>98.8818359375</c:v>
                </c:pt>
                <c:pt idx="2012">
                  <c:v>98.881324768066406</c:v>
                </c:pt>
                <c:pt idx="2013">
                  <c:v>98.880958557128906</c:v>
                </c:pt>
                <c:pt idx="2014">
                  <c:v>98.880729675292969</c:v>
                </c:pt>
                <c:pt idx="2015">
                  <c:v>98.880424499511719</c:v>
                </c:pt>
                <c:pt idx="2016">
                  <c:v>98.880256652832031</c:v>
                </c:pt>
                <c:pt idx="2017">
                  <c:v>98.880203247070313</c:v>
                </c:pt>
                <c:pt idx="2018">
                  <c:v>98.880203247070313</c:v>
                </c:pt>
                <c:pt idx="2019">
                  <c:v>98.880355834960938</c:v>
                </c:pt>
                <c:pt idx="2020">
                  <c:v>98.880615234375</c:v>
                </c:pt>
                <c:pt idx="2021">
                  <c:v>98.880836486816406</c:v>
                </c:pt>
                <c:pt idx="2022">
                  <c:v>98.881057739257813</c:v>
                </c:pt>
                <c:pt idx="2023">
                  <c:v>98.881057739257813</c:v>
                </c:pt>
                <c:pt idx="2024">
                  <c:v>98.881004333496094</c:v>
                </c:pt>
                <c:pt idx="2025">
                  <c:v>98.880897521972656</c:v>
                </c:pt>
                <c:pt idx="2026">
                  <c:v>98.880760192871094</c:v>
                </c:pt>
                <c:pt idx="2027">
                  <c:v>98.880729675292969</c:v>
                </c:pt>
                <c:pt idx="2028">
                  <c:v>98.880683898925781</c:v>
                </c:pt>
                <c:pt idx="2029">
                  <c:v>98.880599975585938</c:v>
                </c:pt>
                <c:pt idx="2030">
                  <c:v>98.880546569824219</c:v>
                </c:pt>
                <c:pt idx="2031">
                  <c:v>98.880546569824219</c:v>
                </c:pt>
                <c:pt idx="2032">
                  <c:v>98.880615234375</c:v>
                </c:pt>
                <c:pt idx="2033">
                  <c:v>98.880714416503906</c:v>
                </c:pt>
                <c:pt idx="2034">
                  <c:v>98.880767822265625</c:v>
                </c:pt>
                <c:pt idx="2035">
                  <c:v>98.880851745605469</c:v>
                </c:pt>
                <c:pt idx="2036">
                  <c:v>98.880882263183594</c:v>
                </c:pt>
                <c:pt idx="2037">
                  <c:v>98.880851745605469</c:v>
                </c:pt>
                <c:pt idx="2038">
                  <c:v>98.880775451660156</c:v>
                </c:pt>
                <c:pt idx="2039">
                  <c:v>98.880767822265625</c:v>
                </c:pt>
                <c:pt idx="2040">
                  <c:v>98.880760192871094</c:v>
                </c:pt>
                <c:pt idx="2041">
                  <c:v>98.880714416503906</c:v>
                </c:pt>
                <c:pt idx="2042">
                  <c:v>98.880683898925781</c:v>
                </c:pt>
                <c:pt idx="2043">
                  <c:v>98.880683898925781</c:v>
                </c:pt>
                <c:pt idx="2044">
                  <c:v>98.880744934082031</c:v>
                </c:pt>
                <c:pt idx="2045">
                  <c:v>98.880775451660156</c:v>
                </c:pt>
                <c:pt idx="2046">
                  <c:v>98.880813598632813</c:v>
                </c:pt>
                <c:pt idx="2047">
                  <c:v>98.880844116210938</c:v>
                </c:pt>
                <c:pt idx="2048">
                  <c:v>98.880844116210938</c:v>
                </c:pt>
                <c:pt idx="2049">
                  <c:v>98.880783081054688</c:v>
                </c:pt>
                <c:pt idx="2050">
                  <c:v>98.880645751953125</c:v>
                </c:pt>
                <c:pt idx="2051">
                  <c:v>98.880485534667969</c:v>
                </c:pt>
                <c:pt idx="2052">
                  <c:v>98.880462646484375</c:v>
                </c:pt>
                <c:pt idx="2053">
                  <c:v>98.880462646484375</c:v>
                </c:pt>
                <c:pt idx="2054">
                  <c:v>98.880546569824219</c:v>
                </c:pt>
                <c:pt idx="2055">
                  <c:v>98.880706787109375</c:v>
                </c:pt>
                <c:pt idx="2056">
                  <c:v>98.880912780761719</c:v>
                </c:pt>
                <c:pt idx="2057">
                  <c:v>98.881011962890625</c:v>
                </c:pt>
                <c:pt idx="2058">
                  <c:v>98.881072998046875</c:v>
                </c:pt>
                <c:pt idx="2059">
                  <c:v>98.881072998046875</c:v>
                </c:pt>
                <c:pt idx="2060">
                  <c:v>98.880828857421875</c:v>
                </c:pt>
                <c:pt idx="2061">
                  <c:v>98.880821228027344</c:v>
                </c:pt>
                <c:pt idx="2062">
                  <c:v>98.880638122558594</c:v>
                </c:pt>
                <c:pt idx="2063">
                  <c:v>98.880241394042969</c:v>
                </c:pt>
                <c:pt idx="2064">
                  <c:v>98.879768371582031</c:v>
                </c:pt>
                <c:pt idx="2065">
                  <c:v>98.879386901855469</c:v>
                </c:pt>
                <c:pt idx="2066">
                  <c:v>98.878929138183594</c:v>
                </c:pt>
                <c:pt idx="2067">
                  <c:v>98.878738403320313</c:v>
                </c:pt>
                <c:pt idx="2068">
                  <c:v>98.878738403320313</c:v>
                </c:pt>
                <c:pt idx="2069">
                  <c:v>98.879081726074219</c:v>
                </c:pt>
                <c:pt idx="2070">
                  <c:v>98.879364013671875</c:v>
                </c:pt>
                <c:pt idx="2071">
                  <c:v>98.87957763671875</c:v>
                </c:pt>
                <c:pt idx="2072">
                  <c:v>98.879890441894531</c:v>
                </c:pt>
                <c:pt idx="2073">
                  <c:v>98.880050659179688</c:v>
                </c:pt>
                <c:pt idx="2074">
                  <c:v>98.880203247070313</c:v>
                </c:pt>
                <c:pt idx="2075">
                  <c:v>98.880508422851563</c:v>
                </c:pt>
                <c:pt idx="2076">
                  <c:v>98.880645751953125</c:v>
                </c:pt>
                <c:pt idx="2077">
                  <c:v>98.880645751953125</c:v>
                </c:pt>
                <c:pt idx="2078">
                  <c:v>98.880317687988281</c:v>
                </c:pt>
                <c:pt idx="2079">
                  <c:v>98.8798828125</c:v>
                </c:pt>
                <c:pt idx="2080">
                  <c:v>98.879371643066406</c:v>
                </c:pt>
                <c:pt idx="2081">
                  <c:v>98.878898620605469</c:v>
                </c:pt>
                <c:pt idx="2082">
                  <c:v>98.878883361816406</c:v>
                </c:pt>
                <c:pt idx="2083">
                  <c:v>98.878883361816406</c:v>
                </c:pt>
                <c:pt idx="2084">
                  <c:v>98.879249572753906</c:v>
                </c:pt>
                <c:pt idx="2085">
                  <c:v>98.879539489746094</c:v>
                </c:pt>
                <c:pt idx="2086">
                  <c:v>98.879898071289063</c:v>
                </c:pt>
                <c:pt idx="2087">
                  <c:v>98.880081176757813</c:v>
                </c:pt>
                <c:pt idx="2088">
                  <c:v>98.880081176757813</c:v>
                </c:pt>
                <c:pt idx="2089">
                  <c:v>98.879852294921875</c:v>
                </c:pt>
                <c:pt idx="2090">
                  <c:v>98.879653930664063</c:v>
                </c:pt>
                <c:pt idx="2091">
                  <c:v>98.879417419433594</c:v>
                </c:pt>
                <c:pt idx="2092">
                  <c:v>98.879257202148438</c:v>
                </c:pt>
                <c:pt idx="2093">
                  <c:v>98.879096984863281</c:v>
                </c:pt>
                <c:pt idx="2094">
                  <c:v>98.879035949707031</c:v>
                </c:pt>
                <c:pt idx="2095">
                  <c:v>98.878936767578125</c:v>
                </c:pt>
                <c:pt idx="2096">
                  <c:v>98.878616333007813</c:v>
                </c:pt>
                <c:pt idx="2097">
                  <c:v>98.878379821777344</c:v>
                </c:pt>
                <c:pt idx="2098">
                  <c:v>98.877975463867188</c:v>
                </c:pt>
                <c:pt idx="2099">
                  <c:v>98.877586364746094</c:v>
                </c:pt>
                <c:pt idx="2100">
                  <c:v>98.876945495605469</c:v>
                </c:pt>
                <c:pt idx="2101">
                  <c:v>98.876632690429688</c:v>
                </c:pt>
                <c:pt idx="2102">
                  <c:v>98.876350402832031</c:v>
                </c:pt>
                <c:pt idx="2103">
                  <c:v>98.876327514648438</c:v>
                </c:pt>
                <c:pt idx="2104">
                  <c:v>98.876327514648438</c:v>
                </c:pt>
                <c:pt idx="2105">
                  <c:v>98.876617431640625</c:v>
                </c:pt>
                <c:pt idx="2106">
                  <c:v>98.876983642578125</c:v>
                </c:pt>
                <c:pt idx="2107">
                  <c:v>98.87738037109375</c:v>
                </c:pt>
                <c:pt idx="2108">
                  <c:v>98.877571105957031</c:v>
                </c:pt>
                <c:pt idx="2109">
                  <c:v>98.877708435058594</c:v>
                </c:pt>
                <c:pt idx="2110">
                  <c:v>98.877853393554688</c:v>
                </c:pt>
                <c:pt idx="2111">
                  <c:v>98.877853393554688</c:v>
                </c:pt>
                <c:pt idx="2112">
                  <c:v>98.877853393554688</c:v>
                </c:pt>
                <c:pt idx="2113">
                  <c:v>98.877555847167969</c:v>
                </c:pt>
                <c:pt idx="2114">
                  <c:v>98.877273559570313</c:v>
                </c:pt>
                <c:pt idx="2115">
                  <c:v>98.877151489257813</c:v>
                </c:pt>
                <c:pt idx="2116">
                  <c:v>98.877105712890625</c:v>
                </c:pt>
                <c:pt idx="2117">
                  <c:v>98.877143859863281</c:v>
                </c:pt>
                <c:pt idx="2118">
                  <c:v>98.877143859863281</c:v>
                </c:pt>
                <c:pt idx="2119">
                  <c:v>98.877456665039063</c:v>
                </c:pt>
                <c:pt idx="2120">
                  <c:v>98.877578735351563</c:v>
                </c:pt>
                <c:pt idx="2121">
                  <c:v>98.877578735351563</c:v>
                </c:pt>
                <c:pt idx="2122">
                  <c:v>98.8775634765625</c:v>
                </c:pt>
                <c:pt idx="2123">
                  <c:v>98.8775634765625</c:v>
                </c:pt>
                <c:pt idx="2124">
                  <c:v>98.877586364746094</c:v>
                </c:pt>
                <c:pt idx="2125">
                  <c:v>98.87762451171875</c:v>
                </c:pt>
                <c:pt idx="2126">
                  <c:v>98.87762451171875</c:v>
                </c:pt>
                <c:pt idx="2127">
                  <c:v>98.87762451171875</c:v>
                </c:pt>
                <c:pt idx="2128">
                  <c:v>98.877540588378906</c:v>
                </c:pt>
                <c:pt idx="2129">
                  <c:v>98.877403259277344</c:v>
                </c:pt>
                <c:pt idx="2130">
                  <c:v>98.877311706542969</c:v>
                </c:pt>
                <c:pt idx="2131">
                  <c:v>98.877052307128906</c:v>
                </c:pt>
                <c:pt idx="2132">
                  <c:v>98.876815795898438</c:v>
                </c:pt>
                <c:pt idx="2133">
                  <c:v>98.876441955566406</c:v>
                </c:pt>
                <c:pt idx="2134">
                  <c:v>98.876243591308594</c:v>
                </c:pt>
                <c:pt idx="2135">
                  <c:v>98.876197814941406</c:v>
                </c:pt>
                <c:pt idx="2136">
                  <c:v>98.876197814941406</c:v>
                </c:pt>
                <c:pt idx="2137">
                  <c:v>98.876350402832031</c:v>
                </c:pt>
                <c:pt idx="2138">
                  <c:v>98.876411437988281</c:v>
                </c:pt>
                <c:pt idx="2139">
                  <c:v>98.876411437988281</c:v>
                </c:pt>
                <c:pt idx="2140">
                  <c:v>98.876327514648438</c:v>
                </c:pt>
                <c:pt idx="2141">
                  <c:v>98.876007080078125</c:v>
                </c:pt>
                <c:pt idx="2142">
                  <c:v>98.875640869140625</c:v>
                </c:pt>
                <c:pt idx="2143">
                  <c:v>98.875640869140625</c:v>
                </c:pt>
                <c:pt idx="2144">
                  <c:v>98.875701904296875</c:v>
                </c:pt>
                <c:pt idx="2145">
                  <c:v>98.875923156738281</c:v>
                </c:pt>
                <c:pt idx="2146">
                  <c:v>98.876213073730469</c:v>
                </c:pt>
                <c:pt idx="2147">
                  <c:v>98.876686096191406</c:v>
                </c:pt>
                <c:pt idx="2148">
                  <c:v>98.876937866210938</c:v>
                </c:pt>
                <c:pt idx="2149">
                  <c:v>98.876937866210938</c:v>
                </c:pt>
                <c:pt idx="2150">
                  <c:v>98.876922607421875</c:v>
                </c:pt>
                <c:pt idx="2151">
                  <c:v>98.876800537109375</c:v>
                </c:pt>
                <c:pt idx="2152">
                  <c:v>98.876693725585938</c:v>
                </c:pt>
                <c:pt idx="2153">
                  <c:v>98.876693725585938</c:v>
                </c:pt>
                <c:pt idx="2154">
                  <c:v>98.876693725585938</c:v>
                </c:pt>
                <c:pt idx="2155">
                  <c:v>98.876785278320313</c:v>
                </c:pt>
                <c:pt idx="2156">
                  <c:v>98.876785278320313</c:v>
                </c:pt>
                <c:pt idx="2157">
                  <c:v>98.876609802246094</c:v>
                </c:pt>
                <c:pt idx="2158">
                  <c:v>98.87652587890625</c:v>
                </c:pt>
                <c:pt idx="2159">
                  <c:v>98.876518249511719</c:v>
                </c:pt>
                <c:pt idx="2160">
                  <c:v>98.876327514648438</c:v>
                </c:pt>
                <c:pt idx="2161">
                  <c:v>98.87615966796875</c:v>
                </c:pt>
                <c:pt idx="2162">
                  <c:v>98.875724792480469</c:v>
                </c:pt>
                <c:pt idx="2163">
                  <c:v>98.875129699707031</c:v>
                </c:pt>
                <c:pt idx="2164">
                  <c:v>98.874725341796875</c:v>
                </c:pt>
                <c:pt idx="2165">
                  <c:v>98.874290466308594</c:v>
                </c:pt>
                <c:pt idx="2166">
                  <c:v>98.874000549316406</c:v>
                </c:pt>
                <c:pt idx="2167">
                  <c:v>98.874000549316406</c:v>
                </c:pt>
                <c:pt idx="2168">
                  <c:v>98.874053955078125</c:v>
                </c:pt>
                <c:pt idx="2169">
                  <c:v>98.87432861328125</c:v>
                </c:pt>
                <c:pt idx="2170">
                  <c:v>98.874771118164063</c:v>
                </c:pt>
                <c:pt idx="2171">
                  <c:v>98.875213623046875</c:v>
                </c:pt>
                <c:pt idx="2172">
                  <c:v>98.875679016113281</c:v>
                </c:pt>
                <c:pt idx="2173">
                  <c:v>98.876129150390625</c:v>
                </c:pt>
                <c:pt idx="2174">
                  <c:v>98.876365661621094</c:v>
                </c:pt>
                <c:pt idx="2175">
                  <c:v>98.876365661621094</c:v>
                </c:pt>
                <c:pt idx="2176">
                  <c:v>98.876243591308594</c:v>
                </c:pt>
                <c:pt idx="2177">
                  <c:v>98.876052856445313</c:v>
                </c:pt>
                <c:pt idx="2178">
                  <c:v>98.875961303710938</c:v>
                </c:pt>
                <c:pt idx="2179">
                  <c:v>98.875862121582031</c:v>
                </c:pt>
                <c:pt idx="2180">
                  <c:v>98.87567138671875</c:v>
                </c:pt>
                <c:pt idx="2181">
                  <c:v>98.875556945800781</c:v>
                </c:pt>
                <c:pt idx="2182">
                  <c:v>98.875534057617188</c:v>
                </c:pt>
                <c:pt idx="2183">
                  <c:v>98.875167846679688</c:v>
                </c:pt>
                <c:pt idx="2184">
                  <c:v>98.874786376953125</c:v>
                </c:pt>
                <c:pt idx="2185">
                  <c:v>98.874488830566406</c:v>
                </c:pt>
                <c:pt idx="2186">
                  <c:v>98.874259948730469</c:v>
                </c:pt>
                <c:pt idx="2187">
                  <c:v>98.873931884765625</c:v>
                </c:pt>
                <c:pt idx="2188">
                  <c:v>98.873931884765625</c:v>
                </c:pt>
                <c:pt idx="2189">
                  <c:v>98.87408447265625</c:v>
                </c:pt>
                <c:pt idx="2190">
                  <c:v>98.874282836914063</c:v>
                </c:pt>
                <c:pt idx="2191">
                  <c:v>98.87445068359375</c:v>
                </c:pt>
                <c:pt idx="2192">
                  <c:v>98.874862670898438</c:v>
                </c:pt>
                <c:pt idx="2193">
                  <c:v>98.875274658203125</c:v>
                </c:pt>
                <c:pt idx="2194">
                  <c:v>98.875450134277344</c:v>
                </c:pt>
                <c:pt idx="2195">
                  <c:v>98.875450134277344</c:v>
                </c:pt>
                <c:pt idx="2196">
                  <c:v>98.87542724609375</c:v>
                </c:pt>
                <c:pt idx="2197">
                  <c:v>98.875228881835938</c:v>
                </c:pt>
                <c:pt idx="2198">
                  <c:v>98.875144958496094</c:v>
                </c:pt>
                <c:pt idx="2199">
                  <c:v>98.875144958496094</c:v>
                </c:pt>
                <c:pt idx="2200">
                  <c:v>98.875190734863281</c:v>
                </c:pt>
                <c:pt idx="2201">
                  <c:v>98.875251770019531</c:v>
                </c:pt>
                <c:pt idx="2202">
                  <c:v>98.87554931640625</c:v>
                </c:pt>
                <c:pt idx="2203">
                  <c:v>98.87554931640625</c:v>
                </c:pt>
                <c:pt idx="2204">
                  <c:v>98.875480651855469</c:v>
                </c:pt>
                <c:pt idx="2205">
                  <c:v>98.875320434570313</c:v>
                </c:pt>
                <c:pt idx="2206">
                  <c:v>98.87530517578125</c:v>
                </c:pt>
                <c:pt idx="2207">
                  <c:v>98.875053405761719</c:v>
                </c:pt>
                <c:pt idx="2208">
                  <c:v>98.874992370605469</c:v>
                </c:pt>
                <c:pt idx="2209">
                  <c:v>98.874961853027344</c:v>
                </c:pt>
                <c:pt idx="2210">
                  <c:v>98.874862670898438</c:v>
                </c:pt>
                <c:pt idx="2211">
                  <c:v>98.874855041503906</c:v>
                </c:pt>
                <c:pt idx="2212">
                  <c:v>98.874763488769531</c:v>
                </c:pt>
                <c:pt idx="2213">
                  <c:v>98.874534606933594</c:v>
                </c:pt>
                <c:pt idx="2214">
                  <c:v>98.874359130859375</c:v>
                </c:pt>
                <c:pt idx="2215">
                  <c:v>98.874305725097656</c:v>
                </c:pt>
                <c:pt idx="2216">
                  <c:v>98.874305725097656</c:v>
                </c:pt>
                <c:pt idx="2217">
                  <c:v>98.874412536621094</c:v>
                </c:pt>
                <c:pt idx="2218">
                  <c:v>98.874412536621094</c:v>
                </c:pt>
                <c:pt idx="2219">
                  <c:v>98.874382019042969</c:v>
                </c:pt>
                <c:pt idx="2220">
                  <c:v>98.874137878417969</c:v>
                </c:pt>
                <c:pt idx="2221">
                  <c:v>98.873832702636719</c:v>
                </c:pt>
                <c:pt idx="2222">
                  <c:v>98.873344421386719</c:v>
                </c:pt>
                <c:pt idx="2223">
                  <c:v>98.872848510742188</c:v>
                </c:pt>
                <c:pt idx="2224">
                  <c:v>98.872650146484375</c:v>
                </c:pt>
                <c:pt idx="2225">
                  <c:v>98.872650146484375</c:v>
                </c:pt>
                <c:pt idx="2226">
                  <c:v>98.872825622558594</c:v>
                </c:pt>
                <c:pt idx="2227">
                  <c:v>98.873176574707031</c:v>
                </c:pt>
                <c:pt idx="2228">
                  <c:v>98.87371826171875</c:v>
                </c:pt>
                <c:pt idx="2229">
                  <c:v>98.8741455078125</c:v>
                </c:pt>
                <c:pt idx="2230">
                  <c:v>98.874427795410156</c:v>
                </c:pt>
                <c:pt idx="2231">
                  <c:v>98.874427795410156</c:v>
                </c:pt>
                <c:pt idx="2232">
                  <c:v>98.874458312988281</c:v>
                </c:pt>
                <c:pt idx="2233">
                  <c:v>98.874458312988281</c:v>
                </c:pt>
                <c:pt idx="2234">
                  <c:v>98.874320983886719</c:v>
                </c:pt>
                <c:pt idx="2235">
                  <c:v>98.874038696289063</c:v>
                </c:pt>
                <c:pt idx="2236">
                  <c:v>98.873641967773438</c:v>
                </c:pt>
                <c:pt idx="2237">
                  <c:v>98.872856140136719</c:v>
                </c:pt>
                <c:pt idx="2238">
                  <c:v>98.872100830078125</c:v>
                </c:pt>
                <c:pt idx="2239">
                  <c:v>98.871536254882813</c:v>
                </c:pt>
                <c:pt idx="2240">
                  <c:v>98.871353149414063</c:v>
                </c:pt>
                <c:pt idx="2241">
                  <c:v>98.871353149414063</c:v>
                </c:pt>
                <c:pt idx="2242">
                  <c:v>98.871803283691406</c:v>
                </c:pt>
                <c:pt idx="2243">
                  <c:v>98.872261047363281</c:v>
                </c:pt>
                <c:pt idx="2244">
                  <c:v>98.872688293457031</c:v>
                </c:pt>
                <c:pt idx="2245">
                  <c:v>98.873153686523438</c:v>
                </c:pt>
                <c:pt idx="2246">
                  <c:v>98.873512268066406</c:v>
                </c:pt>
                <c:pt idx="2247">
                  <c:v>98.87359619140625</c:v>
                </c:pt>
                <c:pt idx="2248">
                  <c:v>98.87359619140625</c:v>
                </c:pt>
                <c:pt idx="2249">
                  <c:v>98.873504638671875</c:v>
                </c:pt>
                <c:pt idx="2250">
                  <c:v>98.873435974121094</c:v>
                </c:pt>
                <c:pt idx="2251">
                  <c:v>98.873275756835938</c:v>
                </c:pt>
                <c:pt idx="2252">
                  <c:v>98.873275756835938</c:v>
                </c:pt>
                <c:pt idx="2253">
                  <c:v>98.873374938964844</c:v>
                </c:pt>
                <c:pt idx="2254">
                  <c:v>98.87371826171875</c:v>
                </c:pt>
                <c:pt idx="2255">
                  <c:v>98.873847961425781</c:v>
                </c:pt>
                <c:pt idx="2256">
                  <c:v>98.873939514160156</c:v>
                </c:pt>
                <c:pt idx="2257">
                  <c:v>98.873947143554688</c:v>
                </c:pt>
                <c:pt idx="2258">
                  <c:v>98.873939514160156</c:v>
                </c:pt>
                <c:pt idx="2259">
                  <c:v>98.87359619140625</c:v>
                </c:pt>
                <c:pt idx="2260">
                  <c:v>98.873443603515625</c:v>
                </c:pt>
                <c:pt idx="2261">
                  <c:v>98.873443603515625</c:v>
                </c:pt>
                <c:pt idx="2262">
                  <c:v>98.873443603515625</c:v>
                </c:pt>
                <c:pt idx="2263">
                  <c:v>98.873458862304688</c:v>
                </c:pt>
                <c:pt idx="2264">
                  <c:v>98.873504638671875</c:v>
                </c:pt>
                <c:pt idx="2265">
                  <c:v>98.873504638671875</c:v>
                </c:pt>
                <c:pt idx="2266">
                  <c:v>98.873428344726563</c:v>
                </c:pt>
                <c:pt idx="2267">
                  <c:v>98.873428344726563</c:v>
                </c:pt>
                <c:pt idx="2268">
                  <c:v>98.873428344726563</c:v>
                </c:pt>
                <c:pt idx="2269">
                  <c:v>98.873367309570313</c:v>
                </c:pt>
                <c:pt idx="2270">
                  <c:v>98.873367309570313</c:v>
                </c:pt>
                <c:pt idx="2271">
                  <c:v>98.873344421386719</c:v>
                </c:pt>
                <c:pt idx="2272">
                  <c:v>98.873344421386719</c:v>
                </c:pt>
                <c:pt idx="2273">
                  <c:v>98.873344421386719</c:v>
                </c:pt>
                <c:pt idx="2274">
                  <c:v>98.873260498046875</c:v>
                </c:pt>
                <c:pt idx="2275">
                  <c:v>98.873283386230469</c:v>
                </c:pt>
                <c:pt idx="2276">
                  <c:v>98.873283386230469</c:v>
                </c:pt>
                <c:pt idx="2277">
                  <c:v>98.873321533203125</c:v>
                </c:pt>
                <c:pt idx="2278">
                  <c:v>98.873481750488281</c:v>
                </c:pt>
                <c:pt idx="2279">
                  <c:v>98.873512268066406</c:v>
                </c:pt>
                <c:pt idx="2280">
                  <c:v>98.873489379882813</c:v>
                </c:pt>
                <c:pt idx="2281">
                  <c:v>98.873489379882813</c:v>
                </c:pt>
                <c:pt idx="2282">
                  <c:v>98.8734130859375</c:v>
                </c:pt>
                <c:pt idx="2283">
                  <c:v>98.873191833496094</c:v>
                </c:pt>
                <c:pt idx="2284">
                  <c:v>98.873176574707031</c:v>
                </c:pt>
                <c:pt idx="2285">
                  <c:v>98.873191833496094</c:v>
                </c:pt>
                <c:pt idx="2286">
                  <c:v>98.873313903808594</c:v>
                </c:pt>
                <c:pt idx="2287">
                  <c:v>98.873390197753906</c:v>
                </c:pt>
                <c:pt idx="2288">
                  <c:v>98.873390197753906</c:v>
                </c:pt>
                <c:pt idx="2289">
                  <c:v>98.873176574707031</c:v>
                </c:pt>
                <c:pt idx="2290">
                  <c:v>98.872879028320313</c:v>
                </c:pt>
                <c:pt idx="2291">
                  <c:v>98.872406005859375</c:v>
                </c:pt>
                <c:pt idx="2292">
                  <c:v>98.871971130371094</c:v>
                </c:pt>
                <c:pt idx="2293">
                  <c:v>98.871627807617188</c:v>
                </c:pt>
                <c:pt idx="2294">
                  <c:v>98.871627807617188</c:v>
                </c:pt>
                <c:pt idx="2295">
                  <c:v>98.871658325195313</c:v>
                </c:pt>
                <c:pt idx="2296">
                  <c:v>98.872108459472656</c:v>
                </c:pt>
                <c:pt idx="2297">
                  <c:v>98.872550964355469</c:v>
                </c:pt>
                <c:pt idx="2298">
                  <c:v>98.872970581054688</c:v>
                </c:pt>
                <c:pt idx="2299">
                  <c:v>98.873466491699219</c:v>
                </c:pt>
                <c:pt idx="2300">
                  <c:v>98.873619079589844</c:v>
                </c:pt>
                <c:pt idx="2301">
                  <c:v>98.8736572265625</c:v>
                </c:pt>
                <c:pt idx="2302">
                  <c:v>98.8736572265625</c:v>
                </c:pt>
                <c:pt idx="2303">
                  <c:v>98.873558044433594</c:v>
                </c:pt>
                <c:pt idx="2304">
                  <c:v>98.873497009277344</c:v>
                </c:pt>
                <c:pt idx="2305">
                  <c:v>98.87347412109375</c:v>
                </c:pt>
                <c:pt idx="2306">
                  <c:v>98.873420715332031</c:v>
                </c:pt>
                <c:pt idx="2307">
                  <c:v>98.873374938964844</c:v>
                </c:pt>
                <c:pt idx="2308">
                  <c:v>98.872665405273438</c:v>
                </c:pt>
                <c:pt idx="2309">
                  <c:v>98.870887756347656</c:v>
                </c:pt>
                <c:pt idx="2310">
                  <c:v>98.869354248046875</c:v>
                </c:pt>
                <c:pt idx="2311">
                  <c:v>98.867912292480469</c:v>
                </c:pt>
                <c:pt idx="2312">
                  <c:v>98.8668212890625</c:v>
                </c:pt>
                <c:pt idx="2313">
                  <c:v>98.8668212890625</c:v>
                </c:pt>
                <c:pt idx="2314">
                  <c:v>98.868255615234375</c:v>
                </c:pt>
                <c:pt idx="2315">
                  <c:v>98.86993408203125</c:v>
                </c:pt>
                <c:pt idx="2316">
                  <c:v>98.871337890625</c:v>
                </c:pt>
                <c:pt idx="2317">
                  <c:v>98.872451782226563</c:v>
                </c:pt>
                <c:pt idx="2318">
                  <c:v>98.873161315917969</c:v>
                </c:pt>
                <c:pt idx="2319">
                  <c:v>98.873359680175781</c:v>
                </c:pt>
                <c:pt idx="2320">
                  <c:v>98.873359680175781</c:v>
                </c:pt>
                <c:pt idx="2321">
                  <c:v>98.873214721679688</c:v>
                </c:pt>
                <c:pt idx="2322">
                  <c:v>98.873199462890625</c:v>
                </c:pt>
                <c:pt idx="2323">
                  <c:v>98.873031616210938</c:v>
                </c:pt>
                <c:pt idx="2324">
                  <c:v>98.872840881347656</c:v>
                </c:pt>
                <c:pt idx="2325">
                  <c:v>98.872749328613281</c:v>
                </c:pt>
                <c:pt idx="2326">
                  <c:v>98.872749328613281</c:v>
                </c:pt>
                <c:pt idx="2327">
                  <c:v>98.872749328613281</c:v>
                </c:pt>
                <c:pt idx="2328">
                  <c:v>98.872749328613281</c:v>
                </c:pt>
                <c:pt idx="2329">
                  <c:v>98.871871948242188</c:v>
                </c:pt>
                <c:pt idx="2330">
                  <c:v>98.871047973632813</c:v>
                </c:pt>
                <c:pt idx="2331">
                  <c:v>98.870285034179688</c:v>
                </c:pt>
                <c:pt idx="2332">
                  <c:v>98.869606018066406</c:v>
                </c:pt>
                <c:pt idx="2333">
                  <c:v>98.869606018066406</c:v>
                </c:pt>
                <c:pt idx="2334">
                  <c:v>98.869735717773438</c:v>
                </c:pt>
                <c:pt idx="2335">
                  <c:v>98.87066650390625</c:v>
                </c:pt>
                <c:pt idx="2336">
                  <c:v>98.871551513671875</c:v>
                </c:pt>
                <c:pt idx="2337">
                  <c:v>98.872291564941406</c:v>
                </c:pt>
                <c:pt idx="2338">
                  <c:v>98.873016357421875</c:v>
                </c:pt>
                <c:pt idx="2339">
                  <c:v>98.873565673828125</c:v>
                </c:pt>
                <c:pt idx="2340">
                  <c:v>98.873649597167969</c:v>
                </c:pt>
                <c:pt idx="2341">
                  <c:v>98.873649597167969</c:v>
                </c:pt>
                <c:pt idx="2342">
                  <c:v>98.873497009277344</c:v>
                </c:pt>
                <c:pt idx="2343">
                  <c:v>98.873344421386719</c:v>
                </c:pt>
                <c:pt idx="2344">
                  <c:v>98.873268127441406</c:v>
                </c:pt>
                <c:pt idx="2345">
                  <c:v>98.873138427734375</c:v>
                </c:pt>
                <c:pt idx="2346">
                  <c:v>98.873115539550781</c:v>
                </c:pt>
                <c:pt idx="2347">
                  <c:v>98.873115539550781</c:v>
                </c:pt>
                <c:pt idx="2348">
                  <c:v>98.87322998046875</c:v>
                </c:pt>
                <c:pt idx="2349">
                  <c:v>98.873321533203125</c:v>
                </c:pt>
                <c:pt idx="2350">
                  <c:v>98.873550415039063</c:v>
                </c:pt>
                <c:pt idx="2351">
                  <c:v>98.873817443847656</c:v>
                </c:pt>
                <c:pt idx="2352">
                  <c:v>98.873931884765625</c:v>
                </c:pt>
                <c:pt idx="2353">
                  <c:v>98.873931884765625</c:v>
                </c:pt>
                <c:pt idx="2354">
                  <c:v>98.873771667480469</c:v>
                </c:pt>
                <c:pt idx="2355">
                  <c:v>98.873527526855469</c:v>
                </c:pt>
                <c:pt idx="2356">
                  <c:v>98.87335205078125</c:v>
                </c:pt>
                <c:pt idx="2357">
                  <c:v>98.873176574707031</c:v>
                </c:pt>
                <c:pt idx="2358">
                  <c:v>98.873176574707031</c:v>
                </c:pt>
                <c:pt idx="2359">
                  <c:v>98.873298645019531</c:v>
                </c:pt>
                <c:pt idx="2360">
                  <c:v>98.873435974121094</c:v>
                </c:pt>
                <c:pt idx="2361">
                  <c:v>98.873611450195313</c:v>
                </c:pt>
                <c:pt idx="2362">
                  <c:v>98.873710632324219</c:v>
                </c:pt>
                <c:pt idx="2363">
                  <c:v>98.873786926269531</c:v>
                </c:pt>
                <c:pt idx="2364">
                  <c:v>98.873802185058594</c:v>
                </c:pt>
                <c:pt idx="2365">
                  <c:v>98.87384033203125</c:v>
                </c:pt>
                <c:pt idx="2366">
                  <c:v>98.873878479003906</c:v>
                </c:pt>
                <c:pt idx="2367">
                  <c:v>98.873939514160156</c:v>
                </c:pt>
                <c:pt idx="2368">
                  <c:v>98.874069213867188</c:v>
                </c:pt>
                <c:pt idx="2369">
                  <c:v>98.874237060546875</c:v>
                </c:pt>
                <c:pt idx="2370">
                  <c:v>98.874237060546875</c:v>
                </c:pt>
                <c:pt idx="2371">
                  <c:v>98.87408447265625</c:v>
                </c:pt>
                <c:pt idx="2372">
                  <c:v>98.8739013671875</c:v>
                </c:pt>
                <c:pt idx="2373">
                  <c:v>98.873786926269531</c:v>
                </c:pt>
                <c:pt idx="2374">
                  <c:v>98.873764038085938</c:v>
                </c:pt>
                <c:pt idx="2375">
                  <c:v>98.873695373535156</c:v>
                </c:pt>
                <c:pt idx="2376">
                  <c:v>98.873695373535156</c:v>
                </c:pt>
                <c:pt idx="2377">
                  <c:v>98.873855590820313</c:v>
                </c:pt>
                <c:pt idx="2378">
                  <c:v>98.874008178710938</c:v>
                </c:pt>
                <c:pt idx="2379">
                  <c:v>98.874061584472656</c:v>
                </c:pt>
                <c:pt idx="2380">
                  <c:v>98.874061584472656</c:v>
                </c:pt>
                <c:pt idx="2381">
                  <c:v>98.874198913574219</c:v>
                </c:pt>
                <c:pt idx="2382">
                  <c:v>98.874198913574219</c:v>
                </c:pt>
                <c:pt idx="2383">
                  <c:v>98.8741455078125</c:v>
                </c:pt>
                <c:pt idx="2384">
                  <c:v>98.873977661132813</c:v>
                </c:pt>
                <c:pt idx="2385">
                  <c:v>98.873855590820313</c:v>
                </c:pt>
                <c:pt idx="2386">
                  <c:v>98.873687744140625</c:v>
                </c:pt>
                <c:pt idx="2387">
                  <c:v>98.873565673828125</c:v>
                </c:pt>
                <c:pt idx="2388">
                  <c:v>98.873565673828125</c:v>
                </c:pt>
                <c:pt idx="2389">
                  <c:v>98.873741149902344</c:v>
                </c:pt>
                <c:pt idx="2390">
                  <c:v>98.873832702636719</c:v>
                </c:pt>
                <c:pt idx="2391">
                  <c:v>98.873832702636719</c:v>
                </c:pt>
                <c:pt idx="2392">
                  <c:v>98.873382568359375</c:v>
                </c:pt>
                <c:pt idx="2393">
                  <c:v>98.872909545898438</c:v>
                </c:pt>
                <c:pt idx="2394">
                  <c:v>98.872673034667969</c:v>
                </c:pt>
                <c:pt idx="2395">
                  <c:v>98.872291564941406</c:v>
                </c:pt>
                <c:pt idx="2396">
                  <c:v>98.872222900390625</c:v>
                </c:pt>
                <c:pt idx="2397">
                  <c:v>98.872222900390625</c:v>
                </c:pt>
                <c:pt idx="2398">
                  <c:v>98.872222900390625</c:v>
                </c:pt>
                <c:pt idx="2399">
                  <c:v>98.87213134765625</c:v>
                </c:pt>
                <c:pt idx="2400">
                  <c:v>98.872123718261719</c:v>
                </c:pt>
                <c:pt idx="2401">
                  <c:v>98.872039794921875</c:v>
                </c:pt>
                <c:pt idx="2402">
                  <c:v>98.872001647949219</c:v>
                </c:pt>
                <c:pt idx="2403">
                  <c:v>98.871894836425781</c:v>
                </c:pt>
                <c:pt idx="2404">
                  <c:v>98.871894836425781</c:v>
                </c:pt>
                <c:pt idx="2405">
                  <c:v>98.871894836425781</c:v>
                </c:pt>
                <c:pt idx="2406">
                  <c:v>98.871917724609375</c:v>
                </c:pt>
                <c:pt idx="2407">
                  <c:v>98.8719482421875</c:v>
                </c:pt>
                <c:pt idx="2408">
                  <c:v>98.872207641601563</c:v>
                </c:pt>
                <c:pt idx="2409">
                  <c:v>98.872673034667969</c:v>
                </c:pt>
                <c:pt idx="2410">
                  <c:v>98.87274169921875</c:v>
                </c:pt>
                <c:pt idx="2411">
                  <c:v>98.87274169921875</c:v>
                </c:pt>
                <c:pt idx="2412">
                  <c:v>98.872711181640625</c:v>
                </c:pt>
                <c:pt idx="2413">
                  <c:v>98.872688293457031</c:v>
                </c:pt>
                <c:pt idx="2414">
                  <c:v>98.872474670410156</c:v>
                </c:pt>
                <c:pt idx="2415">
                  <c:v>98.872474670410156</c:v>
                </c:pt>
                <c:pt idx="2416">
                  <c:v>98.872901916503906</c:v>
                </c:pt>
                <c:pt idx="2417">
                  <c:v>98.873191833496094</c:v>
                </c:pt>
                <c:pt idx="2418">
                  <c:v>98.873512268066406</c:v>
                </c:pt>
                <c:pt idx="2419">
                  <c:v>98.873786926269531</c:v>
                </c:pt>
                <c:pt idx="2420">
                  <c:v>98.874099731445313</c:v>
                </c:pt>
                <c:pt idx="2421">
                  <c:v>98.874160766601563</c:v>
                </c:pt>
                <c:pt idx="2422">
                  <c:v>98.874435424804688</c:v>
                </c:pt>
                <c:pt idx="2423">
                  <c:v>98.874771118164063</c:v>
                </c:pt>
                <c:pt idx="2424">
                  <c:v>98.874931335449219</c:v>
                </c:pt>
                <c:pt idx="2425">
                  <c:v>98.875</c:v>
                </c:pt>
                <c:pt idx="2426">
                  <c:v>98.875</c:v>
                </c:pt>
                <c:pt idx="2427">
                  <c:v>98.874923706054688</c:v>
                </c:pt>
                <c:pt idx="2428">
                  <c:v>98.874885559082031</c:v>
                </c:pt>
                <c:pt idx="2429">
                  <c:v>98.874725341796875</c:v>
                </c:pt>
                <c:pt idx="2430">
                  <c:v>98.874725341796875</c:v>
                </c:pt>
                <c:pt idx="2431">
                  <c:v>98.874931335449219</c:v>
                </c:pt>
                <c:pt idx="2432">
                  <c:v>98.875076293945313</c:v>
                </c:pt>
                <c:pt idx="2433">
                  <c:v>98.875106811523438</c:v>
                </c:pt>
                <c:pt idx="2434">
                  <c:v>98.875320434570313</c:v>
                </c:pt>
                <c:pt idx="2435">
                  <c:v>98.875373840332031</c:v>
                </c:pt>
                <c:pt idx="2436">
                  <c:v>98.875373840332031</c:v>
                </c:pt>
                <c:pt idx="2437">
                  <c:v>98.875228881835938</c:v>
                </c:pt>
                <c:pt idx="2438">
                  <c:v>98.875022888183594</c:v>
                </c:pt>
                <c:pt idx="2439">
                  <c:v>98.874992370605469</c:v>
                </c:pt>
                <c:pt idx="2440">
                  <c:v>98.874954223632813</c:v>
                </c:pt>
                <c:pt idx="2441">
                  <c:v>98.874954223632813</c:v>
                </c:pt>
                <c:pt idx="2442">
                  <c:v>98.875030517578125</c:v>
                </c:pt>
                <c:pt idx="2443">
                  <c:v>98.875297546386719</c:v>
                </c:pt>
                <c:pt idx="2444">
                  <c:v>98.875404357910156</c:v>
                </c:pt>
                <c:pt idx="2445">
                  <c:v>98.875503540039063</c:v>
                </c:pt>
                <c:pt idx="2446">
                  <c:v>98.875595092773438</c:v>
                </c:pt>
                <c:pt idx="2447">
                  <c:v>98.875648498535156</c:v>
                </c:pt>
                <c:pt idx="2448">
                  <c:v>98.875648498535156</c:v>
                </c:pt>
                <c:pt idx="2449">
                  <c:v>98.875640869140625</c:v>
                </c:pt>
                <c:pt idx="2450">
                  <c:v>98.875640869140625</c:v>
                </c:pt>
                <c:pt idx="2451">
                  <c:v>98.875755310058594</c:v>
                </c:pt>
                <c:pt idx="2452">
                  <c:v>98.8758544921875</c:v>
                </c:pt>
                <c:pt idx="2453">
                  <c:v>98.875892639160156</c:v>
                </c:pt>
                <c:pt idx="2454">
                  <c:v>98.875984191894531</c:v>
                </c:pt>
                <c:pt idx="2455">
                  <c:v>98.875984191894531</c:v>
                </c:pt>
                <c:pt idx="2456">
                  <c:v>98.87591552734375</c:v>
                </c:pt>
                <c:pt idx="2457">
                  <c:v>98.875839233398438</c:v>
                </c:pt>
                <c:pt idx="2458">
                  <c:v>98.875839233398438</c:v>
                </c:pt>
                <c:pt idx="2459">
                  <c:v>98.875892639160156</c:v>
                </c:pt>
                <c:pt idx="2460">
                  <c:v>98.876045227050781</c:v>
                </c:pt>
                <c:pt idx="2461">
                  <c:v>98.876106262207031</c:v>
                </c:pt>
                <c:pt idx="2462">
                  <c:v>98.876197814941406</c:v>
                </c:pt>
                <c:pt idx="2463">
                  <c:v>98.876197814941406</c:v>
                </c:pt>
                <c:pt idx="2464">
                  <c:v>98.875877380371094</c:v>
                </c:pt>
                <c:pt idx="2465">
                  <c:v>98.87542724609375</c:v>
                </c:pt>
                <c:pt idx="2466">
                  <c:v>98.875129699707031</c:v>
                </c:pt>
                <c:pt idx="2467">
                  <c:v>98.875022888183594</c:v>
                </c:pt>
                <c:pt idx="2468">
                  <c:v>98.874534606933594</c:v>
                </c:pt>
                <c:pt idx="2469">
                  <c:v>98.874534606933594</c:v>
                </c:pt>
                <c:pt idx="2470">
                  <c:v>98.874626159667969</c:v>
                </c:pt>
                <c:pt idx="2471">
                  <c:v>98.875106811523438</c:v>
                </c:pt>
                <c:pt idx="2472">
                  <c:v>98.875175476074219</c:v>
                </c:pt>
                <c:pt idx="2473">
                  <c:v>98.875679016113281</c:v>
                </c:pt>
                <c:pt idx="2474">
                  <c:v>98.876144409179688</c:v>
                </c:pt>
                <c:pt idx="2475">
                  <c:v>98.876396179199219</c:v>
                </c:pt>
                <c:pt idx="2476">
                  <c:v>98.876480102539063</c:v>
                </c:pt>
                <c:pt idx="2477">
                  <c:v>98.876518249511719</c:v>
                </c:pt>
                <c:pt idx="2478">
                  <c:v>98.876518249511719</c:v>
                </c:pt>
                <c:pt idx="2479">
                  <c:v>98.876518249511719</c:v>
                </c:pt>
                <c:pt idx="2480">
                  <c:v>98.876541137695313</c:v>
                </c:pt>
                <c:pt idx="2481">
                  <c:v>98.876632690429688</c:v>
                </c:pt>
                <c:pt idx="2482">
                  <c:v>98.876655578613281</c:v>
                </c:pt>
                <c:pt idx="2483">
                  <c:v>98.876724243164063</c:v>
                </c:pt>
                <c:pt idx="2484">
                  <c:v>98.876815795898438</c:v>
                </c:pt>
                <c:pt idx="2485">
                  <c:v>98.876914978027344</c:v>
                </c:pt>
                <c:pt idx="2486">
                  <c:v>98.876991271972656</c:v>
                </c:pt>
                <c:pt idx="2487">
                  <c:v>98.877044677734375</c:v>
                </c:pt>
                <c:pt idx="2488">
                  <c:v>98.877044677734375</c:v>
                </c:pt>
                <c:pt idx="2489">
                  <c:v>98.876907348632813</c:v>
                </c:pt>
                <c:pt idx="2490">
                  <c:v>98.876670837402344</c:v>
                </c:pt>
                <c:pt idx="2491">
                  <c:v>98.876609802246094</c:v>
                </c:pt>
                <c:pt idx="2492">
                  <c:v>98.8763427734375</c:v>
                </c:pt>
                <c:pt idx="2493">
                  <c:v>98.875877380371094</c:v>
                </c:pt>
                <c:pt idx="2494">
                  <c:v>98.875457763671875</c:v>
                </c:pt>
                <c:pt idx="2495">
                  <c:v>98.875198364257813</c:v>
                </c:pt>
                <c:pt idx="2496">
                  <c:v>98.874969482421875</c:v>
                </c:pt>
                <c:pt idx="2497">
                  <c:v>98.874969482421875</c:v>
                </c:pt>
                <c:pt idx="2498">
                  <c:v>98.875038146972656</c:v>
                </c:pt>
                <c:pt idx="2499">
                  <c:v>98.875244140625</c:v>
                </c:pt>
                <c:pt idx="2500">
                  <c:v>98.875556945800781</c:v>
                </c:pt>
                <c:pt idx="2501">
                  <c:v>98.875900268554688</c:v>
                </c:pt>
                <c:pt idx="2502">
                  <c:v>98.876358032226563</c:v>
                </c:pt>
                <c:pt idx="2503">
                  <c:v>98.876655578613281</c:v>
                </c:pt>
                <c:pt idx="2504">
                  <c:v>98.877021789550781</c:v>
                </c:pt>
                <c:pt idx="2505">
                  <c:v>98.877098083496094</c:v>
                </c:pt>
                <c:pt idx="2506">
                  <c:v>98.877311706542969</c:v>
                </c:pt>
                <c:pt idx="2507">
                  <c:v>98.877410888671875</c:v>
                </c:pt>
                <c:pt idx="2508">
                  <c:v>98.877410888671875</c:v>
                </c:pt>
                <c:pt idx="2509">
                  <c:v>98.877281188964844</c:v>
                </c:pt>
                <c:pt idx="2510">
                  <c:v>98.877189636230469</c:v>
                </c:pt>
                <c:pt idx="2511">
                  <c:v>98.876838684082031</c:v>
                </c:pt>
                <c:pt idx="2512">
                  <c:v>98.876373291015625</c:v>
                </c:pt>
                <c:pt idx="2513">
                  <c:v>98.87603759765625</c:v>
                </c:pt>
                <c:pt idx="2514">
                  <c:v>98.875999450683594</c:v>
                </c:pt>
                <c:pt idx="2515">
                  <c:v>98.875999450683594</c:v>
                </c:pt>
                <c:pt idx="2516">
                  <c:v>98.876083374023438</c:v>
                </c:pt>
                <c:pt idx="2517">
                  <c:v>98.876228332519531</c:v>
                </c:pt>
                <c:pt idx="2518">
                  <c:v>98.876564025878906</c:v>
                </c:pt>
                <c:pt idx="2519">
                  <c:v>98.8768310546875</c:v>
                </c:pt>
                <c:pt idx="2520">
                  <c:v>98.877151489257813</c:v>
                </c:pt>
                <c:pt idx="2521">
                  <c:v>98.877494812011719</c:v>
                </c:pt>
                <c:pt idx="2522">
                  <c:v>98.8778076171875</c:v>
                </c:pt>
                <c:pt idx="2523">
                  <c:v>98.877952575683594</c:v>
                </c:pt>
                <c:pt idx="2524">
                  <c:v>98.878028869628906</c:v>
                </c:pt>
                <c:pt idx="2525">
                  <c:v>98.878028869628906</c:v>
                </c:pt>
                <c:pt idx="2526">
                  <c:v>98.878013610839844</c:v>
                </c:pt>
                <c:pt idx="2527">
                  <c:v>98.877891540527344</c:v>
                </c:pt>
                <c:pt idx="2528">
                  <c:v>98.877784729003906</c:v>
                </c:pt>
                <c:pt idx="2529">
                  <c:v>98.877761840820313</c:v>
                </c:pt>
                <c:pt idx="2530">
                  <c:v>98.877761840820313</c:v>
                </c:pt>
                <c:pt idx="2531">
                  <c:v>98.877761840820313</c:v>
                </c:pt>
                <c:pt idx="2532">
                  <c:v>98.877861022949219</c:v>
                </c:pt>
                <c:pt idx="2533">
                  <c:v>98.8779296875</c:v>
                </c:pt>
                <c:pt idx="2534">
                  <c:v>98.877967834472656</c:v>
                </c:pt>
                <c:pt idx="2535">
                  <c:v>98.877967834472656</c:v>
                </c:pt>
                <c:pt idx="2536">
                  <c:v>98.8780517578125</c:v>
                </c:pt>
                <c:pt idx="2537">
                  <c:v>98.8780517578125</c:v>
                </c:pt>
                <c:pt idx="2538">
                  <c:v>98.878120422363281</c:v>
                </c:pt>
                <c:pt idx="2539">
                  <c:v>98.878173828125</c:v>
                </c:pt>
                <c:pt idx="2540">
                  <c:v>98.878173828125</c:v>
                </c:pt>
                <c:pt idx="2541">
                  <c:v>98.878150939941406</c:v>
                </c:pt>
                <c:pt idx="2542">
                  <c:v>98.878059387207031</c:v>
                </c:pt>
                <c:pt idx="2543">
                  <c:v>98.878005981445313</c:v>
                </c:pt>
                <c:pt idx="2544">
                  <c:v>98.877944946289063</c:v>
                </c:pt>
                <c:pt idx="2545">
                  <c:v>98.878005981445313</c:v>
                </c:pt>
                <c:pt idx="2546">
                  <c:v>98.878021240234375</c:v>
                </c:pt>
                <c:pt idx="2547">
                  <c:v>98.878173828125</c:v>
                </c:pt>
                <c:pt idx="2548">
                  <c:v>98.878273010253906</c:v>
                </c:pt>
                <c:pt idx="2549">
                  <c:v>98.878273010253906</c:v>
                </c:pt>
                <c:pt idx="2550">
                  <c:v>98.878273010253906</c:v>
                </c:pt>
                <c:pt idx="2551">
                  <c:v>98.878349304199219</c:v>
                </c:pt>
                <c:pt idx="2552">
                  <c:v>98.878402709960938</c:v>
                </c:pt>
                <c:pt idx="2553">
                  <c:v>98.878402709960938</c:v>
                </c:pt>
                <c:pt idx="2554">
                  <c:v>98.878402709960938</c:v>
                </c:pt>
                <c:pt idx="2555">
                  <c:v>98.878425598144531</c:v>
                </c:pt>
                <c:pt idx="2556">
                  <c:v>98.878425598144531</c:v>
                </c:pt>
                <c:pt idx="2557">
                  <c:v>98.878288269042969</c:v>
                </c:pt>
                <c:pt idx="2558">
                  <c:v>98.878227233886719</c:v>
                </c:pt>
                <c:pt idx="2559">
                  <c:v>98.878150939941406</c:v>
                </c:pt>
                <c:pt idx="2560">
                  <c:v>98.878219604492188</c:v>
                </c:pt>
                <c:pt idx="2561">
                  <c:v>98.878219604492188</c:v>
                </c:pt>
                <c:pt idx="2562">
                  <c:v>98.878265380859375</c:v>
                </c:pt>
                <c:pt idx="2563">
                  <c:v>98.878364562988281</c:v>
                </c:pt>
                <c:pt idx="2564">
                  <c:v>98.878364562988281</c:v>
                </c:pt>
                <c:pt idx="2565">
                  <c:v>98.878570556640625</c:v>
                </c:pt>
                <c:pt idx="2566">
                  <c:v>98.878707885742188</c:v>
                </c:pt>
                <c:pt idx="2567">
                  <c:v>98.878829956054688</c:v>
                </c:pt>
                <c:pt idx="2568">
                  <c:v>98.878944396972656</c:v>
                </c:pt>
                <c:pt idx="2569">
                  <c:v>98.879020690917969</c:v>
                </c:pt>
                <c:pt idx="2570">
                  <c:v>98.879020690917969</c:v>
                </c:pt>
                <c:pt idx="2571">
                  <c:v>98.878883361816406</c:v>
                </c:pt>
                <c:pt idx="2572">
                  <c:v>98.878807067871094</c:v>
                </c:pt>
                <c:pt idx="2573">
                  <c:v>98.878807067871094</c:v>
                </c:pt>
                <c:pt idx="2574">
                  <c:v>98.878807067871094</c:v>
                </c:pt>
                <c:pt idx="2575">
                  <c:v>98.878890991210938</c:v>
                </c:pt>
                <c:pt idx="2576">
                  <c:v>98.878913879394531</c:v>
                </c:pt>
                <c:pt idx="2577">
                  <c:v>98.87896728515625</c:v>
                </c:pt>
                <c:pt idx="2578">
                  <c:v>98.878997802734375</c:v>
                </c:pt>
                <c:pt idx="2579">
                  <c:v>98.87896728515625</c:v>
                </c:pt>
                <c:pt idx="2580">
                  <c:v>98.87884521484375</c:v>
                </c:pt>
                <c:pt idx="2581">
                  <c:v>98.878753662109375</c:v>
                </c:pt>
                <c:pt idx="2582">
                  <c:v>98.878150939941406</c:v>
                </c:pt>
                <c:pt idx="2583">
                  <c:v>98.877143859863281</c:v>
                </c:pt>
                <c:pt idx="2584">
                  <c:v>98.87591552734375</c:v>
                </c:pt>
                <c:pt idx="2585">
                  <c:v>98.874801635742188</c:v>
                </c:pt>
                <c:pt idx="2586">
                  <c:v>98.873519897460938</c:v>
                </c:pt>
                <c:pt idx="2587">
                  <c:v>98.872756958007813</c:v>
                </c:pt>
                <c:pt idx="2588">
                  <c:v>98.872444152832031</c:v>
                </c:pt>
                <c:pt idx="2589">
                  <c:v>98.872367858886719</c:v>
                </c:pt>
                <c:pt idx="2590">
                  <c:v>98.872154235839844</c:v>
                </c:pt>
                <c:pt idx="2591">
                  <c:v>98.871955871582031</c:v>
                </c:pt>
                <c:pt idx="2592">
                  <c:v>98.871780395507813</c:v>
                </c:pt>
                <c:pt idx="2593">
                  <c:v>98.871711730957031</c:v>
                </c:pt>
                <c:pt idx="2594">
                  <c:v>98.871673583984375</c:v>
                </c:pt>
                <c:pt idx="2595">
                  <c:v>98.871673583984375</c:v>
                </c:pt>
                <c:pt idx="2596">
                  <c:v>98.871902465820313</c:v>
                </c:pt>
                <c:pt idx="2597">
                  <c:v>98.872177124023438</c:v>
                </c:pt>
                <c:pt idx="2598">
                  <c:v>98.873008728027344</c:v>
                </c:pt>
                <c:pt idx="2599">
                  <c:v>98.874221801757813</c:v>
                </c:pt>
                <c:pt idx="2600">
                  <c:v>98.875602722167969</c:v>
                </c:pt>
                <c:pt idx="2601">
                  <c:v>98.876983642578125</c:v>
                </c:pt>
                <c:pt idx="2602">
                  <c:v>98.878150939941406</c:v>
                </c:pt>
                <c:pt idx="2603">
                  <c:v>98.878913879394531</c:v>
                </c:pt>
                <c:pt idx="2604">
                  <c:v>98.879196166992188</c:v>
                </c:pt>
                <c:pt idx="2605">
                  <c:v>98.879241943359375</c:v>
                </c:pt>
                <c:pt idx="2606">
                  <c:v>98.879310607910156</c:v>
                </c:pt>
                <c:pt idx="2607">
                  <c:v>98.879402160644531</c:v>
                </c:pt>
                <c:pt idx="2608">
                  <c:v>98.879470825195313</c:v>
                </c:pt>
                <c:pt idx="2609">
                  <c:v>98.879600524902344</c:v>
                </c:pt>
                <c:pt idx="2610">
                  <c:v>98.879669189453125</c:v>
                </c:pt>
                <c:pt idx="2611">
                  <c:v>98.879829406738281</c:v>
                </c:pt>
                <c:pt idx="2612">
                  <c:v>98.879844665527344</c:v>
                </c:pt>
                <c:pt idx="2613">
                  <c:v>98.87994384765625</c:v>
                </c:pt>
                <c:pt idx="2614">
                  <c:v>98.880218505859375</c:v>
                </c:pt>
                <c:pt idx="2615">
                  <c:v>98.880332946777344</c:v>
                </c:pt>
                <c:pt idx="2616">
                  <c:v>98.880401611328125</c:v>
                </c:pt>
                <c:pt idx="2617">
                  <c:v>98.880661010742188</c:v>
                </c:pt>
                <c:pt idx="2618">
                  <c:v>98.880661010742188</c:v>
                </c:pt>
                <c:pt idx="2619">
                  <c:v>98.880630493164063</c:v>
                </c:pt>
                <c:pt idx="2620">
                  <c:v>98.880523681640625</c:v>
                </c:pt>
                <c:pt idx="2621">
                  <c:v>98.880409240722656</c:v>
                </c:pt>
                <c:pt idx="2622">
                  <c:v>98.880409240722656</c:v>
                </c:pt>
                <c:pt idx="2623">
                  <c:v>98.880516052246094</c:v>
                </c:pt>
                <c:pt idx="2624">
                  <c:v>98.88067626953125</c:v>
                </c:pt>
                <c:pt idx="2625">
                  <c:v>98.880897521972656</c:v>
                </c:pt>
                <c:pt idx="2626">
                  <c:v>98.881248474121094</c:v>
                </c:pt>
                <c:pt idx="2627">
                  <c:v>98.881355285644531</c:v>
                </c:pt>
                <c:pt idx="2628">
                  <c:v>98.881355285644531</c:v>
                </c:pt>
                <c:pt idx="2629">
                  <c:v>98.881294250488281</c:v>
                </c:pt>
                <c:pt idx="2630">
                  <c:v>98.8809814453125</c:v>
                </c:pt>
                <c:pt idx="2631">
                  <c:v>98.880836486816406</c:v>
                </c:pt>
                <c:pt idx="2632">
                  <c:v>98.88067626953125</c:v>
                </c:pt>
                <c:pt idx="2633">
                  <c:v>98.880455017089844</c:v>
                </c:pt>
                <c:pt idx="2634">
                  <c:v>98.880332946777344</c:v>
                </c:pt>
                <c:pt idx="2635">
                  <c:v>98.880271911621094</c:v>
                </c:pt>
                <c:pt idx="2636">
                  <c:v>98.880172729492188</c:v>
                </c:pt>
                <c:pt idx="2637">
                  <c:v>98.880157470703125</c:v>
                </c:pt>
                <c:pt idx="2638">
                  <c:v>98.880172729492188</c:v>
                </c:pt>
                <c:pt idx="2639">
                  <c:v>98.880294799804688</c:v>
                </c:pt>
                <c:pt idx="2640">
                  <c:v>98.880386352539063</c:v>
                </c:pt>
                <c:pt idx="2641">
                  <c:v>98.880470275878906</c:v>
                </c:pt>
                <c:pt idx="2642">
                  <c:v>98.880508422851563</c:v>
                </c:pt>
                <c:pt idx="2643">
                  <c:v>98.8804931640625</c:v>
                </c:pt>
                <c:pt idx="2644">
                  <c:v>98.880538940429688</c:v>
                </c:pt>
                <c:pt idx="2645">
                  <c:v>98.880622863769531</c:v>
                </c:pt>
                <c:pt idx="2646">
                  <c:v>98.880767822265625</c:v>
                </c:pt>
                <c:pt idx="2647">
                  <c:v>98.880996704101563</c:v>
                </c:pt>
                <c:pt idx="2648">
                  <c:v>98.881004333496094</c:v>
                </c:pt>
                <c:pt idx="2649">
                  <c:v>98.881004333496094</c:v>
                </c:pt>
                <c:pt idx="2650">
                  <c:v>98.880935668945313</c:v>
                </c:pt>
                <c:pt idx="2651">
                  <c:v>98.880821228027344</c:v>
                </c:pt>
                <c:pt idx="2652">
                  <c:v>98.880599975585938</c:v>
                </c:pt>
                <c:pt idx="2653">
                  <c:v>98.880470275878906</c:v>
                </c:pt>
                <c:pt idx="2654">
                  <c:v>98.880416870117188</c:v>
                </c:pt>
                <c:pt idx="2655">
                  <c:v>98.880416870117188</c:v>
                </c:pt>
                <c:pt idx="2656">
                  <c:v>98.880455017089844</c:v>
                </c:pt>
                <c:pt idx="2657">
                  <c:v>98.880455017089844</c:v>
                </c:pt>
                <c:pt idx="2658">
                  <c:v>98.880233764648438</c:v>
                </c:pt>
                <c:pt idx="2659">
                  <c:v>98.880104064941406</c:v>
                </c:pt>
                <c:pt idx="2660">
                  <c:v>98.879959106445313</c:v>
                </c:pt>
                <c:pt idx="2661">
                  <c:v>98.879646301269531</c:v>
                </c:pt>
                <c:pt idx="2662">
                  <c:v>98.879646301269531</c:v>
                </c:pt>
                <c:pt idx="2663">
                  <c:v>98.879592895507813</c:v>
                </c:pt>
                <c:pt idx="2664">
                  <c:v>98.879646301269531</c:v>
                </c:pt>
                <c:pt idx="2665">
                  <c:v>98.879646301269531</c:v>
                </c:pt>
                <c:pt idx="2666">
                  <c:v>98.88006591796875</c:v>
                </c:pt>
                <c:pt idx="2667">
                  <c:v>98.880279541015625</c:v>
                </c:pt>
                <c:pt idx="2668">
                  <c:v>98.880546569824219</c:v>
                </c:pt>
                <c:pt idx="2669">
                  <c:v>98.880828857421875</c:v>
                </c:pt>
                <c:pt idx="2670">
                  <c:v>98.881103515625</c:v>
                </c:pt>
                <c:pt idx="2671">
                  <c:v>98.881103515625</c:v>
                </c:pt>
                <c:pt idx="2672">
                  <c:v>98.881134033203125</c:v>
                </c:pt>
                <c:pt idx="2673">
                  <c:v>98.881126403808594</c:v>
                </c:pt>
                <c:pt idx="2674">
                  <c:v>98.881126403808594</c:v>
                </c:pt>
                <c:pt idx="2675">
                  <c:v>98.880989074707031</c:v>
                </c:pt>
                <c:pt idx="2676">
                  <c:v>98.880859375</c:v>
                </c:pt>
                <c:pt idx="2677">
                  <c:v>98.880859375</c:v>
                </c:pt>
                <c:pt idx="2678">
                  <c:v>98.880874633789063</c:v>
                </c:pt>
                <c:pt idx="2679">
                  <c:v>98.880950927734375</c:v>
                </c:pt>
                <c:pt idx="2680">
                  <c:v>98.881156921386719</c:v>
                </c:pt>
                <c:pt idx="2681">
                  <c:v>98.881240844726563</c:v>
                </c:pt>
                <c:pt idx="2682">
                  <c:v>98.881324768066406</c:v>
                </c:pt>
                <c:pt idx="2683">
                  <c:v>98.881240844726563</c:v>
                </c:pt>
                <c:pt idx="2684">
                  <c:v>98.881210327148438</c:v>
                </c:pt>
                <c:pt idx="2685">
                  <c:v>98.881141662597656</c:v>
                </c:pt>
                <c:pt idx="2686">
                  <c:v>98.881141662597656</c:v>
                </c:pt>
                <c:pt idx="2687">
                  <c:v>98.881179809570313</c:v>
                </c:pt>
                <c:pt idx="2688">
                  <c:v>98.881263732910156</c:v>
                </c:pt>
                <c:pt idx="2689">
                  <c:v>98.881271362304688</c:v>
                </c:pt>
                <c:pt idx="2690">
                  <c:v>98.881271362304688</c:v>
                </c:pt>
                <c:pt idx="2691">
                  <c:v>98.88128662109375</c:v>
                </c:pt>
                <c:pt idx="2692">
                  <c:v>98.88128662109375</c:v>
                </c:pt>
                <c:pt idx="2693">
                  <c:v>98.881362915039063</c:v>
                </c:pt>
                <c:pt idx="2694">
                  <c:v>98.881523132324219</c:v>
                </c:pt>
                <c:pt idx="2695">
                  <c:v>98.88177490234375</c:v>
                </c:pt>
                <c:pt idx="2696">
                  <c:v>98.882072448730469</c:v>
                </c:pt>
                <c:pt idx="2697">
                  <c:v>98.882362365722656</c:v>
                </c:pt>
                <c:pt idx="2698">
                  <c:v>98.882362365722656</c:v>
                </c:pt>
                <c:pt idx="2699">
                  <c:v>98.882339477539063</c:v>
                </c:pt>
                <c:pt idx="2700">
                  <c:v>98.882255554199219</c:v>
                </c:pt>
                <c:pt idx="2701">
                  <c:v>98.882164001464844</c:v>
                </c:pt>
                <c:pt idx="2702">
                  <c:v>98.882057189941406</c:v>
                </c:pt>
                <c:pt idx="2703">
                  <c:v>98.882057189941406</c:v>
                </c:pt>
                <c:pt idx="2704">
                  <c:v>98.88214111328125</c:v>
                </c:pt>
                <c:pt idx="2705">
                  <c:v>98.88214111328125</c:v>
                </c:pt>
                <c:pt idx="2706">
                  <c:v>98.882057189941406</c:v>
                </c:pt>
                <c:pt idx="2707">
                  <c:v>98.882011413574219</c:v>
                </c:pt>
                <c:pt idx="2708">
                  <c:v>98.881820678710938</c:v>
                </c:pt>
                <c:pt idx="2709">
                  <c:v>98.881607055664063</c:v>
                </c:pt>
                <c:pt idx="2710">
                  <c:v>98.881515502929688</c:v>
                </c:pt>
                <c:pt idx="2711">
                  <c:v>98.881515502929688</c:v>
                </c:pt>
                <c:pt idx="2712">
                  <c:v>98.88153076171875</c:v>
                </c:pt>
                <c:pt idx="2713">
                  <c:v>98.881645202636719</c:v>
                </c:pt>
                <c:pt idx="2714">
                  <c:v>98.881668090820313</c:v>
                </c:pt>
                <c:pt idx="2715">
                  <c:v>98.881645202636719</c:v>
                </c:pt>
                <c:pt idx="2716">
                  <c:v>98.881645202636719</c:v>
                </c:pt>
                <c:pt idx="2717">
                  <c:v>98.881645202636719</c:v>
                </c:pt>
                <c:pt idx="2718">
                  <c:v>98.881645202636719</c:v>
                </c:pt>
                <c:pt idx="2719">
                  <c:v>98.88165283203125</c:v>
                </c:pt>
                <c:pt idx="2720">
                  <c:v>98.88165283203125</c:v>
                </c:pt>
                <c:pt idx="2721">
                  <c:v>98.881813049316406</c:v>
                </c:pt>
                <c:pt idx="2722">
                  <c:v>98.881973266601563</c:v>
                </c:pt>
                <c:pt idx="2723">
                  <c:v>98.881973266601563</c:v>
                </c:pt>
                <c:pt idx="2724">
                  <c:v>98.881973266601563</c:v>
                </c:pt>
                <c:pt idx="2725">
                  <c:v>98.881973266601563</c:v>
                </c:pt>
                <c:pt idx="2726">
                  <c:v>98.881805419921875</c:v>
                </c:pt>
                <c:pt idx="2727">
                  <c:v>98.881568908691406</c:v>
                </c:pt>
                <c:pt idx="2728">
                  <c:v>98.881568908691406</c:v>
                </c:pt>
                <c:pt idx="2729">
                  <c:v>98.881553649902344</c:v>
                </c:pt>
                <c:pt idx="2730">
                  <c:v>98.88165283203125</c:v>
                </c:pt>
                <c:pt idx="2731">
                  <c:v>98.881660461425781</c:v>
                </c:pt>
                <c:pt idx="2732">
                  <c:v>98.881790161132813</c:v>
                </c:pt>
                <c:pt idx="2733">
                  <c:v>98.881790161132813</c:v>
                </c:pt>
                <c:pt idx="2734">
                  <c:v>98.881546020507813</c:v>
                </c:pt>
                <c:pt idx="2735">
                  <c:v>98.881515502929688</c:v>
                </c:pt>
                <c:pt idx="2736">
                  <c:v>98.881546020507813</c:v>
                </c:pt>
                <c:pt idx="2737">
                  <c:v>98.881591796875</c:v>
                </c:pt>
                <c:pt idx="2738">
                  <c:v>98.881736755371094</c:v>
                </c:pt>
                <c:pt idx="2739">
                  <c:v>98.881980895996094</c:v>
                </c:pt>
                <c:pt idx="2740">
                  <c:v>98.881980895996094</c:v>
                </c:pt>
                <c:pt idx="2741">
                  <c:v>98.881919860839844</c:v>
                </c:pt>
                <c:pt idx="2742">
                  <c:v>98.881271362304688</c:v>
                </c:pt>
                <c:pt idx="2743">
                  <c:v>98.8804931640625</c:v>
                </c:pt>
                <c:pt idx="2744">
                  <c:v>98.879806518554688</c:v>
                </c:pt>
                <c:pt idx="2745">
                  <c:v>98.879226684570313</c:v>
                </c:pt>
                <c:pt idx="2746">
                  <c:v>98.879226684570313</c:v>
                </c:pt>
                <c:pt idx="2747">
                  <c:v>98.879684448242188</c:v>
                </c:pt>
                <c:pt idx="2748">
                  <c:v>98.880393981933594</c:v>
                </c:pt>
                <c:pt idx="2749">
                  <c:v>98.88092041015625</c:v>
                </c:pt>
                <c:pt idx="2750">
                  <c:v>98.881263732910156</c:v>
                </c:pt>
                <c:pt idx="2751">
                  <c:v>98.881263732910156</c:v>
                </c:pt>
                <c:pt idx="2752">
                  <c:v>98.881111145019531</c:v>
                </c:pt>
                <c:pt idx="2753">
                  <c:v>98.8809814453125</c:v>
                </c:pt>
                <c:pt idx="2754">
                  <c:v>98.8807373046875</c:v>
                </c:pt>
                <c:pt idx="2755">
                  <c:v>98.880638122558594</c:v>
                </c:pt>
                <c:pt idx="2756">
                  <c:v>98.880638122558594</c:v>
                </c:pt>
                <c:pt idx="2757">
                  <c:v>98.881034851074219</c:v>
                </c:pt>
                <c:pt idx="2758">
                  <c:v>98.881111145019531</c:v>
                </c:pt>
                <c:pt idx="2759">
                  <c:v>98.881355285644531</c:v>
                </c:pt>
                <c:pt idx="2760">
                  <c:v>98.88153076171875</c:v>
                </c:pt>
                <c:pt idx="2761">
                  <c:v>98.881858825683594</c:v>
                </c:pt>
                <c:pt idx="2762">
                  <c:v>98.881912231445313</c:v>
                </c:pt>
                <c:pt idx="2763">
                  <c:v>98.882133483886719</c:v>
                </c:pt>
                <c:pt idx="2764">
                  <c:v>98.882331848144531</c:v>
                </c:pt>
                <c:pt idx="2765">
                  <c:v>98.882682800292969</c:v>
                </c:pt>
                <c:pt idx="2766">
                  <c:v>98.882759094238281</c:v>
                </c:pt>
                <c:pt idx="2767">
                  <c:v>98.882980346679688</c:v>
                </c:pt>
                <c:pt idx="2768">
                  <c:v>98.883216857910156</c:v>
                </c:pt>
                <c:pt idx="2769">
                  <c:v>98.883293151855469</c:v>
                </c:pt>
                <c:pt idx="2770">
                  <c:v>98.883354187011719</c:v>
                </c:pt>
                <c:pt idx="2771">
                  <c:v>98.883384704589844</c:v>
                </c:pt>
                <c:pt idx="2772">
                  <c:v>98.883384704589844</c:v>
                </c:pt>
                <c:pt idx="2773">
                  <c:v>98.883262634277344</c:v>
                </c:pt>
                <c:pt idx="2774">
                  <c:v>98.883232116699219</c:v>
                </c:pt>
                <c:pt idx="2775">
                  <c:v>98.883216857910156</c:v>
                </c:pt>
                <c:pt idx="2776">
                  <c:v>98.883232116699219</c:v>
                </c:pt>
                <c:pt idx="2777">
                  <c:v>98.883285522460938</c:v>
                </c:pt>
                <c:pt idx="2778">
                  <c:v>98.883308410644531</c:v>
                </c:pt>
                <c:pt idx="2779">
                  <c:v>98.883308410644531</c:v>
                </c:pt>
                <c:pt idx="2780">
                  <c:v>98.883255004882813</c:v>
                </c:pt>
                <c:pt idx="2781">
                  <c:v>98.883186340332031</c:v>
                </c:pt>
                <c:pt idx="2782">
                  <c:v>98.882904052734375</c:v>
                </c:pt>
                <c:pt idx="2783">
                  <c:v>98.882575988769531</c:v>
                </c:pt>
                <c:pt idx="2784">
                  <c:v>98.882545471191406</c:v>
                </c:pt>
                <c:pt idx="2785">
                  <c:v>98.882530212402344</c:v>
                </c:pt>
                <c:pt idx="2786">
                  <c:v>98.882530212402344</c:v>
                </c:pt>
                <c:pt idx="2787">
                  <c:v>98.882575988769531</c:v>
                </c:pt>
                <c:pt idx="2788">
                  <c:v>98.882583618164063</c:v>
                </c:pt>
                <c:pt idx="2789">
                  <c:v>98.882583618164063</c:v>
                </c:pt>
                <c:pt idx="2790">
                  <c:v>98.882492065429688</c:v>
                </c:pt>
                <c:pt idx="2791">
                  <c:v>98.882492065429688</c:v>
                </c:pt>
                <c:pt idx="2792">
                  <c:v>98.882530212402344</c:v>
                </c:pt>
                <c:pt idx="2793">
                  <c:v>98.882583618164063</c:v>
                </c:pt>
                <c:pt idx="2794">
                  <c:v>98.88262939453125</c:v>
                </c:pt>
                <c:pt idx="2795">
                  <c:v>98.882659912109375</c:v>
                </c:pt>
                <c:pt idx="2796">
                  <c:v>98.88262939453125</c:v>
                </c:pt>
                <c:pt idx="2797">
                  <c:v>98.882598876953125</c:v>
                </c:pt>
                <c:pt idx="2798">
                  <c:v>98.882591247558594</c:v>
                </c:pt>
                <c:pt idx="2799">
                  <c:v>98.882568359375</c:v>
                </c:pt>
                <c:pt idx="2800">
                  <c:v>98.882568359375</c:v>
                </c:pt>
                <c:pt idx="2801">
                  <c:v>98.882568359375</c:v>
                </c:pt>
                <c:pt idx="2802">
                  <c:v>98.882789611816406</c:v>
                </c:pt>
                <c:pt idx="2803">
                  <c:v>98.882888793945313</c:v>
                </c:pt>
                <c:pt idx="2804">
                  <c:v>98.882965087890625</c:v>
                </c:pt>
                <c:pt idx="2805">
                  <c:v>98.883033752441406</c:v>
                </c:pt>
                <c:pt idx="2806">
                  <c:v>98.883033752441406</c:v>
                </c:pt>
                <c:pt idx="2807">
                  <c:v>98.882820129394531</c:v>
                </c:pt>
                <c:pt idx="2808">
                  <c:v>98.882682800292969</c:v>
                </c:pt>
                <c:pt idx="2809">
                  <c:v>98.882682800292969</c:v>
                </c:pt>
                <c:pt idx="2810">
                  <c:v>98.882888793945313</c:v>
                </c:pt>
                <c:pt idx="2811">
                  <c:v>98.883132934570313</c:v>
                </c:pt>
                <c:pt idx="2812">
                  <c:v>98.883384704589844</c:v>
                </c:pt>
                <c:pt idx="2813">
                  <c:v>98.883613586425781</c:v>
                </c:pt>
                <c:pt idx="2814">
                  <c:v>98.883613586425781</c:v>
                </c:pt>
                <c:pt idx="2815">
                  <c:v>98.883544921875</c:v>
                </c:pt>
                <c:pt idx="2816">
                  <c:v>98.883407592773438</c:v>
                </c:pt>
                <c:pt idx="2817">
                  <c:v>98.883338928222656</c:v>
                </c:pt>
                <c:pt idx="2818">
                  <c:v>98.883247375488281</c:v>
                </c:pt>
                <c:pt idx="2819">
                  <c:v>98.883247375488281</c:v>
                </c:pt>
                <c:pt idx="2820">
                  <c:v>98.883293151855469</c:v>
                </c:pt>
                <c:pt idx="2821">
                  <c:v>98.883369445800781</c:v>
                </c:pt>
                <c:pt idx="2822">
                  <c:v>98.883377075195313</c:v>
                </c:pt>
                <c:pt idx="2823">
                  <c:v>98.883506774902344</c:v>
                </c:pt>
                <c:pt idx="2824">
                  <c:v>98.883583068847656</c:v>
                </c:pt>
                <c:pt idx="2825">
                  <c:v>98.883613586425781</c:v>
                </c:pt>
                <c:pt idx="2826">
                  <c:v>98.883590698242188</c:v>
                </c:pt>
                <c:pt idx="2827">
                  <c:v>98.883613586425781</c:v>
                </c:pt>
                <c:pt idx="2828">
                  <c:v>98.883689880371094</c:v>
                </c:pt>
                <c:pt idx="2829">
                  <c:v>98.883712768554688</c:v>
                </c:pt>
                <c:pt idx="2830">
                  <c:v>98.883934020996094</c:v>
                </c:pt>
                <c:pt idx="2831">
                  <c:v>98.884002685546875</c:v>
                </c:pt>
                <c:pt idx="2832">
                  <c:v>98.884002685546875</c:v>
                </c:pt>
                <c:pt idx="2833">
                  <c:v>98.883872985839844</c:v>
                </c:pt>
                <c:pt idx="2834">
                  <c:v>98.883491516113281</c:v>
                </c:pt>
                <c:pt idx="2835">
                  <c:v>98.883110046386719</c:v>
                </c:pt>
                <c:pt idx="2836">
                  <c:v>98.882804870605469</c:v>
                </c:pt>
                <c:pt idx="2837">
                  <c:v>98.882598876953125</c:v>
                </c:pt>
                <c:pt idx="2838">
                  <c:v>98.882461547851563</c:v>
                </c:pt>
                <c:pt idx="2839">
                  <c:v>98.882461547851563</c:v>
                </c:pt>
                <c:pt idx="2840">
                  <c:v>98.882476806640625</c:v>
                </c:pt>
                <c:pt idx="2841">
                  <c:v>98.882545471191406</c:v>
                </c:pt>
                <c:pt idx="2842">
                  <c:v>98.882545471191406</c:v>
                </c:pt>
                <c:pt idx="2843">
                  <c:v>98.882461547851563</c:v>
                </c:pt>
                <c:pt idx="2844">
                  <c:v>98.882369995117188</c:v>
                </c:pt>
                <c:pt idx="2845">
                  <c:v>98.882362365722656</c:v>
                </c:pt>
                <c:pt idx="2846">
                  <c:v>98.882316589355469</c:v>
                </c:pt>
                <c:pt idx="2847">
                  <c:v>98.88226318359375</c:v>
                </c:pt>
                <c:pt idx="2848">
                  <c:v>98.882225036621094</c:v>
                </c:pt>
                <c:pt idx="2849">
                  <c:v>98.882194519042969</c:v>
                </c:pt>
                <c:pt idx="2850">
                  <c:v>98.882148742675781</c:v>
                </c:pt>
                <c:pt idx="2851">
                  <c:v>98.882148742675781</c:v>
                </c:pt>
                <c:pt idx="2852">
                  <c:v>98.882232666015625</c:v>
                </c:pt>
                <c:pt idx="2853">
                  <c:v>98.882255554199219</c:v>
                </c:pt>
                <c:pt idx="2854">
                  <c:v>98.882438659667969</c:v>
                </c:pt>
                <c:pt idx="2855">
                  <c:v>98.882438659667969</c:v>
                </c:pt>
                <c:pt idx="2856">
                  <c:v>98.882423400878906</c:v>
                </c:pt>
                <c:pt idx="2857">
                  <c:v>98.882110595703125</c:v>
                </c:pt>
                <c:pt idx="2858">
                  <c:v>98.881797790527344</c:v>
                </c:pt>
                <c:pt idx="2859">
                  <c:v>98.881416320800781</c:v>
                </c:pt>
                <c:pt idx="2860">
                  <c:v>98.88092041015625</c:v>
                </c:pt>
                <c:pt idx="2861">
                  <c:v>98.880378723144531</c:v>
                </c:pt>
                <c:pt idx="2862">
                  <c:v>98.880378723144531</c:v>
                </c:pt>
                <c:pt idx="2863">
                  <c:v>98.880577087402344</c:v>
                </c:pt>
                <c:pt idx="2864">
                  <c:v>98.880867004394531</c:v>
                </c:pt>
                <c:pt idx="2865">
                  <c:v>98.881202697753906</c:v>
                </c:pt>
                <c:pt idx="2866">
                  <c:v>98.881668090820313</c:v>
                </c:pt>
                <c:pt idx="2867">
                  <c:v>98.881752014160156</c:v>
                </c:pt>
                <c:pt idx="2868">
                  <c:v>98.881797790527344</c:v>
                </c:pt>
                <c:pt idx="2869">
                  <c:v>98.882003784179688</c:v>
                </c:pt>
                <c:pt idx="2870">
                  <c:v>98.882164001464844</c:v>
                </c:pt>
                <c:pt idx="2871">
                  <c:v>98.882408142089844</c:v>
                </c:pt>
                <c:pt idx="2872">
                  <c:v>98.882408142089844</c:v>
                </c:pt>
                <c:pt idx="2873">
                  <c:v>98.881546020507813</c:v>
                </c:pt>
                <c:pt idx="2874">
                  <c:v>98.881004333496094</c:v>
                </c:pt>
                <c:pt idx="2875">
                  <c:v>98.880790710449219</c:v>
                </c:pt>
                <c:pt idx="2876">
                  <c:v>98.880416870117188</c:v>
                </c:pt>
                <c:pt idx="2877">
                  <c:v>98.880416870117188</c:v>
                </c:pt>
                <c:pt idx="2878">
                  <c:v>98.880416870117188</c:v>
                </c:pt>
                <c:pt idx="2879">
                  <c:v>98.880416870117188</c:v>
                </c:pt>
                <c:pt idx="2880">
                  <c:v>98.880264282226563</c:v>
                </c:pt>
                <c:pt idx="2881">
                  <c:v>98.880088806152344</c:v>
                </c:pt>
                <c:pt idx="2882">
                  <c:v>98.880088806152344</c:v>
                </c:pt>
                <c:pt idx="2883">
                  <c:v>98.880424499511719</c:v>
                </c:pt>
                <c:pt idx="2884">
                  <c:v>98.880607604980469</c:v>
                </c:pt>
                <c:pt idx="2885">
                  <c:v>98.880867004394531</c:v>
                </c:pt>
                <c:pt idx="2886">
                  <c:v>98.880867004394531</c:v>
                </c:pt>
                <c:pt idx="2887">
                  <c:v>98.880599975585938</c:v>
                </c:pt>
                <c:pt idx="2888">
                  <c:v>98.880035400390625</c:v>
                </c:pt>
                <c:pt idx="2889">
                  <c:v>98.879745483398438</c:v>
                </c:pt>
                <c:pt idx="2890">
                  <c:v>98.879409790039063</c:v>
                </c:pt>
                <c:pt idx="2891">
                  <c:v>98.879409790039063</c:v>
                </c:pt>
                <c:pt idx="2892">
                  <c:v>98.879707336425781</c:v>
                </c:pt>
                <c:pt idx="2893">
                  <c:v>98.880661010742188</c:v>
                </c:pt>
                <c:pt idx="2894">
                  <c:v>98.881423950195313</c:v>
                </c:pt>
                <c:pt idx="2895">
                  <c:v>98.8822021484375</c:v>
                </c:pt>
                <c:pt idx="2896">
                  <c:v>98.882759094238281</c:v>
                </c:pt>
                <c:pt idx="2897">
                  <c:v>98.882949829101563</c:v>
                </c:pt>
                <c:pt idx="2898">
                  <c:v>98.882949829101563</c:v>
                </c:pt>
                <c:pt idx="2899">
                  <c:v>98.882682800292969</c:v>
                </c:pt>
                <c:pt idx="2900">
                  <c:v>98.882575988769531</c:v>
                </c:pt>
                <c:pt idx="2901">
                  <c:v>98.882575988769531</c:v>
                </c:pt>
                <c:pt idx="2902">
                  <c:v>98.882606506347656</c:v>
                </c:pt>
                <c:pt idx="2903">
                  <c:v>98.882797241210938</c:v>
                </c:pt>
                <c:pt idx="2904">
                  <c:v>98.882820129394531</c:v>
                </c:pt>
                <c:pt idx="2905">
                  <c:v>98.882820129394531</c:v>
                </c:pt>
                <c:pt idx="2906">
                  <c:v>98.882881164550781</c:v>
                </c:pt>
                <c:pt idx="2907">
                  <c:v>98.882896423339844</c:v>
                </c:pt>
                <c:pt idx="2908">
                  <c:v>98.882919311523438</c:v>
                </c:pt>
                <c:pt idx="2909">
                  <c:v>98.882919311523438</c:v>
                </c:pt>
                <c:pt idx="2910">
                  <c:v>98.882904052734375</c:v>
                </c:pt>
                <c:pt idx="2911">
                  <c:v>98.882637023925781</c:v>
                </c:pt>
                <c:pt idx="2912">
                  <c:v>98.882331848144531</c:v>
                </c:pt>
                <c:pt idx="2913">
                  <c:v>98.882064819335938</c:v>
                </c:pt>
                <c:pt idx="2914">
                  <c:v>98.881904602050781</c:v>
                </c:pt>
                <c:pt idx="2915">
                  <c:v>98.881904602050781</c:v>
                </c:pt>
                <c:pt idx="2916">
                  <c:v>98.881912231445313</c:v>
                </c:pt>
                <c:pt idx="2917">
                  <c:v>98.881965637207031</c:v>
                </c:pt>
                <c:pt idx="2918">
                  <c:v>98.881965637207031</c:v>
                </c:pt>
                <c:pt idx="2919">
                  <c:v>98.882003784179688</c:v>
                </c:pt>
                <c:pt idx="2920">
                  <c:v>98.882011413574219</c:v>
                </c:pt>
                <c:pt idx="2921">
                  <c:v>98.882011413574219</c:v>
                </c:pt>
                <c:pt idx="2922">
                  <c:v>98.882011413574219</c:v>
                </c:pt>
                <c:pt idx="2923">
                  <c:v>98.881912231445313</c:v>
                </c:pt>
                <c:pt idx="2924">
                  <c:v>98.881889343261719</c:v>
                </c:pt>
                <c:pt idx="2925">
                  <c:v>98.881744384765625</c:v>
                </c:pt>
                <c:pt idx="2926">
                  <c:v>98.881477355957031</c:v>
                </c:pt>
                <c:pt idx="2927">
                  <c:v>98.881477355957031</c:v>
                </c:pt>
                <c:pt idx="2928">
                  <c:v>98.881477355957031</c:v>
                </c:pt>
                <c:pt idx="2929">
                  <c:v>98.88153076171875</c:v>
                </c:pt>
                <c:pt idx="2930">
                  <c:v>98.881607055664063</c:v>
                </c:pt>
                <c:pt idx="2931">
                  <c:v>98.881752014160156</c:v>
                </c:pt>
                <c:pt idx="2932">
                  <c:v>98.881950378417969</c:v>
                </c:pt>
                <c:pt idx="2933">
                  <c:v>98.882003784179688</c:v>
                </c:pt>
                <c:pt idx="2934">
                  <c:v>98.882247924804688</c:v>
                </c:pt>
                <c:pt idx="2935">
                  <c:v>98.882247924804688</c:v>
                </c:pt>
                <c:pt idx="2936">
                  <c:v>98.882255554199219</c:v>
                </c:pt>
                <c:pt idx="2937">
                  <c:v>98.882354736328125</c:v>
                </c:pt>
                <c:pt idx="2938">
                  <c:v>98.882354736328125</c:v>
                </c:pt>
                <c:pt idx="2939">
                  <c:v>98.882316589355469</c:v>
                </c:pt>
                <c:pt idx="2940">
                  <c:v>98.88214111328125</c:v>
                </c:pt>
                <c:pt idx="2941">
                  <c:v>98.882087707519531</c:v>
                </c:pt>
                <c:pt idx="2942">
                  <c:v>98.881912231445313</c:v>
                </c:pt>
                <c:pt idx="2943">
                  <c:v>98.881744384765625</c:v>
                </c:pt>
                <c:pt idx="2944">
                  <c:v>98.881744384765625</c:v>
                </c:pt>
                <c:pt idx="2945">
                  <c:v>98.881736755371094</c:v>
                </c:pt>
                <c:pt idx="2946">
                  <c:v>98.881820678710938</c:v>
                </c:pt>
                <c:pt idx="2947">
                  <c:v>98.881843566894531</c:v>
                </c:pt>
                <c:pt idx="2948">
                  <c:v>98.881843566894531</c:v>
                </c:pt>
                <c:pt idx="2949">
                  <c:v>98.881759643554688</c:v>
                </c:pt>
                <c:pt idx="2950">
                  <c:v>98.881729125976563</c:v>
                </c:pt>
                <c:pt idx="2951">
                  <c:v>98.881729125976563</c:v>
                </c:pt>
                <c:pt idx="2952">
                  <c:v>98.881729125976563</c:v>
                </c:pt>
                <c:pt idx="2953">
                  <c:v>98.881805419921875</c:v>
                </c:pt>
                <c:pt idx="2954">
                  <c:v>98.881919860839844</c:v>
                </c:pt>
                <c:pt idx="2955">
                  <c:v>98.882087707519531</c:v>
                </c:pt>
                <c:pt idx="2956">
                  <c:v>98.882186889648438</c:v>
                </c:pt>
                <c:pt idx="2957">
                  <c:v>98.882186889648438</c:v>
                </c:pt>
                <c:pt idx="2958">
                  <c:v>98.882171630859375</c:v>
                </c:pt>
                <c:pt idx="2959">
                  <c:v>98.882156372070313</c:v>
                </c:pt>
                <c:pt idx="2960">
                  <c:v>98.882011413574219</c:v>
                </c:pt>
                <c:pt idx="2961">
                  <c:v>98.881668090820313</c:v>
                </c:pt>
                <c:pt idx="2962">
                  <c:v>98.881439208984375</c:v>
                </c:pt>
                <c:pt idx="2963">
                  <c:v>98.881340026855469</c:v>
                </c:pt>
                <c:pt idx="2964">
                  <c:v>98.881332397460938</c:v>
                </c:pt>
                <c:pt idx="2965">
                  <c:v>98.881332397460938</c:v>
                </c:pt>
                <c:pt idx="2966">
                  <c:v>98.881607055664063</c:v>
                </c:pt>
                <c:pt idx="2967">
                  <c:v>98.881813049316406</c:v>
                </c:pt>
                <c:pt idx="2968">
                  <c:v>98.881813049316406</c:v>
                </c:pt>
                <c:pt idx="2969">
                  <c:v>98.881820678710938</c:v>
                </c:pt>
                <c:pt idx="2970">
                  <c:v>98.881820678710938</c:v>
                </c:pt>
                <c:pt idx="2971">
                  <c:v>98.881851196289063</c:v>
                </c:pt>
                <c:pt idx="2972">
                  <c:v>98.881874084472656</c:v>
                </c:pt>
                <c:pt idx="2973">
                  <c:v>98.881965637207031</c:v>
                </c:pt>
                <c:pt idx="2974">
                  <c:v>98.882003784179688</c:v>
                </c:pt>
                <c:pt idx="2975">
                  <c:v>98.882041931152344</c:v>
                </c:pt>
                <c:pt idx="2976">
                  <c:v>98.882041931152344</c:v>
                </c:pt>
                <c:pt idx="2977">
                  <c:v>98.882041931152344</c:v>
                </c:pt>
                <c:pt idx="2978">
                  <c:v>98.882087707519531</c:v>
                </c:pt>
                <c:pt idx="2979">
                  <c:v>98.882171630859375</c:v>
                </c:pt>
                <c:pt idx="2980">
                  <c:v>98.882194519042969</c:v>
                </c:pt>
                <c:pt idx="2981">
                  <c:v>98.882171630859375</c:v>
                </c:pt>
                <c:pt idx="2982">
                  <c:v>98.882118225097656</c:v>
                </c:pt>
                <c:pt idx="2983">
                  <c:v>98.881988525390625</c:v>
                </c:pt>
                <c:pt idx="2984">
                  <c:v>98.881889343261719</c:v>
                </c:pt>
                <c:pt idx="2985">
                  <c:v>98.881736755371094</c:v>
                </c:pt>
                <c:pt idx="2986">
                  <c:v>98.881721496582031</c:v>
                </c:pt>
                <c:pt idx="2987">
                  <c:v>98.881690979003906</c:v>
                </c:pt>
                <c:pt idx="2988">
                  <c:v>98.881568908691406</c:v>
                </c:pt>
                <c:pt idx="2989">
                  <c:v>98.881401062011719</c:v>
                </c:pt>
                <c:pt idx="2990">
                  <c:v>98.8812255859375</c:v>
                </c:pt>
                <c:pt idx="2991">
                  <c:v>98.880851745605469</c:v>
                </c:pt>
                <c:pt idx="2992">
                  <c:v>98.880638122558594</c:v>
                </c:pt>
                <c:pt idx="2993">
                  <c:v>98.880546569824219</c:v>
                </c:pt>
                <c:pt idx="2994">
                  <c:v>98.880546569824219</c:v>
                </c:pt>
                <c:pt idx="2995">
                  <c:v>98.880844116210938</c:v>
                </c:pt>
                <c:pt idx="2996">
                  <c:v>98.881248474121094</c:v>
                </c:pt>
                <c:pt idx="2997">
                  <c:v>98.881477355957031</c:v>
                </c:pt>
                <c:pt idx="2998">
                  <c:v>98.881736755371094</c:v>
                </c:pt>
                <c:pt idx="2999">
                  <c:v>98.881851196289063</c:v>
                </c:pt>
                <c:pt idx="3000">
                  <c:v>98.881874084472656</c:v>
                </c:pt>
                <c:pt idx="3001">
                  <c:v>98.881874084472656</c:v>
                </c:pt>
                <c:pt idx="3002">
                  <c:v>98.881965637207031</c:v>
                </c:pt>
                <c:pt idx="3003">
                  <c:v>98.882080078125</c:v>
                </c:pt>
                <c:pt idx="3004">
                  <c:v>98.88214111328125</c:v>
                </c:pt>
                <c:pt idx="3005">
                  <c:v>98.88226318359375</c:v>
                </c:pt>
                <c:pt idx="3006">
                  <c:v>98.882278442382813</c:v>
                </c:pt>
                <c:pt idx="3007">
                  <c:v>98.882278442382813</c:v>
                </c:pt>
                <c:pt idx="3008">
                  <c:v>98.882148742675781</c:v>
                </c:pt>
                <c:pt idx="3009">
                  <c:v>98.882064819335938</c:v>
                </c:pt>
                <c:pt idx="3010">
                  <c:v>98.881858825683594</c:v>
                </c:pt>
                <c:pt idx="3011">
                  <c:v>98.881668090820313</c:v>
                </c:pt>
                <c:pt idx="3012">
                  <c:v>98.881629943847656</c:v>
                </c:pt>
                <c:pt idx="3013">
                  <c:v>98.881614685058594</c:v>
                </c:pt>
                <c:pt idx="3014">
                  <c:v>98.881629943847656</c:v>
                </c:pt>
                <c:pt idx="3015">
                  <c:v>98.881729125976563</c:v>
                </c:pt>
                <c:pt idx="3016">
                  <c:v>98.8818359375</c:v>
                </c:pt>
                <c:pt idx="3017">
                  <c:v>98.881942749023438</c:v>
                </c:pt>
                <c:pt idx="3018">
                  <c:v>98.882011413574219</c:v>
                </c:pt>
                <c:pt idx="3019">
                  <c:v>98.882118225097656</c:v>
                </c:pt>
                <c:pt idx="3020">
                  <c:v>98.882118225097656</c:v>
                </c:pt>
                <c:pt idx="3021">
                  <c:v>98.882125854492188</c:v>
                </c:pt>
                <c:pt idx="3022">
                  <c:v>98.882125854492188</c:v>
                </c:pt>
                <c:pt idx="3023">
                  <c:v>98.882125854492188</c:v>
                </c:pt>
                <c:pt idx="3024">
                  <c:v>98.882133483886719</c:v>
                </c:pt>
                <c:pt idx="3025">
                  <c:v>98.882133483886719</c:v>
                </c:pt>
                <c:pt idx="3026">
                  <c:v>98.8822021484375</c:v>
                </c:pt>
                <c:pt idx="3027">
                  <c:v>98.882217407226563</c:v>
                </c:pt>
                <c:pt idx="3028">
                  <c:v>98.882270812988281</c:v>
                </c:pt>
                <c:pt idx="3029">
                  <c:v>98.88238525390625</c:v>
                </c:pt>
                <c:pt idx="3030">
                  <c:v>98.882423400878906</c:v>
                </c:pt>
                <c:pt idx="3031">
                  <c:v>98.882476806640625</c:v>
                </c:pt>
                <c:pt idx="3032">
                  <c:v>98.882476806640625</c:v>
                </c:pt>
                <c:pt idx="3033">
                  <c:v>98.882408142089844</c:v>
                </c:pt>
                <c:pt idx="3034">
                  <c:v>98.882171630859375</c:v>
                </c:pt>
                <c:pt idx="3035">
                  <c:v>98.882156372070313</c:v>
                </c:pt>
                <c:pt idx="3036">
                  <c:v>98.882148742675781</c:v>
                </c:pt>
                <c:pt idx="3037">
                  <c:v>98.882125854492188</c:v>
                </c:pt>
                <c:pt idx="3038">
                  <c:v>98.882034301757813</c:v>
                </c:pt>
                <c:pt idx="3039">
                  <c:v>98.882034301757813</c:v>
                </c:pt>
                <c:pt idx="3040">
                  <c:v>98.881866455078125</c:v>
                </c:pt>
                <c:pt idx="3041">
                  <c:v>98.881477355957031</c:v>
                </c:pt>
                <c:pt idx="3042">
                  <c:v>98.881294250488281</c:v>
                </c:pt>
                <c:pt idx="3043">
                  <c:v>98.88116455078125</c:v>
                </c:pt>
                <c:pt idx="3044">
                  <c:v>98.88116455078125</c:v>
                </c:pt>
                <c:pt idx="3045">
                  <c:v>98.881195068359375</c:v>
                </c:pt>
                <c:pt idx="3046">
                  <c:v>98.881599426269531</c:v>
                </c:pt>
                <c:pt idx="3047">
                  <c:v>98.88201904296875</c:v>
                </c:pt>
                <c:pt idx="3048">
                  <c:v>98.882514953613281</c:v>
                </c:pt>
                <c:pt idx="3049">
                  <c:v>98.882896423339844</c:v>
                </c:pt>
                <c:pt idx="3050">
                  <c:v>98.883171081542969</c:v>
                </c:pt>
                <c:pt idx="3051">
                  <c:v>98.883171081542969</c:v>
                </c:pt>
                <c:pt idx="3052">
                  <c:v>98.8829345703125</c:v>
                </c:pt>
                <c:pt idx="3053">
                  <c:v>98.88275146484375</c:v>
                </c:pt>
                <c:pt idx="3054">
                  <c:v>98.882598876953125</c:v>
                </c:pt>
                <c:pt idx="3055">
                  <c:v>98.882598876953125</c:v>
                </c:pt>
                <c:pt idx="3056">
                  <c:v>98.8826904296875</c:v>
                </c:pt>
                <c:pt idx="3057">
                  <c:v>98.882835388183594</c:v>
                </c:pt>
                <c:pt idx="3058">
                  <c:v>98.88287353515625</c:v>
                </c:pt>
                <c:pt idx="3059">
                  <c:v>98.882911682128906</c:v>
                </c:pt>
                <c:pt idx="3060">
                  <c:v>98.882980346679688</c:v>
                </c:pt>
                <c:pt idx="3061">
                  <c:v>98.882980346679688</c:v>
                </c:pt>
                <c:pt idx="3062">
                  <c:v>98.882827758789063</c:v>
                </c:pt>
                <c:pt idx="3063">
                  <c:v>98.882705688476563</c:v>
                </c:pt>
                <c:pt idx="3064">
                  <c:v>98.882659912109375</c:v>
                </c:pt>
                <c:pt idx="3065">
                  <c:v>98.882484436035156</c:v>
                </c:pt>
                <c:pt idx="3066">
                  <c:v>98.882392883300781</c:v>
                </c:pt>
                <c:pt idx="3067">
                  <c:v>98.882392883300781</c:v>
                </c:pt>
                <c:pt idx="3068">
                  <c:v>98.882644653320313</c:v>
                </c:pt>
                <c:pt idx="3069">
                  <c:v>98.882743835449219</c:v>
                </c:pt>
                <c:pt idx="3070">
                  <c:v>98.882888793945313</c:v>
                </c:pt>
                <c:pt idx="3071">
                  <c:v>98.882888793945313</c:v>
                </c:pt>
                <c:pt idx="3072">
                  <c:v>98.882888793945313</c:v>
                </c:pt>
                <c:pt idx="3073">
                  <c:v>98.882713317871094</c:v>
                </c:pt>
                <c:pt idx="3074">
                  <c:v>98.882560729980469</c:v>
                </c:pt>
                <c:pt idx="3075">
                  <c:v>98.882560729980469</c:v>
                </c:pt>
                <c:pt idx="3076">
                  <c:v>98.8826904296875</c:v>
                </c:pt>
                <c:pt idx="3077">
                  <c:v>98.882774353027344</c:v>
                </c:pt>
                <c:pt idx="3078">
                  <c:v>98.882904052734375</c:v>
                </c:pt>
                <c:pt idx="3079">
                  <c:v>98.882965087890625</c:v>
                </c:pt>
                <c:pt idx="3080">
                  <c:v>98.882965087890625</c:v>
                </c:pt>
                <c:pt idx="3081">
                  <c:v>98.882965087890625</c:v>
                </c:pt>
                <c:pt idx="3082">
                  <c:v>98.882949829101563</c:v>
                </c:pt>
                <c:pt idx="3083">
                  <c:v>98.882949829101563</c:v>
                </c:pt>
                <c:pt idx="3084">
                  <c:v>98.882987976074219</c:v>
                </c:pt>
                <c:pt idx="3085">
                  <c:v>98.882987976074219</c:v>
                </c:pt>
                <c:pt idx="3086">
                  <c:v>98.882865905761719</c:v>
                </c:pt>
                <c:pt idx="3087">
                  <c:v>98.882797241210938</c:v>
                </c:pt>
                <c:pt idx="3088">
                  <c:v>98.882766723632813</c:v>
                </c:pt>
                <c:pt idx="3089">
                  <c:v>98.882743835449219</c:v>
                </c:pt>
                <c:pt idx="3090">
                  <c:v>98.882766723632813</c:v>
                </c:pt>
                <c:pt idx="3091">
                  <c:v>98.882911682128906</c:v>
                </c:pt>
                <c:pt idx="3092">
                  <c:v>98.883010864257813</c:v>
                </c:pt>
                <c:pt idx="3093">
                  <c:v>98.883010864257813</c:v>
                </c:pt>
                <c:pt idx="3094">
                  <c:v>98.882957458496094</c:v>
                </c:pt>
                <c:pt idx="3095">
                  <c:v>98.882919311523438</c:v>
                </c:pt>
                <c:pt idx="3096">
                  <c:v>98.882888793945313</c:v>
                </c:pt>
                <c:pt idx="3097">
                  <c:v>98.882888793945313</c:v>
                </c:pt>
                <c:pt idx="3098">
                  <c:v>98.882987976074219</c:v>
                </c:pt>
                <c:pt idx="3099">
                  <c:v>98.883201599121094</c:v>
                </c:pt>
                <c:pt idx="3100">
                  <c:v>98.883384704589844</c:v>
                </c:pt>
                <c:pt idx="3101">
                  <c:v>98.883384704589844</c:v>
                </c:pt>
                <c:pt idx="3102">
                  <c:v>98.883285522460938</c:v>
                </c:pt>
                <c:pt idx="3103">
                  <c:v>98.883049011230469</c:v>
                </c:pt>
                <c:pt idx="3104">
                  <c:v>98.882865905761719</c:v>
                </c:pt>
                <c:pt idx="3105">
                  <c:v>98.882774353027344</c:v>
                </c:pt>
                <c:pt idx="3106">
                  <c:v>98.882545471191406</c:v>
                </c:pt>
                <c:pt idx="3107">
                  <c:v>98.882400512695313</c:v>
                </c:pt>
                <c:pt idx="3108">
                  <c:v>98.882400512695313</c:v>
                </c:pt>
                <c:pt idx="3109">
                  <c:v>98.882400512695313</c:v>
                </c:pt>
                <c:pt idx="3110">
                  <c:v>98.882186889648438</c:v>
                </c:pt>
                <c:pt idx="3111">
                  <c:v>98.882186889648438</c:v>
                </c:pt>
                <c:pt idx="3112">
                  <c:v>98.882240295410156</c:v>
                </c:pt>
                <c:pt idx="3113">
                  <c:v>98.882293701171875</c:v>
                </c:pt>
                <c:pt idx="3114">
                  <c:v>98.882522583007813</c:v>
                </c:pt>
                <c:pt idx="3115">
                  <c:v>98.882804870605469</c:v>
                </c:pt>
                <c:pt idx="3116">
                  <c:v>98.883232116699219</c:v>
                </c:pt>
                <c:pt idx="3117">
                  <c:v>98.883689880371094</c:v>
                </c:pt>
                <c:pt idx="3118">
                  <c:v>98.884040832519531</c:v>
                </c:pt>
                <c:pt idx="3119">
                  <c:v>98.884109497070313</c:v>
                </c:pt>
                <c:pt idx="3120">
                  <c:v>98.884162902832031</c:v>
                </c:pt>
                <c:pt idx="3121">
                  <c:v>98.884162902832031</c:v>
                </c:pt>
                <c:pt idx="3122">
                  <c:v>98.884056091308594</c:v>
                </c:pt>
                <c:pt idx="3123">
                  <c:v>98.883888244628906</c:v>
                </c:pt>
                <c:pt idx="3124">
                  <c:v>98.883888244628906</c:v>
                </c:pt>
                <c:pt idx="3125">
                  <c:v>98.883888244628906</c:v>
                </c:pt>
                <c:pt idx="3126">
                  <c:v>98.883895874023438</c:v>
                </c:pt>
                <c:pt idx="3127">
                  <c:v>98.883895874023438</c:v>
                </c:pt>
                <c:pt idx="3128">
                  <c:v>98.883842468261719</c:v>
                </c:pt>
                <c:pt idx="3129">
                  <c:v>98.88360595703125</c:v>
                </c:pt>
                <c:pt idx="3130">
                  <c:v>98.883392333984375</c:v>
                </c:pt>
                <c:pt idx="3131">
                  <c:v>98.883087158203125</c:v>
                </c:pt>
                <c:pt idx="3132">
                  <c:v>98.882759094238281</c:v>
                </c:pt>
                <c:pt idx="3133">
                  <c:v>98.882606506347656</c:v>
                </c:pt>
                <c:pt idx="3134">
                  <c:v>98.882606506347656</c:v>
                </c:pt>
                <c:pt idx="3135">
                  <c:v>98.882713317871094</c:v>
                </c:pt>
                <c:pt idx="3136">
                  <c:v>98.882911682128906</c:v>
                </c:pt>
                <c:pt idx="3137">
                  <c:v>98.883209228515625</c:v>
                </c:pt>
                <c:pt idx="3138">
                  <c:v>98.883659362792969</c:v>
                </c:pt>
                <c:pt idx="3139">
                  <c:v>98.884048461914063</c:v>
                </c:pt>
                <c:pt idx="3140">
                  <c:v>98.884239196777344</c:v>
                </c:pt>
                <c:pt idx="3141">
                  <c:v>98.884414672851563</c:v>
                </c:pt>
                <c:pt idx="3142">
                  <c:v>98.884468078613281</c:v>
                </c:pt>
                <c:pt idx="3143">
                  <c:v>98.884475708007813</c:v>
                </c:pt>
                <c:pt idx="3144">
                  <c:v>98.884498596191406</c:v>
                </c:pt>
                <c:pt idx="3145">
                  <c:v>98.88458251953125</c:v>
                </c:pt>
                <c:pt idx="3146">
                  <c:v>98.884803771972656</c:v>
                </c:pt>
                <c:pt idx="3147">
                  <c:v>98.884933471679688</c:v>
                </c:pt>
                <c:pt idx="3148">
                  <c:v>98.885223388671875</c:v>
                </c:pt>
                <c:pt idx="3149">
                  <c:v>98.885398864746094</c:v>
                </c:pt>
                <c:pt idx="3150">
                  <c:v>98.885566711425781</c:v>
                </c:pt>
                <c:pt idx="3151">
                  <c:v>98.885566711425781</c:v>
                </c:pt>
                <c:pt idx="3152">
                  <c:v>98.885551452636719</c:v>
                </c:pt>
                <c:pt idx="3153">
                  <c:v>98.88531494140625</c:v>
                </c:pt>
                <c:pt idx="3154">
                  <c:v>98.885101318359375</c:v>
                </c:pt>
                <c:pt idx="3155">
                  <c:v>98.884857177734375</c:v>
                </c:pt>
                <c:pt idx="3156">
                  <c:v>98.884498596191406</c:v>
                </c:pt>
                <c:pt idx="3157">
                  <c:v>98.884407043457031</c:v>
                </c:pt>
                <c:pt idx="3158">
                  <c:v>98.884407043457031</c:v>
                </c:pt>
                <c:pt idx="3159">
                  <c:v>98.884422302246094</c:v>
                </c:pt>
                <c:pt idx="3160">
                  <c:v>98.8846435546875</c:v>
                </c:pt>
                <c:pt idx="3161">
                  <c:v>98.884880065917969</c:v>
                </c:pt>
                <c:pt idx="3162">
                  <c:v>98.885063171386719</c:v>
                </c:pt>
                <c:pt idx="3163">
                  <c:v>98.88531494140625</c:v>
                </c:pt>
                <c:pt idx="3164">
                  <c:v>98.885360717773438</c:v>
                </c:pt>
                <c:pt idx="3165">
                  <c:v>98.885368347167969</c:v>
                </c:pt>
                <c:pt idx="3166">
                  <c:v>98.885368347167969</c:v>
                </c:pt>
                <c:pt idx="3167">
                  <c:v>98.885368347167969</c:v>
                </c:pt>
                <c:pt idx="3168">
                  <c:v>98.885368347167969</c:v>
                </c:pt>
                <c:pt idx="3169">
                  <c:v>98.885490417480469</c:v>
                </c:pt>
                <c:pt idx="3170">
                  <c:v>98.885505676269531</c:v>
                </c:pt>
                <c:pt idx="3171">
                  <c:v>98.8856201171875</c:v>
                </c:pt>
                <c:pt idx="3172">
                  <c:v>98.885688781738281</c:v>
                </c:pt>
                <c:pt idx="3173">
                  <c:v>98.885688781738281</c:v>
                </c:pt>
                <c:pt idx="3174">
                  <c:v>98.885040283203125</c:v>
                </c:pt>
                <c:pt idx="3175">
                  <c:v>98.884239196777344</c:v>
                </c:pt>
                <c:pt idx="3176">
                  <c:v>98.883041381835938</c:v>
                </c:pt>
                <c:pt idx="3177">
                  <c:v>98.881813049316406</c:v>
                </c:pt>
                <c:pt idx="3178">
                  <c:v>98.880661010742188</c:v>
                </c:pt>
                <c:pt idx="3179">
                  <c:v>98.8800048828125</c:v>
                </c:pt>
                <c:pt idx="3180">
                  <c:v>98.879676818847656</c:v>
                </c:pt>
                <c:pt idx="3181">
                  <c:v>98.879676818847656</c:v>
                </c:pt>
                <c:pt idx="3182">
                  <c:v>98.879676818847656</c:v>
                </c:pt>
                <c:pt idx="3183">
                  <c:v>98.879684448242188</c:v>
                </c:pt>
                <c:pt idx="3184">
                  <c:v>98.879753112792969</c:v>
                </c:pt>
                <c:pt idx="3185">
                  <c:v>98.879753112792969</c:v>
                </c:pt>
                <c:pt idx="3186">
                  <c:v>98.879615783691406</c:v>
                </c:pt>
                <c:pt idx="3187">
                  <c:v>98.879386901855469</c:v>
                </c:pt>
                <c:pt idx="3188">
                  <c:v>98.879364013671875</c:v>
                </c:pt>
                <c:pt idx="3189">
                  <c:v>98.878982543945313</c:v>
                </c:pt>
                <c:pt idx="3190">
                  <c:v>98.87860107421875</c:v>
                </c:pt>
                <c:pt idx="3191">
                  <c:v>98.87860107421875</c:v>
                </c:pt>
                <c:pt idx="3192">
                  <c:v>98.87945556640625</c:v>
                </c:pt>
                <c:pt idx="3193">
                  <c:v>98.880485534667969</c:v>
                </c:pt>
                <c:pt idx="3194">
                  <c:v>98.881515502929688</c:v>
                </c:pt>
                <c:pt idx="3195">
                  <c:v>98.882720947265625</c:v>
                </c:pt>
                <c:pt idx="3196">
                  <c:v>98.883613586425781</c:v>
                </c:pt>
                <c:pt idx="3197">
                  <c:v>98.883865356445313</c:v>
                </c:pt>
                <c:pt idx="3198">
                  <c:v>98.883865356445313</c:v>
                </c:pt>
                <c:pt idx="3199">
                  <c:v>98.883750915527344</c:v>
                </c:pt>
                <c:pt idx="3200">
                  <c:v>98.883750915527344</c:v>
                </c:pt>
                <c:pt idx="3201">
                  <c:v>98.884086608886719</c:v>
                </c:pt>
                <c:pt idx="3202">
                  <c:v>98.884437561035156</c:v>
                </c:pt>
                <c:pt idx="3203">
                  <c:v>98.884803771972656</c:v>
                </c:pt>
                <c:pt idx="3204">
                  <c:v>98.885139465332031</c:v>
                </c:pt>
                <c:pt idx="3205">
                  <c:v>98.885139465332031</c:v>
                </c:pt>
                <c:pt idx="3206">
                  <c:v>98.885063171386719</c:v>
                </c:pt>
                <c:pt idx="3207">
                  <c:v>98.884689331054688</c:v>
                </c:pt>
                <c:pt idx="3208">
                  <c:v>98.884407043457031</c:v>
                </c:pt>
                <c:pt idx="3209">
                  <c:v>98.884407043457031</c:v>
                </c:pt>
                <c:pt idx="3210">
                  <c:v>98.884521484375</c:v>
                </c:pt>
                <c:pt idx="3211">
                  <c:v>98.884849548339844</c:v>
                </c:pt>
                <c:pt idx="3212">
                  <c:v>98.885185241699219</c:v>
                </c:pt>
                <c:pt idx="3213">
                  <c:v>98.885406494140625</c:v>
                </c:pt>
                <c:pt idx="3214">
                  <c:v>98.885688781738281</c:v>
                </c:pt>
                <c:pt idx="3215">
                  <c:v>98.885910034179688</c:v>
                </c:pt>
                <c:pt idx="3216">
                  <c:v>98.886024475097656</c:v>
                </c:pt>
                <c:pt idx="3217">
                  <c:v>98.88604736328125</c:v>
                </c:pt>
                <c:pt idx="3218">
                  <c:v>98.88604736328125</c:v>
                </c:pt>
                <c:pt idx="3219">
                  <c:v>98.88580322265625</c:v>
                </c:pt>
                <c:pt idx="3220">
                  <c:v>98.885688781738281</c:v>
                </c:pt>
                <c:pt idx="3221">
                  <c:v>98.885482788085938</c:v>
                </c:pt>
                <c:pt idx="3222">
                  <c:v>98.885345458984375</c:v>
                </c:pt>
                <c:pt idx="3223">
                  <c:v>98.885345458984375</c:v>
                </c:pt>
                <c:pt idx="3224">
                  <c:v>98.885772705078125</c:v>
                </c:pt>
                <c:pt idx="3225">
                  <c:v>98.886085510253906</c:v>
                </c:pt>
                <c:pt idx="3226">
                  <c:v>98.886260986328125</c:v>
                </c:pt>
                <c:pt idx="3227">
                  <c:v>98.886589050292969</c:v>
                </c:pt>
                <c:pt idx="3228">
                  <c:v>98.886749267578125</c:v>
                </c:pt>
                <c:pt idx="3229">
                  <c:v>98.886749267578125</c:v>
                </c:pt>
                <c:pt idx="3230">
                  <c:v>98.886672973632813</c:v>
                </c:pt>
                <c:pt idx="3231">
                  <c:v>98.886512756347656</c:v>
                </c:pt>
                <c:pt idx="3232">
                  <c:v>98.886314392089844</c:v>
                </c:pt>
                <c:pt idx="3233">
                  <c:v>98.886222839355469</c:v>
                </c:pt>
                <c:pt idx="3234">
                  <c:v>98.886222839355469</c:v>
                </c:pt>
                <c:pt idx="3235">
                  <c:v>98.886520385742188</c:v>
                </c:pt>
                <c:pt idx="3236">
                  <c:v>98.886917114257813</c:v>
                </c:pt>
                <c:pt idx="3237">
                  <c:v>98.887344360351563</c:v>
                </c:pt>
                <c:pt idx="3238">
                  <c:v>98.8875732421875</c:v>
                </c:pt>
                <c:pt idx="3239">
                  <c:v>98.8875732421875</c:v>
                </c:pt>
                <c:pt idx="3240">
                  <c:v>98.887504577636719</c:v>
                </c:pt>
                <c:pt idx="3241">
                  <c:v>98.887359619140625</c:v>
                </c:pt>
                <c:pt idx="3242">
                  <c:v>98.887359619140625</c:v>
                </c:pt>
                <c:pt idx="3243">
                  <c:v>98.887367248535156</c:v>
                </c:pt>
                <c:pt idx="3244">
                  <c:v>98.887367248535156</c:v>
                </c:pt>
                <c:pt idx="3245">
                  <c:v>98.887481689453125</c:v>
                </c:pt>
                <c:pt idx="3246">
                  <c:v>98.887603759765625</c:v>
                </c:pt>
                <c:pt idx="3247">
                  <c:v>98.887710571289063</c:v>
                </c:pt>
                <c:pt idx="3248">
                  <c:v>98.887748718261719</c:v>
                </c:pt>
                <c:pt idx="3249">
                  <c:v>98.887863159179688</c:v>
                </c:pt>
                <c:pt idx="3250">
                  <c:v>98.887863159179688</c:v>
                </c:pt>
                <c:pt idx="3251">
                  <c:v>98.887802124023438</c:v>
                </c:pt>
                <c:pt idx="3252">
                  <c:v>98.88775634765625</c:v>
                </c:pt>
                <c:pt idx="3253">
                  <c:v>98.887580871582031</c:v>
                </c:pt>
                <c:pt idx="3254">
                  <c:v>98.887542724609375</c:v>
                </c:pt>
                <c:pt idx="3255">
                  <c:v>98.887542724609375</c:v>
                </c:pt>
                <c:pt idx="3256">
                  <c:v>98.887657165527344</c:v>
                </c:pt>
                <c:pt idx="3257">
                  <c:v>98.887687683105469</c:v>
                </c:pt>
                <c:pt idx="3258">
                  <c:v>98.887786865234375</c:v>
                </c:pt>
                <c:pt idx="3259">
                  <c:v>98.887825012207031</c:v>
                </c:pt>
                <c:pt idx="3260">
                  <c:v>98.887825012207031</c:v>
                </c:pt>
                <c:pt idx="3261">
                  <c:v>98.887825012207031</c:v>
                </c:pt>
                <c:pt idx="3262">
                  <c:v>98.887718200683594</c:v>
                </c:pt>
                <c:pt idx="3263">
                  <c:v>98.887702941894531</c:v>
                </c:pt>
                <c:pt idx="3264">
                  <c:v>98.887702941894531</c:v>
                </c:pt>
                <c:pt idx="3265">
                  <c:v>98.88775634765625</c:v>
                </c:pt>
                <c:pt idx="3266">
                  <c:v>98.887916564941406</c:v>
                </c:pt>
                <c:pt idx="3267">
                  <c:v>98.888084411621094</c:v>
                </c:pt>
                <c:pt idx="3268">
                  <c:v>98.88836669921875</c:v>
                </c:pt>
                <c:pt idx="3269">
                  <c:v>98.88873291015625</c:v>
                </c:pt>
                <c:pt idx="3270">
                  <c:v>98.888839721679688</c:v>
                </c:pt>
                <c:pt idx="3271">
                  <c:v>98.888839721679688</c:v>
                </c:pt>
                <c:pt idx="3272">
                  <c:v>98.888786315917969</c:v>
                </c:pt>
                <c:pt idx="3273">
                  <c:v>98.888641357421875</c:v>
                </c:pt>
                <c:pt idx="3274">
                  <c:v>98.888404846191406</c:v>
                </c:pt>
                <c:pt idx="3275">
                  <c:v>98.888221740722656</c:v>
                </c:pt>
                <c:pt idx="3276">
                  <c:v>98.888198852539063</c:v>
                </c:pt>
                <c:pt idx="3277">
                  <c:v>98.888031005859375</c:v>
                </c:pt>
                <c:pt idx="3278">
                  <c:v>98.887840270996094</c:v>
                </c:pt>
                <c:pt idx="3279">
                  <c:v>98.887542724609375</c:v>
                </c:pt>
                <c:pt idx="3280">
                  <c:v>98.887252807617188</c:v>
                </c:pt>
                <c:pt idx="3281">
                  <c:v>98.887252807617188</c:v>
                </c:pt>
                <c:pt idx="3282">
                  <c:v>98.887619018554688</c:v>
                </c:pt>
                <c:pt idx="3283">
                  <c:v>98.888015747070313</c:v>
                </c:pt>
                <c:pt idx="3284">
                  <c:v>98.888618469238281</c:v>
                </c:pt>
                <c:pt idx="3285">
                  <c:v>98.889076232910156</c:v>
                </c:pt>
                <c:pt idx="3286">
                  <c:v>98.88934326171875</c:v>
                </c:pt>
                <c:pt idx="3287">
                  <c:v>98.88934326171875</c:v>
                </c:pt>
                <c:pt idx="3288">
                  <c:v>98.889251708984375</c:v>
                </c:pt>
                <c:pt idx="3289">
                  <c:v>98.889251708984375</c:v>
                </c:pt>
                <c:pt idx="3290">
                  <c:v>98.889175415039063</c:v>
                </c:pt>
                <c:pt idx="3291">
                  <c:v>98.889175415039063</c:v>
                </c:pt>
                <c:pt idx="3292">
                  <c:v>98.889175415039063</c:v>
                </c:pt>
                <c:pt idx="3293">
                  <c:v>98.889297485351563</c:v>
                </c:pt>
                <c:pt idx="3294">
                  <c:v>98.889297485351563</c:v>
                </c:pt>
                <c:pt idx="3295">
                  <c:v>98.889274597167969</c:v>
                </c:pt>
                <c:pt idx="3296">
                  <c:v>98.889274597167969</c:v>
                </c:pt>
                <c:pt idx="3297">
                  <c:v>98.889480590820313</c:v>
                </c:pt>
                <c:pt idx="3298">
                  <c:v>98.8895263671875</c:v>
                </c:pt>
                <c:pt idx="3299">
                  <c:v>98.889671325683594</c:v>
                </c:pt>
                <c:pt idx="3300">
                  <c:v>98.889732360839844</c:v>
                </c:pt>
                <c:pt idx="3301">
                  <c:v>98.889839172363281</c:v>
                </c:pt>
                <c:pt idx="3302">
                  <c:v>98.889839172363281</c:v>
                </c:pt>
                <c:pt idx="3303">
                  <c:v>98.88983154296875</c:v>
                </c:pt>
                <c:pt idx="3304">
                  <c:v>98.88983154296875</c:v>
                </c:pt>
                <c:pt idx="3305">
                  <c:v>98.88983154296875</c:v>
                </c:pt>
                <c:pt idx="3306">
                  <c:v>98.889854431152344</c:v>
                </c:pt>
                <c:pt idx="3307">
                  <c:v>98.889854431152344</c:v>
                </c:pt>
                <c:pt idx="3308">
                  <c:v>98.889907836914063</c:v>
                </c:pt>
                <c:pt idx="3309">
                  <c:v>98.890029907226563</c:v>
                </c:pt>
                <c:pt idx="3310">
                  <c:v>98.890098571777344</c:v>
                </c:pt>
                <c:pt idx="3311">
                  <c:v>98.89019775390625</c:v>
                </c:pt>
                <c:pt idx="3312">
                  <c:v>98.890365600585938</c:v>
                </c:pt>
                <c:pt idx="3313">
                  <c:v>98.890457153320313</c:v>
                </c:pt>
                <c:pt idx="3314">
                  <c:v>98.890480041503906</c:v>
                </c:pt>
                <c:pt idx="3315">
                  <c:v>98.890457153320313</c:v>
                </c:pt>
                <c:pt idx="3316">
                  <c:v>98.890480041503906</c:v>
                </c:pt>
                <c:pt idx="3317">
                  <c:v>98.890457153320313</c:v>
                </c:pt>
                <c:pt idx="3318">
                  <c:v>98.89031982421875</c:v>
                </c:pt>
                <c:pt idx="3319">
                  <c:v>98.890243530273438</c:v>
                </c:pt>
                <c:pt idx="3320">
                  <c:v>98.890243530273438</c:v>
                </c:pt>
                <c:pt idx="3321">
                  <c:v>98.890251159667969</c:v>
                </c:pt>
                <c:pt idx="3322">
                  <c:v>98.890327453613281</c:v>
                </c:pt>
                <c:pt idx="3323">
                  <c:v>98.8905029296875</c:v>
                </c:pt>
                <c:pt idx="3324">
                  <c:v>98.890571594238281</c:v>
                </c:pt>
                <c:pt idx="3325">
                  <c:v>98.890663146972656</c:v>
                </c:pt>
                <c:pt idx="3326">
                  <c:v>98.89068603515625</c:v>
                </c:pt>
                <c:pt idx="3327">
                  <c:v>98.8907470703125</c:v>
                </c:pt>
                <c:pt idx="3328">
                  <c:v>98.890792846679688</c:v>
                </c:pt>
                <c:pt idx="3329">
                  <c:v>98.8907470703125</c:v>
                </c:pt>
                <c:pt idx="3330">
                  <c:v>98.890731811523438</c:v>
                </c:pt>
                <c:pt idx="3331">
                  <c:v>98.890731811523438</c:v>
                </c:pt>
                <c:pt idx="3332">
                  <c:v>98.890731811523438</c:v>
                </c:pt>
                <c:pt idx="3333">
                  <c:v>98.890830993652344</c:v>
                </c:pt>
                <c:pt idx="3334">
                  <c:v>98.890830993652344</c:v>
                </c:pt>
                <c:pt idx="3335">
                  <c:v>98.890594482421875</c:v>
                </c:pt>
                <c:pt idx="3336">
                  <c:v>98.890434265136719</c:v>
                </c:pt>
                <c:pt idx="3337">
                  <c:v>98.890090942382813</c:v>
                </c:pt>
                <c:pt idx="3338">
                  <c:v>98.889900207519531</c:v>
                </c:pt>
                <c:pt idx="3339">
                  <c:v>98.889900207519531</c:v>
                </c:pt>
                <c:pt idx="3340">
                  <c:v>98.88995361328125</c:v>
                </c:pt>
                <c:pt idx="3341">
                  <c:v>98.8900146484375</c:v>
                </c:pt>
                <c:pt idx="3342">
                  <c:v>98.890037536621094</c:v>
                </c:pt>
                <c:pt idx="3343">
                  <c:v>98.890106201171875</c:v>
                </c:pt>
                <c:pt idx="3344">
                  <c:v>98.890144348144531</c:v>
                </c:pt>
                <c:pt idx="3345">
                  <c:v>98.89019775390625</c:v>
                </c:pt>
                <c:pt idx="3346">
                  <c:v>98.890304565429688</c:v>
                </c:pt>
                <c:pt idx="3347">
                  <c:v>98.890342712402344</c:v>
                </c:pt>
                <c:pt idx="3348">
                  <c:v>98.890304565429688</c:v>
                </c:pt>
                <c:pt idx="3349">
                  <c:v>98.890357971191406</c:v>
                </c:pt>
                <c:pt idx="3350">
                  <c:v>98.890510559082031</c:v>
                </c:pt>
                <c:pt idx="3351">
                  <c:v>98.890670776367188</c:v>
                </c:pt>
                <c:pt idx="3352">
                  <c:v>98.891105651855469</c:v>
                </c:pt>
                <c:pt idx="3353">
                  <c:v>98.8914794921875</c:v>
                </c:pt>
                <c:pt idx="3354">
                  <c:v>98.891891479492188</c:v>
                </c:pt>
                <c:pt idx="3355">
                  <c:v>98.892082214355469</c:v>
                </c:pt>
                <c:pt idx="3356">
                  <c:v>98.892227172851563</c:v>
                </c:pt>
                <c:pt idx="3357">
                  <c:v>98.892326354980469</c:v>
                </c:pt>
                <c:pt idx="3358">
                  <c:v>98.892326354980469</c:v>
                </c:pt>
                <c:pt idx="3359">
                  <c:v>98.892257690429688</c:v>
                </c:pt>
                <c:pt idx="3360">
                  <c:v>98.892227172851563</c:v>
                </c:pt>
                <c:pt idx="3361">
                  <c:v>98.892219543457031</c:v>
                </c:pt>
                <c:pt idx="3362">
                  <c:v>98.892181396484375</c:v>
                </c:pt>
                <c:pt idx="3363">
                  <c:v>98.89215087890625</c:v>
                </c:pt>
                <c:pt idx="3364">
                  <c:v>98.89215087890625</c:v>
                </c:pt>
                <c:pt idx="3365">
                  <c:v>98.892280578613281</c:v>
                </c:pt>
                <c:pt idx="3366">
                  <c:v>98.89239501953125</c:v>
                </c:pt>
                <c:pt idx="3367">
                  <c:v>98.892448425292969</c:v>
                </c:pt>
                <c:pt idx="3368">
                  <c:v>98.892616271972656</c:v>
                </c:pt>
                <c:pt idx="3369">
                  <c:v>98.892616271972656</c:v>
                </c:pt>
                <c:pt idx="3370">
                  <c:v>98.892478942871094</c:v>
                </c:pt>
                <c:pt idx="3371">
                  <c:v>98.892440795898438</c:v>
                </c:pt>
                <c:pt idx="3372">
                  <c:v>98.892379760742188</c:v>
                </c:pt>
                <c:pt idx="3373">
                  <c:v>98.892219543457031</c:v>
                </c:pt>
                <c:pt idx="3374">
                  <c:v>98.891914367675781</c:v>
                </c:pt>
                <c:pt idx="3375">
                  <c:v>98.891738891601563</c:v>
                </c:pt>
                <c:pt idx="3376">
                  <c:v>98.891387939453125</c:v>
                </c:pt>
                <c:pt idx="3377">
                  <c:v>98.891242980957031</c:v>
                </c:pt>
                <c:pt idx="3378">
                  <c:v>98.891242980957031</c:v>
                </c:pt>
                <c:pt idx="3379">
                  <c:v>98.891387939453125</c:v>
                </c:pt>
                <c:pt idx="3380">
                  <c:v>98.891578674316406</c:v>
                </c:pt>
                <c:pt idx="3381">
                  <c:v>98.892112731933594</c:v>
                </c:pt>
                <c:pt idx="3382">
                  <c:v>98.892402648925781</c:v>
                </c:pt>
                <c:pt idx="3383">
                  <c:v>98.892662048339844</c:v>
                </c:pt>
                <c:pt idx="3384">
                  <c:v>98.892814636230469</c:v>
                </c:pt>
                <c:pt idx="3385">
                  <c:v>98.892814636230469</c:v>
                </c:pt>
                <c:pt idx="3386">
                  <c:v>98.892822265625</c:v>
                </c:pt>
                <c:pt idx="3387">
                  <c:v>98.892822265625</c:v>
                </c:pt>
                <c:pt idx="3388">
                  <c:v>98.892898559570313</c:v>
                </c:pt>
                <c:pt idx="3389">
                  <c:v>98.893150329589844</c:v>
                </c:pt>
                <c:pt idx="3390">
                  <c:v>98.893386840820313</c:v>
                </c:pt>
                <c:pt idx="3391">
                  <c:v>98.893470764160156</c:v>
                </c:pt>
                <c:pt idx="3392">
                  <c:v>98.89361572265625</c:v>
                </c:pt>
                <c:pt idx="3393">
                  <c:v>98.89361572265625</c:v>
                </c:pt>
                <c:pt idx="3394">
                  <c:v>98.893608093261719</c:v>
                </c:pt>
                <c:pt idx="3395">
                  <c:v>98.893402099609375</c:v>
                </c:pt>
                <c:pt idx="3396">
                  <c:v>98.893402099609375</c:v>
                </c:pt>
                <c:pt idx="3397">
                  <c:v>98.8935546875</c:v>
                </c:pt>
                <c:pt idx="3398">
                  <c:v>98.893653869628906</c:v>
                </c:pt>
                <c:pt idx="3399">
                  <c:v>98.8936767578125</c:v>
                </c:pt>
                <c:pt idx="3400">
                  <c:v>98.893768310546875</c:v>
                </c:pt>
                <c:pt idx="3401">
                  <c:v>98.893852233886719</c:v>
                </c:pt>
                <c:pt idx="3402">
                  <c:v>98.893936157226563</c:v>
                </c:pt>
                <c:pt idx="3403">
                  <c:v>98.894081115722656</c:v>
                </c:pt>
                <c:pt idx="3404">
                  <c:v>98.894126892089844</c:v>
                </c:pt>
                <c:pt idx="3405">
                  <c:v>98.894149780273438</c:v>
                </c:pt>
                <c:pt idx="3406">
                  <c:v>98.894172668457031</c:v>
                </c:pt>
                <c:pt idx="3407">
                  <c:v>98.894172668457031</c:v>
                </c:pt>
                <c:pt idx="3408">
                  <c:v>98.89410400390625</c:v>
                </c:pt>
                <c:pt idx="3409">
                  <c:v>98.894065856933594</c:v>
                </c:pt>
                <c:pt idx="3410">
                  <c:v>98.894065856933594</c:v>
                </c:pt>
                <c:pt idx="3411">
                  <c:v>98.894248962402344</c:v>
                </c:pt>
                <c:pt idx="3412">
                  <c:v>98.894279479980469</c:v>
                </c:pt>
                <c:pt idx="3413">
                  <c:v>98.894325256347656</c:v>
                </c:pt>
                <c:pt idx="3414">
                  <c:v>98.894378662109375</c:v>
                </c:pt>
                <c:pt idx="3415">
                  <c:v>98.894378662109375</c:v>
                </c:pt>
                <c:pt idx="3416">
                  <c:v>98.894271850585938</c:v>
                </c:pt>
                <c:pt idx="3417">
                  <c:v>98.8941650390625</c:v>
                </c:pt>
                <c:pt idx="3418">
                  <c:v>98.8941650390625</c:v>
                </c:pt>
                <c:pt idx="3419">
                  <c:v>98.894203186035156</c:v>
                </c:pt>
                <c:pt idx="3420">
                  <c:v>98.894233703613281</c:v>
                </c:pt>
                <c:pt idx="3421">
                  <c:v>98.894233703613281</c:v>
                </c:pt>
                <c:pt idx="3422">
                  <c:v>98.89410400390625</c:v>
                </c:pt>
                <c:pt idx="3423">
                  <c:v>98.894073486328125</c:v>
                </c:pt>
                <c:pt idx="3424">
                  <c:v>98.89410400390625</c:v>
                </c:pt>
                <c:pt idx="3425">
                  <c:v>98.894157409667969</c:v>
                </c:pt>
                <c:pt idx="3426">
                  <c:v>98.894271850585938</c:v>
                </c:pt>
                <c:pt idx="3427">
                  <c:v>98.894218444824219</c:v>
                </c:pt>
                <c:pt idx="3428">
                  <c:v>98.894287109375</c:v>
                </c:pt>
                <c:pt idx="3429">
                  <c:v>98.894294738769531</c:v>
                </c:pt>
                <c:pt idx="3430">
                  <c:v>98.894363403320313</c:v>
                </c:pt>
                <c:pt idx="3431">
                  <c:v>98.8944091796875</c:v>
                </c:pt>
                <c:pt idx="3432">
                  <c:v>98.894615173339844</c:v>
                </c:pt>
                <c:pt idx="3433">
                  <c:v>98.894744873046875</c:v>
                </c:pt>
                <c:pt idx="3434">
                  <c:v>98.894783020019531</c:v>
                </c:pt>
                <c:pt idx="3435">
                  <c:v>98.894844055175781</c:v>
                </c:pt>
                <c:pt idx="3436">
                  <c:v>98.894844055175781</c:v>
                </c:pt>
                <c:pt idx="3437">
                  <c:v>98.894828796386719</c:v>
                </c:pt>
                <c:pt idx="3438">
                  <c:v>98.894645690917969</c:v>
                </c:pt>
                <c:pt idx="3439">
                  <c:v>98.894416809082031</c:v>
                </c:pt>
                <c:pt idx="3440">
                  <c:v>98.894058227539063</c:v>
                </c:pt>
                <c:pt idx="3441">
                  <c:v>98.89373779296875</c:v>
                </c:pt>
                <c:pt idx="3442">
                  <c:v>98.893692016601563</c:v>
                </c:pt>
                <c:pt idx="3443">
                  <c:v>98.893692016601563</c:v>
                </c:pt>
                <c:pt idx="3444">
                  <c:v>98.893905639648438</c:v>
                </c:pt>
                <c:pt idx="3445">
                  <c:v>98.894233703613281</c:v>
                </c:pt>
                <c:pt idx="3446">
                  <c:v>98.894660949707031</c:v>
                </c:pt>
                <c:pt idx="3447">
                  <c:v>98.895149230957031</c:v>
                </c:pt>
                <c:pt idx="3448">
                  <c:v>98.89544677734375</c:v>
                </c:pt>
                <c:pt idx="3449">
                  <c:v>98.895759582519531</c:v>
                </c:pt>
                <c:pt idx="3450">
                  <c:v>98.896072387695313</c:v>
                </c:pt>
                <c:pt idx="3451">
                  <c:v>98.896072387695313</c:v>
                </c:pt>
                <c:pt idx="3452">
                  <c:v>98.895965576171875</c:v>
                </c:pt>
                <c:pt idx="3453">
                  <c:v>98.895065307617188</c:v>
                </c:pt>
                <c:pt idx="3454">
                  <c:v>98.894279479980469</c:v>
                </c:pt>
                <c:pt idx="3455">
                  <c:v>98.893653869628906</c:v>
                </c:pt>
                <c:pt idx="3456">
                  <c:v>98.893417358398438</c:v>
                </c:pt>
                <c:pt idx="3457">
                  <c:v>98.893417358398438</c:v>
                </c:pt>
                <c:pt idx="3458">
                  <c:v>98.894035339355469</c:v>
                </c:pt>
                <c:pt idx="3459">
                  <c:v>98.894538879394531</c:v>
                </c:pt>
                <c:pt idx="3460">
                  <c:v>98.894538879394531</c:v>
                </c:pt>
                <c:pt idx="3461">
                  <c:v>98.894401550292969</c:v>
                </c:pt>
                <c:pt idx="3462">
                  <c:v>98.894027709960938</c:v>
                </c:pt>
                <c:pt idx="3463">
                  <c:v>98.893768310546875</c:v>
                </c:pt>
                <c:pt idx="3464">
                  <c:v>98.893264770507813</c:v>
                </c:pt>
                <c:pt idx="3465">
                  <c:v>98.892723083496094</c:v>
                </c:pt>
                <c:pt idx="3466">
                  <c:v>98.891975402832031</c:v>
                </c:pt>
                <c:pt idx="3467">
                  <c:v>98.891502380371094</c:v>
                </c:pt>
                <c:pt idx="3468">
                  <c:v>98.891143798828125</c:v>
                </c:pt>
                <c:pt idx="3469">
                  <c:v>98.891143798828125</c:v>
                </c:pt>
                <c:pt idx="3470">
                  <c:v>98.891311645507813</c:v>
                </c:pt>
                <c:pt idx="3471">
                  <c:v>98.892036437988281</c:v>
                </c:pt>
                <c:pt idx="3472">
                  <c:v>98.892898559570313</c:v>
                </c:pt>
                <c:pt idx="3473">
                  <c:v>98.893768310546875</c:v>
                </c:pt>
                <c:pt idx="3474">
                  <c:v>98.894577026367188</c:v>
                </c:pt>
                <c:pt idx="3475">
                  <c:v>98.895225524902344</c:v>
                </c:pt>
                <c:pt idx="3476">
                  <c:v>98.895561218261719</c:v>
                </c:pt>
                <c:pt idx="3477">
                  <c:v>98.895561218261719</c:v>
                </c:pt>
                <c:pt idx="3478">
                  <c:v>98.895431518554688</c:v>
                </c:pt>
                <c:pt idx="3479">
                  <c:v>98.895378112792969</c:v>
                </c:pt>
                <c:pt idx="3480">
                  <c:v>98.895378112792969</c:v>
                </c:pt>
                <c:pt idx="3481">
                  <c:v>98.895454406738281</c:v>
                </c:pt>
                <c:pt idx="3482">
                  <c:v>98.895469665527344</c:v>
                </c:pt>
                <c:pt idx="3483">
                  <c:v>98.895553588867188</c:v>
                </c:pt>
                <c:pt idx="3484">
                  <c:v>98.895553588867188</c:v>
                </c:pt>
                <c:pt idx="3485">
                  <c:v>98.895416259765625</c:v>
                </c:pt>
                <c:pt idx="3486">
                  <c:v>98.895248413085938</c:v>
                </c:pt>
                <c:pt idx="3487">
                  <c:v>98.895217895507813</c:v>
                </c:pt>
                <c:pt idx="3488">
                  <c:v>98.895172119140625</c:v>
                </c:pt>
                <c:pt idx="3489">
                  <c:v>98.895011901855469</c:v>
                </c:pt>
                <c:pt idx="3490">
                  <c:v>98.894996643066406</c:v>
                </c:pt>
                <c:pt idx="3491">
                  <c:v>98.894989013671875</c:v>
                </c:pt>
                <c:pt idx="3492">
                  <c:v>98.894927978515625</c:v>
                </c:pt>
                <c:pt idx="3493">
                  <c:v>98.894927978515625</c:v>
                </c:pt>
                <c:pt idx="3494">
                  <c:v>98.894927978515625</c:v>
                </c:pt>
                <c:pt idx="3495">
                  <c:v>98.89483642578125</c:v>
                </c:pt>
                <c:pt idx="3496">
                  <c:v>98.894798278808594</c:v>
                </c:pt>
                <c:pt idx="3497">
                  <c:v>98.89483642578125</c:v>
                </c:pt>
                <c:pt idx="3498">
                  <c:v>98.894927978515625</c:v>
                </c:pt>
                <c:pt idx="3499">
                  <c:v>98.895057678222656</c:v>
                </c:pt>
                <c:pt idx="3500">
                  <c:v>98.895225524902344</c:v>
                </c:pt>
                <c:pt idx="3501">
                  <c:v>98.895439147949219</c:v>
                </c:pt>
                <c:pt idx="3502">
                  <c:v>98.895729064941406</c:v>
                </c:pt>
                <c:pt idx="3503">
                  <c:v>98.895889282226563</c:v>
                </c:pt>
                <c:pt idx="3504">
                  <c:v>98.895912170410156</c:v>
                </c:pt>
                <c:pt idx="3505">
                  <c:v>98.896041870117188</c:v>
                </c:pt>
                <c:pt idx="3506">
                  <c:v>98.896080017089844</c:v>
                </c:pt>
                <c:pt idx="3507">
                  <c:v>98.8961181640625</c:v>
                </c:pt>
                <c:pt idx="3508">
                  <c:v>98.896133422851563</c:v>
                </c:pt>
                <c:pt idx="3509">
                  <c:v>98.896263122558594</c:v>
                </c:pt>
                <c:pt idx="3510">
                  <c:v>98.896347045898438</c:v>
                </c:pt>
                <c:pt idx="3511">
                  <c:v>98.896377563476563</c:v>
                </c:pt>
                <c:pt idx="3512">
                  <c:v>98.896385192871094</c:v>
                </c:pt>
                <c:pt idx="3513">
                  <c:v>98.896621704101563</c:v>
                </c:pt>
                <c:pt idx="3514">
                  <c:v>98.896842956542969</c:v>
                </c:pt>
                <c:pt idx="3515">
                  <c:v>98.89691162109375</c:v>
                </c:pt>
                <c:pt idx="3516">
                  <c:v>98.89691162109375</c:v>
                </c:pt>
                <c:pt idx="3517">
                  <c:v>98.896896362304688</c:v>
                </c:pt>
                <c:pt idx="3518">
                  <c:v>98.896598815917969</c:v>
                </c:pt>
                <c:pt idx="3519">
                  <c:v>98.896232604980469</c:v>
                </c:pt>
                <c:pt idx="3520">
                  <c:v>98.895988464355469</c:v>
                </c:pt>
                <c:pt idx="3521">
                  <c:v>98.895858764648438</c:v>
                </c:pt>
                <c:pt idx="3522">
                  <c:v>98.895744323730469</c:v>
                </c:pt>
                <c:pt idx="3523">
                  <c:v>98.895706176757813</c:v>
                </c:pt>
                <c:pt idx="3524">
                  <c:v>98.895553588867188</c:v>
                </c:pt>
                <c:pt idx="3525">
                  <c:v>98.895408630371094</c:v>
                </c:pt>
                <c:pt idx="3526">
                  <c:v>98.895332336425781</c:v>
                </c:pt>
                <c:pt idx="3527">
                  <c:v>98.895332336425781</c:v>
                </c:pt>
                <c:pt idx="3528">
                  <c:v>98.895355224609375</c:v>
                </c:pt>
                <c:pt idx="3529">
                  <c:v>98.895591735839844</c:v>
                </c:pt>
                <c:pt idx="3530">
                  <c:v>98.895721435546875</c:v>
                </c:pt>
                <c:pt idx="3531">
                  <c:v>98.895790100097656</c:v>
                </c:pt>
                <c:pt idx="3532">
                  <c:v>98.895820617675781</c:v>
                </c:pt>
                <c:pt idx="3533">
                  <c:v>98.895790100097656</c:v>
                </c:pt>
                <c:pt idx="3534">
                  <c:v>98.895713806152344</c:v>
                </c:pt>
                <c:pt idx="3535">
                  <c:v>98.895500183105469</c:v>
                </c:pt>
                <c:pt idx="3536">
                  <c:v>98.895286560058594</c:v>
                </c:pt>
                <c:pt idx="3537">
                  <c:v>98.895263671875</c:v>
                </c:pt>
                <c:pt idx="3538">
                  <c:v>98.895187377929688</c:v>
                </c:pt>
                <c:pt idx="3539">
                  <c:v>98.895027160644531</c:v>
                </c:pt>
                <c:pt idx="3540">
                  <c:v>98.895027160644531</c:v>
                </c:pt>
                <c:pt idx="3541">
                  <c:v>98.895057678222656</c:v>
                </c:pt>
                <c:pt idx="3542">
                  <c:v>98.895095825195313</c:v>
                </c:pt>
                <c:pt idx="3543">
                  <c:v>98.895179748535156</c:v>
                </c:pt>
                <c:pt idx="3544">
                  <c:v>98.8953857421875</c:v>
                </c:pt>
                <c:pt idx="3545">
                  <c:v>98.895721435546875</c:v>
                </c:pt>
                <c:pt idx="3546">
                  <c:v>98.895965576171875</c:v>
                </c:pt>
                <c:pt idx="3547">
                  <c:v>98.896156311035156</c:v>
                </c:pt>
                <c:pt idx="3548">
                  <c:v>98.896331787109375</c:v>
                </c:pt>
                <c:pt idx="3549">
                  <c:v>98.896675109863281</c:v>
                </c:pt>
                <c:pt idx="3550">
                  <c:v>98.896759033203125</c:v>
                </c:pt>
                <c:pt idx="3551">
                  <c:v>98.896858215332031</c:v>
                </c:pt>
                <c:pt idx="3552">
                  <c:v>98.8970947265625</c:v>
                </c:pt>
                <c:pt idx="3553">
                  <c:v>98.89715576171875</c:v>
                </c:pt>
                <c:pt idx="3554">
                  <c:v>98.897171020507813</c:v>
                </c:pt>
                <c:pt idx="3555">
                  <c:v>98.897193908691406</c:v>
                </c:pt>
                <c:pt idx="3556">
                  <c:v>98.897193908691406</c:v>
                </c:pt>
                <c:pt idx="3557">
                  <c:v>98.897041320800781</c:v>
                </c:pt>
                <c:pt idx="3558">
                  <c:v>98.896987915039063</c:v>
                </c:pt>
                <c:pt idx="3559">
                  <c:v>98.89678955078125</c:v>
                </c:pt>
                <c:pt idx="3560">
                  <c:v>98.896728515625</c:v>
                </c:pt>
                <c:pt idx="3561">
                  <c:v>98.896629333496094</c:v>
                </c:pt>
                <c:pt idx="3562">
                  <c:v>98.896446228027344</c:v>
                </c:pt>
                <c:pt idx="3563">
                  <c:v>98.896133422851563</c:v>
                </c:pt>
                <c:pt idx="3564">
                  <c:v>98.895889282226563</c:v>
                </c:pt>
                <c:pt idx="3565">
                  <c:v>98.895416259765625</c:v>
                </c:pt>
                <c:pt idx="3566">
                  <c:v>98.895042419433594</c:v>
                </c:pt>
                <c:pt idx="3567">
                  <c:v>98.894668579101563</c:v>
                </c:pt>
                <c:pt idx="3568">
                  <c:v>98.894493103027344</c:v>
                </c:pt>
                <c:pt idx="3569">
                  <c:v>98.894447326660156</c:v>
                </c:pt>
                <c:pt idx="3570">
                  <c:v>98.894447326660156</c:v>
                </c:pt>
                <c:pt idx="3571">
                  <c:v>98.894615173339844</c:v>
                </c:pt>
                <c:pt idx="3572">
                  <c:v>98.894989013671875</c:v>
                </c:pt>
                <c:pt idx="3573">
                  <c:v>98.895378112792969</c:v>
                </c:pt>
                <c:pt idx="3574">
                  <c:v>98.895683288574219</c:v>
                </c:pt>
                <c:pt idx="3575">
                  <c:v>98.895919799804688</c:v>
                </c:pt>
                <c:pt idx="3576">
                  <c:v>98.896003723144531</c:v>
                </c:pt>
                <c:pt idx="3577">
                  <c:v>98.896003723144531</c:v>
                </c:pt>
                <c:pt idx="3578">
                  <c:v>98.8958740234375</c:v>
                </c:pt>
                <c:pt idx="3579">
                  <c:v>98.895751953125</c:v>
                </c:pt>
                <c:pt idx="3580">
                  <c:v>98.895652770996094</c:v>
                </c:pt>
                <c:pt idx="3581">
                  <c:v>98.895652770996094</c:v>
                </c:pt>
                <c:pt idx="3582">
                  <c:v>98.895736694335938</c:v>
                </c:pt>
                <c:pt idx="3583">
                  <c:v>98.89581298828125</c:v>
                </c:pt>
                <c:pt idx="3584">
                  <c:v>98.895851135253906</c:v>
                </c:pt>
                <c:pt idx="3585">
                  <c:v>98.895919799804688</c:v>
                </c:pt>
                <c:pt idx="3586">
                  <c:v>98.895919799804688</c:v>
                </c:pt>
                <c:pt idx="3587">
                  <c:v>98.895866394042969</c:v>
                </c:pt>
                <c:pt idx="3588">
                  <c:v>98.895866394042969</c:v>
                </c:pt>
                <c:pt idx="3589">
                  <c:v>98.895942687988281</c:v>
                </c:pt>
                <c:pt idx="3590">
                  <c:v>98.895942687988281</c:v>
                </c:pt>
                <c:pt idx="3591">
                  <c:v>98.895942687988281</c:v>
                </c:pt>
                <c:pt idx="3592">
                  <c:v>98.895942687988281</c:v>
                </c:pt>
                <c:pt idx="3593">
                  <c:v>98.896064758300781</c:v>
                </c:pt>
                <c:pt idx="3594">
                  <c:v>98.896064758300781</c:v>
                </c:pt>
                <c:pt idx="3595">
                  <c:v>98.895927429199219</c:v>
                </c:pt>
                <c:pt idx="3596">
                  <c:v>98.895744323730469</c:v>
                </c:pt>
                <c:pt idx="3597">
                  <c:v>98.895660400390625</c:v>
                </c:pt>
                <c:pt idx="3598">
                  <c:v>98.895515441894531</c:v>
                </c:pt>
                <c:pt idx="3599">
                  <c:v>98.895408630371094</c:v>
                </c:pt>
                <c:pt idx="3600">
                  <c:v>98.895408630371094</c:v>
                </c:pt>
                <c:pt idx="3601">
                  <c:v>98.895484924316406</c:v>
                </c:pt>
                <c:pt idx="3602">
                  <c:v>98.895606994628906</c:v>
                </c:pt>
                <c:pt idx="3603">
                  <c:v>98.895828247070313</c:v>
                </c:pt>
                <c:pt idx="3604">
                  <c:v>98.895942687988281</c:v>
                </c:pt>
                <c:pt idx="3605">
                  <c:v>98.896087646484375</c:v>
                </c:pt>
                <c:pt idx="3606">
                  <c:v>98.896087646484375</c:v>
                </c:pt>
                <c:pt idx="3607">
                  <c:v>98.896072387695313</c:v>
                </c:pt>
                <c:pt idx="3608">
                  <c:v>98.895957946777344</c:v>
                </c:pt>
                <c:pt idx="3609">
                  <c:v>98.895881652832031</c:v>
                </c:pt>
                <c:pt idx="3610">
                  <c:v>98.895751953125</c:v>
                </c:pt>
                <c:pt idx="3611">
                  <c:v>98.895751953125</c:v>
                </c:pt>
                <c:pt idx="3612">
                  <c:v>98.895896911621094</c:v>
                </c:pt>
                <c:pt idx="3613">
                  <c:v>98.895896911621094</c:v>
                </c:pt>
                <c:pt idx="3614">
                  <c:v>98.895820617675781</c:v>
                </c:pt>
                <c:pt idx="3615">
                  <c:v>98.895721435546875</c:v>
                </c:pt>
                <c:pt idx="3616">
                  <c:v>98.895637512207031</c:v>
                </c:pt>
                <c:pt idx="3617">
                  <c:v>98.895393371582031</c:v>
                </c:pt>
                <c:pt idx="3618">
                  <c:v>98.895210266113281</c:v>
                </c:pt>
                <c:pt idx="3619">
                  <c:v>98.895065307617188</c:v>
                </c:pt>
                <c:pt idx="3620">
                  <c:v>98.895065307617188</c:v>
                </c:pt>
                <c:pt idx="3621">
                  <c:v>98.895111083984375</c:v>
                </c:pt>
                <c:pt idx="3622">
                  <c:v>98.895423889160156</c:v>
                </c:pt>
                <c:pt idx="3623">
                  <c:v>98.895591735839844</c:v>
                </c:pt>
                <c:pt idx="3624">
                  <c:v>98.895896911621094</c:v>
                </c:pt>
                <c:pt idx="3625">
                  <c:v>98.896163940429688</c:v>
                </c:pt>
                <c:pt idx="3626">
                  <c:v>98.896209716796875</c:v>
                </c:pt>
                <c:pt idx="3627">
                  <c:v>98.896186828613281</c:v>
                </c:pt>
                <c:pt idx="3628">
                  <c:v>98.896186828613281</c:v>
                </c:pt>
                <c:pt idx="3629">
                  <c:v>98.896156311035156</c:v>
                </c:pt>
                <c:pt idx="3630">
                  <c:v>98.895980834960938</c:v>
                </c:pt>
                <c:pt idx="3631">
                  <c:v>98.895973205566406</c:v>
                </c:pt>
                <c:pt idx="3632">
                  <c:v>98.895805358886719</c:v>
                </c:pt>
                <c:pt idx="3633">
                  <c:v>98.895805358886719</c:v>
                </c:pt>
                <c:pt idx="3634">
                  <c:v>98.895828247070313</c:v>
                </c:pt>
                <c:pt idx="3635">
                  <c:v>98.896003723144531</c:v>
                </c:pt>
                <c:pt idx="3636">
                  <c:v>98.896194458007813</c:v>
                </c:pt>
                <c:pt idx="3637">
                  <c:v>98.896194458007813</c:v>
                </c:pt>
                <c:pt idx="3638">
                  <c:v>98.896141052246094</c:v>
                </c:pt>
                <c:pt idx="3639">
                  <c:v>98.89593505859375</c:v>
                </c:pt>
                <c:pt idx="3640">
                  <c:v>98.895843505859375</c:v>
                </c:pt>
                <c:pt idx="3641">
                  <c:v>98.89581298828125</c:v>
                </c:pt>
                <c:pt idx="3642">
                  <c:v>98.89581298828125</c:v>
                </c:pt>
                <c:pt idx="3643">
                  <c:v>98.895744323730469</c:v>
                </c:pt>
                <c:pt idx="3644">
                  <c:v>98.895721435546875</c:v>
                </c:pt>
                <c:pt idx="3645">
                  <c:v>98.895622253417969</c:v>
                </c:pt>
                <c:pt idx="3646">
                  <c:v>98.895393371582031</c:v>
                </c:pt>
                <c:pt idx="3647">
                  <c:v>98.895393371582031</c:v>
                </c:pt>
                <c:pt idx="3648">
                  <c:v>98.895439147949219</c:v>
                </c:pt>
                <c:pt idx="3649">
                  <c:v>98.89556884765625</c:v>
                </c:pt>
                <c:pt idx="3650">
                  <c:v>98.895606994628906</c:v>
                </c:pt>
                <c:pt idx="3651">
                  <c:v>98.895759582519531</c:v>
                </c:pt>
                <c:pt idx="3652">
                  <c:v>98.895828247070313</c:v>
                </c:pt>
                <c:pt idx="3653">
                  <c:v>98.895828247070313</c:v>
                </c:pt>
                <c:pt idx="3654">
                  <c:v>98.895828247070313</c:v>
                </c:pt>
                <c:pt idx="3655">
                  <c:v>98.8958740234375</c:v>
                </c:pt>
                <c:pt idx="3656">
                  <c:v>98.895896911621094</c:v>
                </c:pt>
                <c:pt idx="3657">
                  <c:v>98.896133422851563</c:v>
                </c:pt>
                <c:pt idx="3658">
                  <c:v>98.896133422851563</c:v>
                </c:pt>
                <c:pt idx="3659">
                  <c:v>98.896125793457031</c:v>
                </c:pt>
                <c:pt idx="3660">
                  <c:v>98.895965576171875</c:v>
                </c:pt>
                <c:pt idx="3661">
                  <c:v>98.895866394042969</c:v>
                </c:pt>
                <c:pt idx="3662">
                  <c:v>98.895576477050781</c:v>
                </c:pt>
                <c:pt idx="3663">
                  <c:v>98.895500183105469</c:v>
                </c:pt>
                <c:pt idx="3664">
                  <c:v>98.89544677734375</c:v>
                </c:pt>
                <c:pt idx="3665">
                  <c:v>98.89544677734375</c:v>
                </c:pt>
                <c:pt idx="3666">
                  <c:v>98.895675659179688</c:v>
                </c:pt>
                <c:pt idx="3667">
                  <c:v>98.895675659179688</c:v>
                </c:pt>
                <c:pt idx="3668">
                  <c:v>98.8956298828125</c:v>
                </c:pt>
                <c:pt idx="3669">
                  <c:v>98.895523071289063</c:v>
                </c:pt>
                <c:pt idx="3670">
                  <c:v>98.895339965820313</c:v>
                </c:pt>
                <c:pt idx="3671">
                  <c:v>98.895034790039063</c:v>
                </c:pt>
                <c:pt idx="3672">
                  <c:v>98.894706726074219</c:v>
                </c:pt>
                <c:pt idx="3673">
                  <c:v>98.894622802734375</c:v>
                </c:pt>
                <c:pt idx="3674">
                  <c:v>98.894622802734375</c:v>
                </c:pt>
                <c:pt idx="3675">
                  <c:v>98.894645690917969</c:v>
                </c:pt>
                <c:pt idx="3676">
                  <c:v>98.894783020019531</c:v>
                </c:pt>
                <c:pt idx="3677">
                  <c:v>98.895004272460938</c:v>
                </c:pt>
                <c:pt idx="3678">
                  <c:v>98.895484924316406</c:v>
                </c:pt>
                <c:pt idx="3679">
                  <c:v>98.895805358886719</c:v>
                </c:pt>
                <c:pt idx="3680">
                  <c:v>98.895828247070313</c:v>
                </c:pt>
                <c:pt idx="3681">
                  <c:v>98.895980834960938</c:v>
                </c:pt>
                <c:pt idx="3682">
                  <c:v>98.895980834960938</c:v>
                </c:pt>
                <c:pt idx="3683">
                  <c:v>98.895957946777344</c:v>
                </c:pt>
                <c:pt idx="3684">
                  <c:v>98.895957946777344</c:v>
                </c:pt>
                <c:pt idx="3685">
                  <c:v>98.895957946777344</c:v>
                </c:pt>
                <c:pt idx="3686">
                  <c:v>98.89581298828125</c:v>
                </c:pt>
                <c:pt idx="3687">
                  <c:v>98.89544677734375</c:v>
                </c:pt>
                <c:pt idx="3688">
                  <c:v>98.895072937011719</c:v>
                </c:pt>
                <c:pt idx="3689">
                  <c:v>98.894699096679688</c:v>
                </c:pt>
                <c:pt idx="3690">
                  <c:v>98.894271850585938</c:v>
                </c:pt>
                <c:pt idx="3691">
                  <c:v>98.894073486328125</c:v>
                </c:pt>
                <c:pt idx="3692">
                  <c:v>98.894073486328125</c:v>
                </c:pt>
                <c:pt idx="3693">
                  <c:v>98.894325256347656</c:v>
                </c:pt>
                <c:pt idx="3694">
                  <c:v>98.894630432128906</c:v>
                </c:pt>
                <c:pt idx="3695">
                  <c:v>98.894866943359375</c:v>
                </c:pt>
                <c:pt idx="3696">
                  <c:v>98.895133972167969</c:v>
                </c:pt>
                <c:pt idx="3697">
                  <c:v>98.895248413085938</c:v>
                </c:pt>
                <c:pt idx="3698">
                  <c:v>98.895248413085938</c:v>
                </c:pt>
                <c:pt idx="3699">
                  <c:v>98.895256042480469</c:v>
                </c:pt>
                <c:pt idx="3700">
                  <c:v>98.895408630371094</c:v>
                </c:pt>
                <c:pt idx="3701">
                  <c:v>98.89556884765625</c:v>
                </c:pt>
                <c:pt idx="3702">
                  <c:v>98.895606994628906</c:v>
                </c:pt>
                <c:pt idx="3703">
                  <c:v>98.895606994628906</c:v>
                </c:pt>
                <c:pt idx="3704">
                  <c:v>98.895606994628906</c:v>
                </c:pt>
                <c:pt idx="3705">
                  <c:v>98.895492553710938</c:v>
                </c:pt>
                <c:pt idx="3706">
                  <c:v>98.895492553710938</c:v>
                </c:pt>
                <c:pt idx="3707">
                  <c:v>98.89569091796875</c:v>
                </c:pt>
                <c:pt idx="3708">
                  <c:v>98.895751953125</c:v>
                </c:pt>
                <c:pt idx="3709">
                  <c:v>98.895751953125</c:v>
                </c:pt>
                <c:pt idx="3710">
                  <c:v>98.895538330078125</c:v>
                </c:pt>
                <c:pt idx="3711">
                  <c:v>98.895271301269531</c:v>
                </c:pt>
                <c:pt idx="3712">
                  <c:v>98.894767761230469</c:v>
                </c:pt>
                <c:pt idx="3713">
                  <c:v>98.894363403320313</c:v>
                </c:pt>
                <c:pt idx="3714">
                  <c:v>98.894317626953125</c:v>
                </c:pt>
                <c:pt idx="3715">
                  <c:v>98.894317626953125</c:v>
                </c:pt>
                <c:pt idx="3716">
                  <c:v>98.894508361816406</c:v>
                </c:pt>
                <c:pt idx="3717">
                  <c:v>98.894775390625</c:v>
                </c:pt>
                <c:pt idx="3718">
                  <c:v>98.8948974609375</c:v>
                </c:pt>
                <c:pt idx="3719">
                  <c:v>98.894943237304688</c:v>
                </c:pt>
                <c:pt idx="3720">
                  <c:v>98.895095825195313</c:v>
                </c:pt>
                <c:pt idx="3721">
                  <c:v>98.895095825195313</c:v>
                </c:pt>
                <c:pt idx="3722">
                  <c:v>98.895042419433594</c:v>
                </c:pt>
                <c:pt idx="3723">
                  <c:v>98.895042419433594</c:v>
                </c:pt>
                <c:pt idx="3724">
                  <c:v>98.895111083984375</c:v>
                </c:pt>
                <c:pt idx="3725">
                  <c:v>98.895393371582031</c:v>
                </c:pt>
                <c:pt idx="3726">
                  <c:v>98.895393371582031</c:v>
                </c:pt>
                <c:pt idx="3727">
                  <c:v>98.895042419433594</c:v>
                </c:pt>
                <c:pt idx="3728">
                  <c:v>98.894180297851563</c:v>
                </c:pt>
                <c:pt idx="3729">
                  <c:v>98.893173217773438</c:v>
                </c:pt>
                <c:pt idx="3730">
                  <c:v>98.89202880859375</c:v>
                </c:pt>
                <c:pt idx="3731">
                  <c:v>98.891380310058594</c:v>
                </c:pt>
                <c:pt idx="3732">
                  <c:v>98.891380310058594</c:v>
                </c:pt>
                <c:pt idx="3733">
                  <c:v>98.8922119140625</c:v>
                </c:pt>
                <c:pt idx="3734">
                  <c:v>98.893463134765625</c:v>
                </c:pt>
                <c:pt idx="3735">
                  <c:v>98.894439697265625</c:v>
                </c:pt>
                <c:pt idx="3736">
                  <c:v>98.895088195800781</c:v>
                </c:pt>
                <c:pt idx="3737">
                  <c:v>98.895378112792969</c:v>
                </c:pt>
                <c:pt idx="3738">
                  <c:v>98.895378112792969</c:v>
                </c:pt>
                <c:pt idx="3739">
                  <c:v>98.895187377929688</c:v>
                </c:pt>
                <c:pt idx="3740">
                  <c:v>98.89495849609375</c:v>
                </c:pt>
                <c:pt idx="3741">
                  <c:v>98.89495849609375</c:v>
                </c:pt>
                <c:pt idx="3742">
                  <c:v>98.895103454589844</c:v>
                </c:pt>
                <c:pt idx="3743">
                  <c:v>98.895179748535156</c:v>
                </c:pt>
                <c:pt idx="3744">
                  <c:v>98.895309448242188</c:v>
                </c:pt>
                <c:pt idx="3745">
                  <c:v>98.895309448242188</c:v>
                </c:pt>
                <c:pt idx="3746">
                  <c:v>98.895217895507813</c:v>
                </c:pt>
                <c:pt idx="3747">
                  <c:v>98.895179748535156</c:v>
                </c:pt>
                <c:pt idx="3748">
                  <c:v>98.895179748535156</c:v>
                </c:pt>
                <c:pt idx="3749">
                  <c:v>98.895233154296875</c:v>
                </c:pt>
                <c:pt idx="3750">
                  <c:v>98.895233154296875</c:v>
                </c:pt>
                <c:pt idx="3751">
                  <c:v>98.895164489746094</c:v>
                </c:pt>
                <c:pt idx="3752">
                  <c:v>98.894989013671875</c:v>
                </c:pt>
                <c:pt idx="3753">
                  <c:v>98.89459228515625</c:v>
                </c:pt>
                <c:pt idx="3754">
                  <c:v>98.894218444824219</c:v>
                </c:pt>
                <c:pt idx="3755">
                  <c:v>98.894126892089844</c:v>
                </c:pt>
                <c:pt idx="3756">
                  <c:v>98.893951416015625</c:v>
                </c:pt>
                <c:pt idx="3757">
                  <c:v>98.893829345703125</c:v>
                </c:pt>
                <c:pt idx="3758">
                  <c:v>98.893783569335938</c:v>
                </c:pt>
                <c:pt idx="3759">
                  <c:v>98.893692016601563</c:v>
                </c:pt>
                <c:pt idx="3760">
                  <c:v>98.893692016601563</c:v>
                </c:pt>
                <c:pt idx="3761">
                  <c:v>98.893814086914063</c:v>
                </c:pt>
                <c:pt idx="3762">
                  <c:v>98.894180297851563</c:v>
                </c:pt>
                <c:pt idx="3763">
                  <c:v>98.894615173339844</c:v>
                </c:pt>
                <c:pt idx="3764">
                  <c:v>98.894821166992188</c:v>
                </c:pt>
                <c:pt idx="3765">
                  <c:v>98.894821166992188</c:v>
                </c:pt>
                <c:pt idx="3766">
                  <c:v>98.894744873046875</c:v>
                </c:pt>
                <c:pt idx="3767">
                  <c:v>98.894317626953125</c:v>
                </c:pt>
                <c:pt idx="3768">
                  <c:v>98.893898010253906</c:v>
                </c:pt>
                <c:pt idx="3769">
                  <c:v>98.893539428710938</c:v>
                </c:pt>
                <c:pt idx="3770">
                  <c:v>98.893348693847656</c:v>
                </c:pt>
                <c:pt idx="3771">
                  <c:v>98.893348693847656</c:v>
                </c:pt>
                <c:pt idx="3772">
                  <c:v>98.893531799316406</c:v>
                </c:pt>
                <c:pt idx="3773">
                  <c:v>98.893905639648438</c:v>
                </c:pt>
                <c:pt idx="3774">
                  <c:v>98.894271850585938</c:v>
                </c:pt>
                <c:pt idx="3775">
                  <c:v>98.894393920898438</c:v>
                </c:pt>
                <c:pt idx="3776">
                  <c:v>98.894393920898438</c:v>
                </c:pt>
                <c:pt idx="3777">
                  <c:v>98.894294738769531</c:v>
                </c:pt>
                <c:pt idx="3778">
                  <c:v>98.893966674804688</c:v>
                </c:pt>
                <c:pt idx="3779">
                  <c:v>98.893783569335938</c:v>
                </c:pt>
                <c:pt idx="3780">
                  <c:v>98.893669128417969</c:v>
                </c:pt>
                <c:pt idx="3781">
                  <c:v>98.893608093261719</c:v>
                </c:pt>
                <c:pt idx="3782">
                  <c:v>98.893608093261719</c:v>
                </c:pt>
                <c:pt idx="3783">
                  <c:v>98.893829345703125</c:v>
                </c:pt>
                <c:pt idx="3784">
                  <c:v>98.894020080566406</c:v>
                </c:pt>
                <c:pt idx="3785">
                  <c:v>98.894172668457031</c:v>
                </c:pt>
                <c:pt idx="3786">
                  <c:v>98.894317626953125</c:v>
                </c:pt>
                <c:pt idx="3787">
                  <c:v>98.894439697265625</c:v>
                </c:pt>
                <c:pt idx="3788">
                  <c:v>98.89447021484375</c:v>
                </c:pt>
                <c:pt idx="3789">
                  <c:v>98.89447021484375</c:v>
                </c:pt>
                <c:pt idx="3790">
                  <c:v>98.894485473632813</c:v>
                </c:pt>
                <c:pt idx="3791">
                  <c:v>98.894485473632813</c:v>
                </c:pt>
                <c:pt idx="3792">
                  <c:v>98.894515991210938</c:v>
                </c:pt>
                <c:pt idx="3793">
                  <c:v>98.894515991210938</c:v>
                </c:pt>
                <c:pt idx="3794">
                  <c:v>98.894485473632813</c:v>
                </c:pt>
                <c:pt idx="3795">
                  <c:v>98.894378662109375</c:v>
                </c:pt>
                <c:pt idx="3796">
                  <c:v>98.894340515136719</c:v>
                </c:pt>
                <c:pt idx="3797">
                  <c:v>98.894340515136719</c:v>
                </c:pt>
                <c:pt idx="3798">
                  <c:v>98.894325256347656</c:v>
                </c:pt>
                <c:pt idx="3799">
                  <c:v>98.894187927246094</c:v>
                </c:pt>
                <c:pt idx="3800">
                  <c:v>98.894058227539063</c:v>
                </c:pt>
                <c:pt idx="3801">
                  <c:v>98.893867492675781</c:v>
                </c:pt>
                <c:pt idx="3802">
                  <c:v>98.89361572265625</c:v>
                </c:pt>
                <c:pt idx="3803">
                  <c:v>98.893379211425781</c:v>
                </c:pt>
                <c:pt idx="3804">
                  <c:v>98.893341064453125</c:v>
                </c:pt>
                <c:pt idx="3805">
                  <c:v>98.893325805664063</c:v>
                </c:pt>
                <c:pt idx="3806">
                  <c:v>98.893341064453125</c:v>
                </c:pt>
                <c:pt idx="3807">
                  <c:v>98.8934326171875</c:v>
                </c:pt>
                <c:pt idx="3808">
                  <c:v>98.893531799316406</c:v>
                </c:pt>
                <c:pt idx="3809">
                  <c:v>98.893531799316406</c:v>
                </c:pt>
                <c:pt idx="3810">
                  <c:v>98.89349365234375</c:v>
                </c:pt>
                <c:pt idx="3811">
                  <c:v>98.893463134765625</c:v>
                </c:pt>
                <c:pt idx="3812">
                  <c:v>98.893417358398438</c:v>
                </c:pt>
                <c:pt idx="3813">
                  <c:v>98.89324951171875</c:v>
                </c:pt>
                <c:pt idx="3814">
                  <c:v>98.892921447753906</c:v>
                </c:pt>
                <c:pt idx="3815">
                  <c:v>98.892662048339844</c:v>
                </c:pt>
                <c:pt idx="3816">
                  <c:v>98.892250061035156</c:v>
                </c:pt>
                <c:pt idx="3817">
                  <c:v>98.892127990722656</c:v>
                </c:pt>
                <c:pt idx="3818">
                  <c:v>98.892127990722656</c:v>
                </c:pt>
                <c:pt idx="3819">
                  <c:v>98.892372131347656</c:v>
                </c:pt>
                <c:pt idx="3820">
                  <c:v>98.892494201660156</c:v>
                </c:pt>
                <c:pt idx="3821">
                  <c:v>98.892707824707031</c:v>
                </c:pt>
                <c:pt idx="3822">
                  <c:v>98.892868041992188</c:v>
                </c:pt>
                <c:pt idx="3823">
                  <c:v>98.892913818359375</c:v>
                </c:pt>
                <c:pt idx="3824">
                  <c:v>98.893096923828125</c:v>
                </c:pt>
                <c:pt idx="3825">
                  <c:v>98.893257141113281</c:v>
                </c:pt>
                <c:pt idx="3826">
                  <c:v>98.893486022949219</c:v>
                </c:pt>
                <c:pt idx="3827">
                  <c:v>98.893486022949219</c:v>
                </c:pt>
                <c:pt idx="3828">
                  <c:v>98.893424987792969</c:v>
                </c:pt>
                <c:pt idx="3829">
                  <c:v>98.893203735351563</c:v>
                </c:pt>
                <c:pt idx="3830">
                  <c:v>98.893058776855469</c:v>
                </c:pt>
                <c:pt idx="3831">
                  <c:v>98.892974853515625</c:v>
                </c:pt>
                <c:pt idx="3832">
                  <c:v>98.892539978027344</c:v>
                </c:pt>
                <c:pt idx="3833">
                  <c:v>98.891937255859375</c:v>
                </c:pt>
                <c:pt idx="3834">
                  <c:v>98.891342163085938</c:v>
                </c:pt>
                <c:pt idx="3835">
                  <c:v>98.891029357910156</c:v>
                </c:pt>
                <c:pt idx="3836">
                  <c:v>98.890914916992188</c:v>
                </c:pt>
                <c:pt idx="3837">
                  <c:v>98.890914916992188</c:v>
                </c:pt>
                <c:pt idx="3838">
                  <c:v>98.891281127929688</c:v>
                </c:pt>
                <c:pt idx="3839">
                  <c:v>98.891716003417969</c:v>
                </c:pt>
                <c:pt idx="3840">
                  <c:v>98.891960144042969</c:v>
                </c:pt>
                <c:pt idx="3841">
                  <c:v>98.892013549804688</c:v>
                </c:pt>
                <c:pt idx="3842">
                  <c:v>98.892303466796875</c:v>
                </c:pt>
                <c:pt idx="3843">
                  <c:v>98.892692565917969</c:v>
                </c:pt>
                <c:pt idx="3844">
                  <c:v>98.893257141113281</c:v>
                </c:pt>
                <c:pt idx="3845">
                  <c:v>98.893653869628906</c:v>
                </c:pt>
                <c:pt idx="3846">
                  <c:v>98.894035339355469</c:v>
                </c:pt>
                <c:pt idx="3847">
                  <c:v>98.894210815429688</c:v>
                </c:pt>
                <c:pt idx="3848">
                  <c:v>98.894210815429688</c:v>
                </c:pt>
                <c:pt idx="3849">
                  <c:v>98.894187927246094</c:v>
                </c:pt>
                <c:pt idx="3850">
                  <c:v>98.894020080566406</c:v>
                </c:pt>
                <c:pt idx="3851">
                  <c:v>98.89385986328125</c:v>
                </c:pt>
                <c:pt idx="3852">
                  <c:v>98.893653869628906</c:v>
                </c:pt>
                <c:pt idx="3853">
                  <c:v>98.893592834472656</c:v>
                </c:pt>
                <c:pt idx="3854">
                  <c:v>98.893592834472656</c:v>
                </c:pt>
                <c:pt idx="3855">
                  <c:v>98.893661499023438</c:v>
                </c:pt>
                <c:pt idx="3856">
                  <c:v>98.893745422363281</c:v>
                </c:pt>
                <c:pt idx="3857">
                  <c:v>98.893798828125</c:v>
                </c:pt>
                <c:pt idx="3858">
                  <c:v>98.893798828125</c:v>
                </c:pt>
                <c:pt idx="3859">
                  <c:v>98.893638610839844</c:v>
                </c:pt>
                <c:pt idx="3860">
                  <c:v>98.89361572265625</c:v>
                </c:pt>
                <c:pt idx="3861">
                  <c:v>98.89361572265625</c:v>
                </c:pt>
                <c:pt idx="3862">
                  <c:v>98.893760681152344</c:v>
                </c:pt>
                <c:pt idx="3863">
                  <c:v>98.893760681152344</c:v>
                </c:pt>
                <c:pt idx="3864">
                  <c:v>98.893753051757813</c:v>
                </c:pt>
                <c:pt idx="3865">
                  <c:v>98.893745422363281</c:v>
                </c:pt>
                <c:pt idx="3866">
                  <c:v>98.893638610839844</c:v>
                </c:pt>
                <c:pt idx="3867">
                  <c:v>98.893341064453125</c:v>
                </c:pt>
                <c:pt idx="3868">
                  <c:v>98.893081665039063</c:v>
                </c:pt>
                <c:pt idx="3869">
                  <c:v>98.89288330078125</c:v>
                </c:pt>
                <c:pt idx="3870">
                  <c:v>98.89288330078125</c:v>
                </c:pt>
                <c:pt idx="3871">
                  <c:v>98.89288330078125</c:v>
                </c:pt>
                <c:pt idx="3872">
                  <c:v>98.89288330078125</c:v>
                </c:pt>
                <c:pt idx="3873">
                  <c:v>98.8929443359375</c:v>
                </c:pt>
                <c:pt idx="3874">
                  <c:v>98.893074035644531</c:v>
                </c:pt>
                <c:pt idx="3875">
                  <c:v>98.893173217773438</c:v>
                </c:pt>
                <c:pt idx="3876">
                  <c:v>98.893180847167969</c:v>
                </c:pt>
                <c:pt idx="3877">
                  <c:v>98.893272399902344</c:v>
                </c:pt>
                <c:pt idx="3878">
                  <c:v>98.893302917480469</c:v>
                </c:pt>
                <c:pt idx="3879">
                  <c:v>98.893302917480469</c:v>
                </c:pt>
                <c:pt idx="3880">
                  <c:v>98.893196105957031</c:v>
                </c:pt>
                <c:pt idx="3881">
                  <c:v>98.893196105957031</c:v>
                </c:pt>
                <c:pt idx="3882">
                  <c:v>98.893302917480469</c:v>
                </c:pt>
                <c:pt idx="3883">
                  <c:v>98.893447875976563</c:v>
                </c:pt>
                <c:pt idx="3884">
                  <c:v>98.893569946289063</c:v>
                </c:pt>
                <c:pt idx="3885">
                  <c:v>98.893768310546875</c:v>
                </c:pt>
                <c:pt idx="3886">
                  <c:v>98.893898010253906</c:v>
                </c:pt>
                <c:pt idx="3887">
                  <c:v>98.893989562988281</c:v>
                </c:pt>
                <c:pt idx="3888">
                  <c:v>98.894134521484375</c:v>
                </c:pt>
                <c:pt idx="3889">
                  <c:v>98.894241333007813</c:v>
                </c:pt>
                <c:pt idx="3890">
                  <c:v>98.894264221191406</c:v>
                </c:pt>
                <c:pt idx="3891">
                  <c:v>98.894294738769531</c:v>
                </c:pt>
                <c:pt idx="3892">
                  <c:v>98.894309997558594</c:v>
                </c:pt>
                <c:pt idx="3893">
                  <c:v>98.894309997558594</c:v>
                </c:pt>
                <c:pt idx="3894">
                  <c:v>98.894195556640625</c:v>
                </c:pt>
                <c:pt idx="3895">
                  <c:v>98.8941650390625</c:v>
                </c:pt>
                <c:pt idx="3896">
                  <c:v>98.8941650390625</c:v>
                </c:pt>
                <c:pt idx="3897">
                  <c:v>98.893966674804688</c:v>
                </c:pt>
                <c:pt idx="3898">
                  <c:v>98.893775939941406</c:v>
                </c:pt>
                <c:pt idx="3899">
                  <c:v>98.893447875976563</c:v>
                </c:pt>
                <c:pt idx="3900">
                  <c:v>98.89337158203125</c:v>
                </c:pt>
                <c:pt idx="3901">
                  <c:v>98.89337158203125</c:v>
                </c:pt>
                <c:pt idx="3902">
                  <c:v>98.893417358398438</c:v>
                </c:pt>
                <c:pt idx="3903">
                  <c:v>98.893478393554688</c:v>
                </c:pt>
                <c:pt idx="3904">
                  <c:v>98.893775939941406</c:v>
                </c:pt>
                <c:pt idx="3905">
                  <c:v>98.893852233886719</c:v>
                </c:pt>
                <c:pt idx="3906">
                  <c:v>98.893875122070313</c:v>
                </c:pt>
                <c:pt idx="3907">
                  <c:v>98.8941650390625</c:v>
                </c:pt>
                <c:pt idx="3908">
                  <c:v>98.8941650390625</c:v>
                </c:pt>
                <c:pt idx="3909">
                  <c:v>98.893913269042969</c:v>
                </c:pt>
                <c:pt idx="3910">
                  <c:v>98.893333435058594</c:v>
                </c:pt>
                <c:pt idx="3911">
                  <c:v>98.892555236816406</c:v>
                </c:pt>
                <c:pt idx="3912">
                  <c:v>98.892059326171875</c:v>
                </c:pt>
                <c:pt idx="3913">
                  <c:v>98.892059326171875</c:v>
                </c:pt>
                <c:pt idx="3914">
                  <c:v>98.892425537109375</c:v>
                </c:pt>
                <c:pt idx="3915">
                  <c:v>98.893096923828125</c:v>
                </c:pt>
                <c:pt idx="3916">
                  <c:v>98.893829345703125</c:v>
                </c:pt>
                <c:pt idx="3917">
                  <c:v>98.894248962402344</c:v>
                </c:pt>
                <c:pt idx="3918">
                  <c:v>98.894554138183594</c:v>
                </c:pt>
                <c:pt idx="3919">
                  <c:v>98.894554138183594</c:v>
                </c:pt>
                <c:pt idx="3920">
                  <c:v>98.894500732421875</c:v>
                </c:pt>
                <c:pt idx="3921">
                  <c:v>98.894317626953125</c:v>
                </c:pt>
                <c:pt idx="3922">
                  <c:v>98.894096374511719</c:v>
                </c:pt>
                <c:pt idx="3923">
                  <c:v>98.893989562988281</c:v>
                </c:pt>
                <c:pt idx="3924">
                  <c:v>98.893989562988281</c:v>
                </c:pt>
                <c:pt idx="3925">
                  <c:v>98.894134521484375</c:v>
                </c:pt>
                <c:pt idx="3926">
                  <c:v>98.894386291503906</c:v>
                </c:pt>
                <c:pt idx="3927">
                  <c:v>98.894615173339844</c:v>
                </c:pt>
                <c:pt idx="3928">
                  <c:v>98.894844055175781</c:v>
                </c:pt>
                <c:pt idx="3929">
                  <c:v>98.895057678222656</c:v>
                </c:pt>
                <c:pt idx="3930">
                  <c:v>98.895065307617188</c:v>
                </c:pt>
                <c:pt idx="3931">
                  <c:v>98.895065307617188</c:v>
                </c:pt>
                <c:pt idx="3932">
                  <c:v>98.895065307617188</c:v>
                </c:pt>
                <c:pt idx="3933">
                  <c:v>98.894927978515625</c:v>
                </c:pt>
                <c:pt idx="3934">
                  <c:v>98.894866943359375</c:v>
                </c:pt>
                <c:pt idx="3935">
                  <c:v>98.894866943359375</c:v>
                </c:pt>
                <c:pt idx="3936">
                  <c:v>98.894866943359375</c:v>
                </c:pt>
                <c:pt idx="3937">
                  <c:v>98.894905090332031</c:v>
                </c:pt>
                <c:pt idx="3938">
                  <c:v>98.894905090332031</c:v>
                </c:pt>
                <c:pt idx="3939">
                  <c:v>98.894813537597656</c:v>
                </c:pt>
                <c:pt idx="3940">
                  <c:v>98.894683837890625</c:v>
                </c:pt>
                <c:pt idx="3941">
                  <c:v>98.894554138183594</c:v>
                </c:pt>
                <c:pt idx="3942">
                  <c:v>98.894187927246094</c:v>
                </c:pt>
                <c:pt idx="3943">
                  <c:v>98.893867492675781</c:v>
                </c:pt>
                <c:pt idx="3944">
                  <c:v>98.893608093261719</c:v>
                </c:pt>
                <c:pt idx="3945">
                  <c:v>98.89349365234375</c:v>
                </c:pt>
                <c:pt idx="3946">
                  <c:v>98.89349365234375</c:v>
                </c:pt>
                <c:pt idx="3947">
                  <c:v>98.893707275390625</c:v>
                </c:pt>
                <c:pt idx="3948">
                  <c:v>98.894157409667969</c:v>
                </c:pt>
                <c:pt idx="3949">
                  <c:v>98.894577026367188</c:v>
                </c:pt>
                <c:pt idx="3950">
                  <c:v>98.895011901855469</c:v>
                </c:pt>
                <c:pt idx="3951">
                  <c:v>98.895309448242188</c:v>
                </c:pt>
                <c:pt idx="3952">
                  <c:v>98.8953857421875</c:v>
                </c:pt>
                <c:pt idx="3953">
                  <c:v>98.895439147949219</c:v>
                </c:pt>
                <c:pt idx="3954">
                  <c:v>98.895439147949219</c:v>
                </c:pt>
                <c:pt idx="3955">
                  <c:v>98.895454406738281</c:v>
                </c:pt>
                <c:pt idx="3956">
                  <c:v>98.895454406738281</c:v>
                </c:pt>
                <c:pt idx="3957">
                  <c:v>98.8955078125</c:v>
                </c:pt>
                <c:pt idx="3958">
                  <c:v>98.8955078125</c:v>
                </c:pt>
                <c:pt idx="3959">
                  <c:v>98.895477294921875</c:v>
                </c:pt>
                <c:pt idx="3960">
                  <c:v>98.895439147949219</c:v>
                </c:pt>
                <c:pt idx="3961">
                  <c:v>98.895309448242188</c:v>
                </c:pt>
                <c:pt idx="3962">
                  <c:v>98.895065307617188</c:v>
                </c:pt>
                <c:pt idx="3963">
                  <c:v>98.894912719726563</c:v>
                </c:pt>
                <c:pt idx="3964">
                  <c:v>98.8948974609375</c:v>
                </c:pt>
                <c:pt idx="3965">
                  <c:v>98.894889831542969</c:v>
                </c:pt>
                <c:pt idx="3966">
                  <c:v>98.894828796386719</c:v>
                </c:pt>
                <c:pt idx="3967">
                  <c:v>98.894828796386719</c:v>
                </c:pt>
                <c:pt idx="3968">
                  <c:v>98.894989013671875</c:v>
                </c:pt>
                <c:pt idx="3969">
                  <c:v>98.895065307617188</c:v>
                </c:pt>
                <c:pt idx="3970">
                  <c:v>98.895118713378906</c:v>
                </c:pt>
                <c:pt idx="3971">
                  <c:v>98.89520263671875</c:v>
                </c:pt>
                <c:pt idx="3972">
                  <c:v>98.89520263671875</c:v>
                </c:pt>
                <c:pt idx="3973">
                  <c:v>98.895034790039063</c:v>
                </c:pt>
                <c:pt idx="3974">
                  <c:v>98.894622802734375</c:v>
                </c:pt>
                <c:pt idx="3975">
                  <c:v>98.8935546875</c:v>
                </c:pt>
                <c:pt idx="3976">
                  <c:v>98.892433166503906</c:v>
                </c:pt>
                <c:pt idx="3977">
                  <c:v>98.89166259765625</c:v>
                </c:pt>
                <c:pt idx="3978">
                  <c:v>98.891654968261719</c:v>
                </c:pt>
                <c:pt idx="3979">
                  <c:v>98.891654968261719</c:v>
                </c:pt>
                <c:pt idx="3980">
                  <c:v>98.892707824707031</c:v>
                </c:pt>
                <c:pt idx="3981">
                  <c:v>98.894004821777344</c:v>
                </c:pt>
                <c:pt idx="3982">
                  <c:v>98.894729614257813</c:v>
                </c:pt>
                <c:pt idx="3983">
                  <c:v>98.895248413085938</c:v>
                </c:pt>
                <c:pt idx="3984">
                  <c:v>98.895660400390625</c:v>
                </c:pt>
                <c:pt idx="3985">
                  <c:v>98.895851135253906</c:v>
                </c:pt>
                <c:pt idx="3986">
                  <c:v>98.896026611328125</c:v>
                </c:pt>
                <c:pt idx="3987">
                  <c:v>98.896087646484375</c:v>
                </c:pt>
                <c:pt idx="3988">
                  <c:v>98.896087646484375</c:v>
                </c:pt>
                <c:pt idx="3989">
                  <c:v>98.896064758300781</c:v>
                </c:pt>
                <c:pt idx="3990">
                  <c:v>98.896041870117188</c:v>
                </c:pt>
                <c:pt idx="3991">
                  <c:v>98.8958740234375</c:v>
                </c:pt>
                <c:pt idx="3992">
                  <c:v>98.895843505859375</c:v>
                </c:pt>
                <c:pt idx="3993">
                  <c:v>98.895835876464844</c:v>
                </c:pt>
                <c:pt idx="3994">
                  <c:v>98.895736694335938</c:v>
                </c:pt>
                <c:pt idx="3995">
                  <c:v>98.895561218261719</c:v>
                </c:pt>
                <c:pt idx="3996">
                  <c:v>98.895561218261719</c:v>
                </c:pt>
                <c:pt idx="3997">
                  <c:v>98.895561218261719</c:v>
                </c:pt>
                <c:pt idx="3998">
                  <c:v>98.8956298828125</c:v>
                </c:pt>
                <c:pt idx="3999">
                  <c:v>98.895675659179688</c:v>
                </c:pt>
                <c:pt idx="4000">
                  <c:v>98.895851135253906</c:v>
                </c:pt>
                <c:pt idx="4001">
                  <c:v>98.896087646484375</c:v>
                </c:pt>
                <c:pt idx="4002">
                  <c:v>98.896316528320313</c:v>
                </c:pt>
                <c:pt idx="4003">
                  <c:v>98.896316528320313</c:v>
                </c:pt>
                <c:pt idx="4004">
                  <c:v>98.896316528320313</c:v>
                </c:pt>
                <c:pt idx="4005">
                  <c:v>98.896316528320313</c:v>
                </c:pt>
                <c:pt idx="4006">
                  <c:v>98.896316528320313</c:v>
                </c:pt>
                <c:pt idx="4007">
                  <c:v>98.896209716796875</c:v>
                </c:pt>
                <c:pt idx="4008">
                  <c:v>98.895942687988281</c:v>
                </c:pt>
                <c:pt idx="4009">
                  <c:v>98.895523071289063</c:v>
                </c:pt>
                <c:pt idx="4010">
                  <c:v>98.895225524902344</c:v>
                </c:pt>
                <c:pt idx="4011">
                  <c:v>98.894783020019531</c:v>
                </c:pt>
                <c:pt idx="4012">
                  <c:v>98.894401550292969</c:v>
                </c:pt>
                <c:pt idx="4013">
                  <c:v>98.894401550292969</c:v>
                </c:pt>
                <c:pt idx="4014">
                  <c:v>98.89434814453125</c:v>
                </c:pt>
                <c:pt idx="4015">
                  <c:v>98.894401550292969</c:v>
                </c:pt>
                <c:pt idx="4016">
                  <c:v>98.894416809082031</c:v>
                </c:pt>
                <c:pt idx="4017">
                  <c:v>98.894561767578125</c:v>
                </c:pt>
                <c:pt idx="4018">
                  <c:v>98.894783020019531</c:v>
                </c:pt>
                <c:pt idx="4019">
                  <c:v>98.895248413085938</c:v>
                </c:pt>
                <c:pt idx="4020">
                  <c:v>98.895805358886719</c:v>
                </c:pt>
                <c:pt idx="4021">
                  <c:v>98.896476745605469</c:v>
                </c:pt>
                <c:pt idx="4022">
                  <c:v>98.897071838378906</c:v>
                </c:pt>
                <c:pt idx="4023">
                  <c:v>98.897476196289063</c:v>
                </c:pt>
                <c:pt idx="4024">
                  <c:v>98.897506713867188</c:v>
                </c:pt>
                <c:pt idx="4025">
                  <c:v>98.897476196289063</c:v>
                </c:pt>
                <c:pt idx="4026">
                  <c:v>98.897415161132813</c:v>
                </c:pt>
                <c:pt idx="4027">
                  <c:v>98.897224426269531</c:v>
                </c:pt>
                <c:pt idx="4028">
                  <c:v>98.897163391113281</c:v>
                </c:pt>
                <c:pt idx="4029">
                  <c:v>98.897163391113281</c:v>
                </c:pt>
                <c:pt idx="4030">
                  <c:v>98.896812438964844</c:v>
                </c:pt>
                <c:pt idx="4031">
                  <c:v>98.896575927734375</c:v>
                </c:pt>
                <c:pt idx="4032">
                  <c:v>98.896476745605469</c:v>
                </c:pt>
                <c:pt idx="4033">
                  <c:v>98.896392822265625</c:v>
                </c:pt>
                <c:pt idx="4034">
                  <c:v>98.896392822265625</c:v>
                </c:pt>
                <c:pt idx="4035">
                  <c:v>98.896560668945313</c:v>
                </c:pt>
                <c:pt idx="4036">
                  <c:v>98.896560668945313</c:v>
                </c:pt>
                <c:pt idx="4037">
                  <c:v>98.896415710449219</c:v>
                </c:pt>
                <c:pt idx="4038">
                  <c:v>98.89605712890625</c:v>
                </c:pt>
                <c:pt idx="4039">
                  <c:v>98.895774841308594</c:v>
                </c:pt>
                <c:pt idx="4040">
                  <c:v>98.895774841308594</c:v>
                </c:pt>
                <c:pt idx="4041">
                  <c:v>98.895805358886719</c:v>
                </c:pt>
                <c:pt idx="4042">
                  <c:v>98.896018981933594</c:v>
                </c:pt>
                <c:pt idx="4043">
                  <c:v>98.896514892578125</c:v>
                </c:pt>
                <c:pt idx="4044">
                  <c:v>98.896865844726563</c:v>
                </c:pt>
                <c:pt idx="4045">
                  <c:v>98.897117614746094</c:v>
                </c:pt>
                <c:pt idx="4046">
                  <c:v>98.897117614746094</c:v>
                </c:pt>
                <c:pt idx="4047">
                  <c:v>98.897117614746094</c:v>
                </c:pt>
                <c:pt idx="4048">
                  <c:v>98.89703369140625</c:v>
                </c:pt>
                <c:pt idx="4049">
                  <c:v>98.896942138671875</c:v>
                </c:pt>
                <c:pt idx="4050">
                  <c:v>98.896713256835938</c:v>
                </c:pt>
                <c:pt idx="4051">
                  <c:v>98.896713256835938</c:v>
                </c:pt>
                <c:pt idx="4052">
                  <c:v>98.896728515625</c:v>
                </c:pt>
                <c:pt idx="4053">
                  <c:v>98.896881103515625</c:v>
                </c:pt>
                <c:pt idx="4054">
                  <c:v>98.896965026855469</c:v>
                </c:pt>
                <c:pt idx="4055">
                  <c:v>98.897201538085938</c:v>
                </c:pt>
                <c:pt idx="4056">
                  <c:v>98.897430419921875</c:v>
                </c:pt>
                <c:pt idx="4057">
                  <c:v>98.89752197265625</c:v>
                </c:pt>
                <c:pt idx="4058">
                  <c:v>98.8975830078125</c:v>
                </c:pt>
                <c:pt idx="4059">
                  <c:v>98.897659301757813</c:v>
                </c:pt>
                <c:pt idx="4060">
                  <c:v>98.897674560546875</c:v>
                </c:pt>
                <c:pt idx="4061">
                  <c:v>98.8978271484375</c:v>
                </c:pt>
                <c:pt idx="4062">
                  <c:v>98.897994995117188</c:v>
                </c:pt>
                <c:pt idx="4063">
                  <c:v>98.897994995117188</c:v>
                </c:pt>
                <c:pt idx="4064">
                  <c:v>98.897857666015625</c:v>
                </c:pt>
                <c:pt idx="4065">
                  <c:v>98.897285461425781</c:v>
                </c:pt>
                <c:pt idx="4066">
                  <c:v>98.896446228027344</c:v>
                </c:pt>
                <c:pt idx="4067">
                  <c:v>98.895713806152344</c:v>
                </c:pt>
                <c:pt idx="4068">
                  <c:v>98.89495849609375</c:v>
                </c:pt>
                <c:pt idx="4069">
                  <c:v>98.894477844238281</c:v>
                </c:pt>
                <c:pt idx="4070">
                  <c:v>98.894477844238281</c:v>
                </c:pt>
                <c:pt idx="4071">
                  <c:v>98.894744873046875</c:v>
                </c:pt>
                <c:pt idx="4072">
                  <c:v>98.895355224609375</c:v>
                </c:pt>
                <c:pt idx="4073">
                  <c:v>98.896003723144531</c:v>
                </c:pt>
                <c:pt idx="4074">
                  <c:v>98.896614074707031</c:v>
                </c:pt>
                <c:pt idx="4075">
                  <c:v>98.897171020507813</c:v>
                </c:pt>
                <c:pt idx="4076">
                  <c:v>98.897468566894531</c:v>
                </c:pt>
                <c:pt idx="4077">
                  <c:v>98.897514343261719</c:v>
                </c:pt>
                <c:pt idx="4078">
                  <c:v>98.897514343261719</c:v>
                </c:pt>
                <c:pt idx="4079">
                  <c:v>98.897407531738281</c:v>
                </c:pt>
                <c:pt idx="4080">
                  <c:v>98.897361755371094</c:v>
                </c:pt>
                <c:pt idx="4081">
                  <c:v>98.897285461425781</c:v>
                </c:pt>
                <c:pt idx="4082">
                  <c:v>98.897056579589844</c:v>
                </c:pt>
                <c:pt idx="4083">
                  <c:v>98.89703369140625</c:v>
                </c:pt>
                <c:pt idx="4084">
                  <c:v>98.89703369140625</c:v>
                </c:pt>
                <c:pt idx="4085">
                  <c:v>98.89703369140625</c:v>
                </c:pt>
                <c:pt idx="4086">
                  <c:v>98.897171020507813</c:v>
                </c:pt>
                <c:pt idx="4087">
                  <c:v>98.897354125976563</c:v>
                </c:pt>
                <c:pt idx="4088">
                  <c:v>98.89764404296875</c:v>
                </c:pt>
                <c:pt idx="4089">
                  <c:v>98.898109436035156</c:v>
                </c:pt>
                <c:pt idx="4090">
                  <c:v>98.898345947265625</c:v>
                </c:pt>
                <c:pt idx="4091">
                  <c:v>98.898345947265625</c:v>
                </c:pt>
                <c:pt idx="4092">
                  <c:v>98.897926330566406</c:v>
                </c:pt>
                <c:pt idx="4093">
                  <c:v>98.89764404296875</c:v>
                </c:pt>
                <c:pt idx="4094">
                  <c:v>98.897171020507813</c:v>
                </c:pt>
                <c:pt idx="4095">
                  <c:v>98.89678955078125</c:v>
                </c:pt>
                <c:pt idx="4096">
                  <c:v>98.89678955078125</c:v>
                </c:pt>
                <c:pt idx="4097">
                  <c:v>98.896675109863281</c:v>
                </c:pt>
                <c:pt idx="4098">
                  <c:v>98.896598815917969</c:v>
                </c:pt>
                <c:pt idx="4099">
                  <c:v>98.896598815917969</c:v>
                </c:pt>
                <c:pt idx="4100">
                  <c:v>98.896804809570313</c:v>
                </c:pt>
                <c:pt idx="4101">
                  <c:v>98.896926879882813</c:v>
                </c:pt>
                <c:pt idx="4102">
                  <c:v>98.897109985351563</c:v>
                </c:pt>
                <c:pt idx="4103">
                  <c:v>98.897727966308594</c:v>
                </c:pt>
                <c:pt idx="4104">
                  <c:v>98.898147583007813</c:v>
                </c:pt>
                <c:pt idx="4105">
                  <c:v>98.898414611816406</c:v>
                </c:pt>
                <c:pt idx="4106">
                  <c:v>98.898696899414063</c:v>
                </c:pt>
                <c:pt idx="4107">
                  <c:v>98.898696899414063</c:v>
                </c:pt>
                <c:pt idx="4108">
                  <c:v>98.898643493652344</c:v>
                </c:pt>
                <c:pt idx="4109">
                  <c:v>98.898338317871094</c:v>
                </c:pt>
                <c:pt idx="4110">
                  <c:v>98.898063659667969</c:v>
                </c:pt>
                <c:pt idx="4111">
                  <c:v>98.897781372070313</c:v>
                </c:pt>
                <c:pt idx="4112">
                  <c:v>98.897636413574219</c:v>
                </c:pt>
                <c:pt idx="4113">
                  <c:v>98.897636413574219</c:v>
                </c:pt>
                <c:pt idx="4114">
                  <c:v>98.897804260253906</c:v>
                </c:pt>
                <c:pt idx="4115">
                  <c:v>98.897918701171875</c:v>
                </c:pt>
                <c:pt idx="4116">
                  <c:v>98.898056030273438</c:v>
                </c:pt>
                <c:pt idx="4117">
                  <c:v>98.898200988769531</c:v>
                </c:pt>
                <c:pt idx="4118">
                  <c:v>98.898200988769531</c:v>
                </c:pt>
                <c:pt idx="4119">
                  <c:v>98.898117065429688</c:v>
                </c:pt>
                <c:pt idx="4120">
                  <c:v>98.898117065429688</c:v>
                </c:pt>
                <c:pt idx="4121">
                  <c:v>98.898086547851563</c:v>
                </c:pt>
                <c:pt idx="4122">
                  <c:v>98.898094177246094</c:v>
                </c:pt>
                <c:pt idx="4123">
                  <c:v>98.898094177246094</c:v>
                </c:pt>
                <c:pt idx="4124">
                  <c:v>98.898094177246094</c:v>
                </c:pt>
                <c:pt idx="4125">
                  <c:v>98.898048400878906</c:v>
                </c:pt>
                <c:pt idx="4126">
                  <c:v>98.898025512695313</c:v>
                </c:pt>
                <c:pt idx="4127">
                  <c:v>98.898025512695313</c:v>
                </c:pt>
                <c:pt idx="4128">
                  <c:v>98.898101806640625</c:v>
                </c:pt>
                <c:pt idx="4129">
                  <c:v>98.8984375</c:v>
                </c:pt>
                <c:pt idx="4130">
                  <c:v>98.898674011230469</c:v>
                </c:pt>
                <c:pt idx="4131">
                  <c:v>98.898880004882813</c:v>
                </c:pt>
                <c:pt idx="4132">
                  <c:v>98.899101257324219</c:v>
                </c:pt>
                <c:pt idx="4133">
                  <c:v>98.899101257324219</c:v>
                </c:pt>
                <c:pt idx="4134">
                  <c:v>98.898948669433594</c:v>
                </c:pt>
                <c:pt idx="4135">
                  <c:v>98.898841857910156</c:v>
                </c:pt>
                <c:pt idx="4136">
                  <c:v>98.898841857910156</c:v>
                </c:pt>
                <c:pt idx="4137">
                  <c:v>98.898841857910156</c:v>
                </c:pt>
                <c:pt idx="4138">
                  <c:v>98.898841857910156</c:v>
                </c:pt>
                <c:pt idx="4139">
                  <c:v>98.898918151855469</c:v>
                </c:pt>
                <c:pt idx="4140">
                  <c:v>98.898918151855469</c:v>
                </c:pt>
                <c:pt idx="4141">
                  <c:v>98.898582458496094</c:v>
                </c:pt>
                <c:pt idx="4142">
                  <c:v>98.898490905761719</c:v>
                </c:pt>
                <c:pt idx="4143">
                  <c:v>98.898490905761719</c:v>
                </c:pt>
                <c:pt idx="4144">
                  <c:v>98.898536682128906</c:v>
                </c:pt>
                <c:pt idx="4145">
                  <c:v>98.89874267578125</c:v>
                </c:pt>
                <c:pt idx="4146">
                  <c:v>98.898895263671875</c:v>
                </c:pt>
                <c:pt idx="4147">
                  <c:v>98.898918151855469</c:v>
                </c:pt>
                <c:pt idx="4148">
                  <c:v>98.899024963378906</c:v>
                </c:pt>
                <c:pt idx="4149">
                  <c:v>98.899024963378906</c:v>
                </c:pt>
                <c:pt idx="4150">
                  <c:v>98.898750305175781</c:v>
                </c:pt>
                <c:pt idx="4151">
                  <c:v>98.898704528808594</c:v>
                </c:pt>
                <c:pt idx="4152">
                  <c:v>98.89862060546875</c:v>
                </c:pt>
                <c:pt idx="4153">
                  <c:v>98.89862060546875</c:v>
                </c:pt>
                <c:pt idx="4154">
                  <c:v>98.898651123046875</c:v>
                </c:pt>
                <c:pt idx="4155">
                  <c:v>98.898651123046875</c:v>
                </c:pt>
                <c:pt idx="4156">
                  <c:v>98.898231506347656</c:v>
                </c:pt>
                <c:pt idx="4157">
                  <c:v>98.897628784179688</c:v>
                </c:pt>
                <c:pt idx="4158">
                  <c:v>98.897064208984375</c:v>
                </c:pt>
                <c:pt idx="4159">
                  <c:v>98.896316528320313</c:v>
                </c:pt>
                <c:pt idx="4160">
                  <c:v>98.8961181640625</c:v>
                </c:pt>
                <c:pt idx="4161">
                  <c:v>98.8961181640625</c:v>
                </c:pt>
                <c:pt idx="4162">
                  <c:v>98.896522521972656</c:v>
                </c:pt>
                <c:pt idx="4163">
                  <c:v>98.896759033203125</c:v>
                </c:pt>
                <c:pt idx="4164">
                  <c:v>98.897117614746094</c:v>
                </c:pt>
                <c:pt idx="4165">
                  <c:v>98.897315979003906</c:v>
                </c:pt>
                <c:pt idx="4166">
                  <c:v>98.897354125976563</c:v>
                </c:pt>
                <c:pt idx="4167">
                  <c:v>98.897590637207031</c:v>
                </c:pt>
                <c:pt idx="4168">
                  <c:v>98.898002624511719</c:v>
                </c:pt>
                <c:pt idx="4169">
                  <c:v>98.898574829101563</c:v>
                </c:pt>
                <c:pt idx="4170">
                  <c:v>98.89898681640625</c:v>
                </c:pt>
                <c:pt idx="4171">
                  <c:v>98.899452209472656</c:v>
                </c:pt>
                <c:pt idx="4172">
                  <c:v>98.899795532226563</c:v>
                </c:pt>
                <c:pt idx="4173">
                  <c:v>98.899909973144531</c:v>
                </c:pt>
                <c:pt idx="4174">
                  <c:v>98.899909973144531</c:v>
                </c:pt>
                <c:pt idx="4175">
                  <c:v>98.899726867675781</c:v>
                </c:pt>
                <c:pt idx="4176">
                  <c:v>98.8995361328125</c:v>
                </c:pt>
                <c:pt idx="4177">
                  <c:v>98.899368286132813</c:v>
                </c:pt>
                <c:pt idx="4178">
                  <c:v>98.898979187011719</c:v>
                </c:pt>
                <c:pt idx="4179">
                  <c:v>98.898910522460938</c:v>
                </c:pt>
                <c:pt idx="4180">
                  <c:v>98.898910522460938</c:v>
                </c:pt>
                <c:pt idx="4181">
                  <c:v>98.898941040039063</c:v>
                </c:pt>
                <c:pt idx="4182">
                  <c:v>98.899017333984375</c:v>
                </c:pt>
                <c:pt idx="4183">
                  <c:v>98.8990478515625</c:v>
                </c:pt>
                <c:pt idx="4184">
                  <c:v>98.8990478515625</c:v>
                </c:pt>
                <c:pt idx="4185">
                  <c:v>98.8990478515625</c:v>
                </c:pt>
                <c:pt idx="4186">
                  <c:v>98.899002075195313</c:v>
                </c:pt>
                <c:pt idx="4187">
                  <c:v>98.898910522460938</c:v>
                </c:pt>
                <c:pt idx="4188">
                  <c:v>98.898910522460938</c:v>
                </c:pt>
                <c:pt idx="4189">
                  <c:v>98.898941040039063</c:v>
                </c:pt>
                <c:pt idx="4190">
                  <c:v>98.898941040039063</c:v>
                </c:pt>
                <c:pt idx="4191">
                  <c:v>98.898880004882813</c:v>
                </c:pt>
                <c:pt idx="4192">
                  <c:v>98.898765563964844</c:v>
                </c:pt>
                <c:pt idx="4193">
                  <c:v>98.898628234863281</c:v>
                </c:pt>
                <c:pt idx="4194">
                  <c:v>98.898605346679688</c:v>
                </c:pt>
                <c:pt idx="4195">
                  <c:v>98.898582458496094</c:v>
                </c:pt>
                <c:pt idx="4196">
                  <c:v>98.898582458496094</c:v>
                </c:pt>
                <c:pt idx="4197">
                  <c:v>98.898666381835938</c:v>
                </c:pt>
                <c:pt idx="4198">
                  <c:v>98.898666381835938</c:v>
                </c:pt>
                <c:pt idx="4199">
                  <c:v>98.898551940917969</c:v>
                </c:pt>
                <c:pt idx="4200">
                  <c:v>98.898521423339844</c:v>
                </c:pt>
                <c:pt idx="4201">
                  <c:v>98.898452758789063</c:v>
                </c:pt>
                <c:pt idx="4202">
                  <c:v>98.898445129394531</c:v>
                </c:pt>
                <c:pt idx="4203">
                  <c:v>98.8984375</c:v>
                </c:pt>
                <c:pt idx="4204">
                  <c:v>98.898406982421875</c:v>
                </c:pt>
                <c:pt idx="4205">
                  <c:v>98.898338317871094</c:v>
                </c:pt>
                <c:pt idx="4206">
                  <c:v>98.898193359375</c:v>
                </c:pt>
                <c:pt idx="4207">
                  <c:v>98.898033142089844</c:v>
                </c:pt>
                <c:pt idx="4208">
                  <c:v>98.897994995117188</c:v>
                </c:pt>
                <c:pt idx="4209">
                  <c:v>98.897895812988281</c:v>
                </c:pt>
                <c:pt idx="4210">
                  <c:v>98.897796630859375</c:v>
                </c:pt>
                <c:pt idx="4211">
                  <c:v>98.897781372070313</c:v>
                </c:pt>
                <c:pt idx="4212">
                  <c:v>98.89764404296875</c:v>
                </c:pt>
                <c:pt idx="4213">
                  <c:v>98.897529602050781</c:v>
                </c:pt>
                <c:pt idx="4214">
                  <c:v>98.897529602050781</c:v>
                </c:pt>
                <c:pt idx="4215">
                  <c:v>98.897819519042969</c:v>
                </c:pt>
                <c:pt idx="4216">
                  <c:v>98.897956848144531</c:v>
                </c:pt>
                <c:pt idx="4217">
                  <c:v>98.89825439453125</c:v>
                </c:pt>
                <c:pt idx="4218">
                  <c:v>98.898460388183594</c:v>
                </c:pt>
                <c:pt idx="4219">
                  <c:v>98.898460388183594</c:v>
                </c:pt>
                <c:pt idx="4220">
                  <c:v>98.89825439453125</c:v>
                </c:pt>
                <c:pt idx="4221">
                  <c:v>98.897834777832031</c:v>
                </c:pt>
                <c:pt idx="4222">
                  <c:v>98.897468566894531</c:v>
                </c:pt>
                <c:pt idx="4223">
                  <c:v>98.896995544433594</c:v>
                </c:pt>
                <c:pt idx="4224">
                  <c:v>98.896690368652344</c:v>
                </c:pt>
                <c:pt idx="4225">
                  <c:v>98.896522521972656</c:v>
                </c:pt>
                <c:pt idx="4226">
                  <c:v>98.896446228027344</c:v>
                </c:pt>
                <c:pt idx="4227">
                  <c:v>98.896446228027344</c:v>
                </c:pt>
                <c:pt idx="4228">
                  <c:v>98.896697998046875</c:v>
                </c:pt>
                <c:pt idx="4229">
                  <c:v>98.897010803222656</c:v>
                </c:pt>
                <c:pt idx="4230">
                  <c:v>98.897331237792969</c:v>
                </c:pt>
                <c:pt idx="4231">
                  <c:v>98.897834777832031</c:v>
                </c:pt>
                <c:pt idx="4232">
                  <c:v>98.898262023925781</c:v>
                </c:pt>
                <c:pt idx="4233">
                  <c:v>98.898567199707031</c:v>
                </c:pt>
                <c:pt idx="4234">
                  <c:v>98.898628234863281</c:v>
                </c:pt>
                <c:pt idx="4235">
                  <c:v>98.898628234863281</c:v>
                </c:pt>
                <c:pt idx="4236">
                  <c:v>98.89862060546875</c:v>
                </c:pt>
                <c:pt idx="4237">
                  <c:v>98.898567199707031</c:v>
                </c:pt>
                <c:pt idx="4238">
                  <c:v>98.898567199707031</c:v>
                </c:pt>
                <c:pt idx="4239">
                  <c:v>98.898574829101563</c:v>
                </c:pt>
                <c:pt idx="4240">
                  <c:v>98.898574829101563</c:v>
                </c:pt>
                <c:pt idx="4241">
                  <c:v>98.898361206054688</c:v>
                </c:pt>
                <c:pt idx="4242">
                  <c:v>98.898330688476563</c:v>
                </c:pt>
                <c:pt idx="4243">
                  <c:v>98.898101806640625</c:v>
                </c:pt>
                <c:pt idx="4244">
                  <c:v>98.897598266601563</c:v>
                </c:pt>
                <c:pt idx="4245">
                  <c:v>98.896980285644531</c:v>
                </c:pt>
                <c:pt idx="4246">
                  <c:v>98.896438598632813</c:v>
                </c:pt>
                <c:pt idx="4247">
                  <c:v>98.895713806152344</c:v>
                </c:pt>
                <c:pt idx="4248">
                  <c:v>98.895027160644531</c:v>
                </c:pt>
                <c:pt idx="4249">
                  <c:v>98.894744873046875</c:v>
                </c:pt>
                <c:pt idx="4250">
                  <c:v>98.894622802734375</c:v>
                </c:pt>
                <c:pt idx="4251">
                  <c:v>98.894546508789063</c:v>
                </c:pt>
                <c:pt idx="4252">
                  <c:v>98.894546508789063</c:v>
                </c:pt>
                <c:pt idx="4253">
                  <c:v>98.895034790039063</c:v>
                </c:pt>
                <c:pt idx="4254">
                  <c:v>98.895477294921875</c:v>
                </c:pt>
                <c:pt idx="4255">
                  <c:v>98.896026611328125</c:v>
                </c:pt>
                <c:pt idx="4256">
                  <c:v>98.896492004394531</c:v>
                </c:pt>
                <c:pt idx="4257">
                  <c:v>98.896987915039063</c:v>
                </c:pt>
                <c:pt idx="4258">
                  <c:v>98.897262573242188</c:v>
                </c:pt>
                <c:pt idx="4259">
                  <c:v>98.8974609375</c:v>
                </c:pt>
                <c:pt idx="4260">
                  <c:v>98.897590637207031</c:v>
                </c:pt>
                <c:pt idx="4261">
                  <c:v>98.897682189941406</c:v>
                </c:pt>
                <c:pt idx="4262">
                  <c:v>98.897682189941406</c:v>
                </c:pt>
                <c:pt idx="4263">
                  <c:v>98.897560119628906</c:v>
                </c:pt>
                <c:pt idx="4264">
                  <c:v>98.897224426269531</c:v>
                </c:pt>
                <c:pt idx="4265">
                  <c:v>98.896827697753906</c:v>
                </c:pt>
                <c:pt idx="4266">
                  <c:v>98.896492004394531</c:v>
                </c:pt>
                <c:pt idx="4267">
                  <c:v>98.896415710449219</c:v>
                </c:pt>
                <c:pt idx="4268">
                  <c:v>98.896415710449219</c:v>
                </c:pt>
                <c:pt idx="4269">
                  <c:v>98.896675109863281</c:v>
                </c:pt>
                <c:pt idx="4270">
                  <c:v>98.897003173828125</c:v>
                </c:pt>
                <c:pt idx="4271">
                  <c:v>98.897331237792969</c:v>
                </c:pt>
                <c:pt idx="4272">
                  <c:v>98.897346496582031</c:v>
                </c:pt>
                <c:pt idx="4273">
                  <c:v>98.897491455078125</c:v>
                </c:pt>
                <c:pt idx="4274">
                  <c:v>98.897491455078125</c:v>
                </c:pt>
                <c:pt idx="4275">
                  <c:v>98.897415161132813</c:v>
                </c:pt>
                <c:pt idx="4276">
                  <c:v>98.897415161132813</c:v>
                </c:pt>
                <c:pt idx="4277">
                  <c:v>98.897377014160156</c:v>
                </c:pt>
                <c:pt idx="4278">
                  <c:v>98.897384643554688</c:v>
                </c:pt>
                <c:pt idx="4279">
                  <c:v>98.897384643554688</c:v>
                </c:pt>
                <c:pt idx="4280">
                  <c:v>98.897384643554688</c:v>
                </c:pt>
                <c:pt idx="4281">
                  <c:v>98.897354125976563</c:v>
                </c:pt>
                <c:pt idx="4282">
                  <c:v>98.897323608398438</c:v>
                </c:pt>
                <c:pt idx="4283">
                  <c:v>98.897285461425781</c:v>
                </c:pt>
                <c:pt idx="4284">
                  <c:v>98.89715576171875</c:v>
                </c:pt>
                <c:pt idx="4285">
                  <c:v>98.897041320800781</c:v>
                </c:pt>
                <c:pt idx="4286">
                  <c:v>98.896903991699219</c:v>
                </c:pt>
                <c:pt idx="4287">
                  <c:v>98.896873474121094</c:v>
                </c:pt>
                <c:pt idx="4288">
                  <c:v>98.896873474121094</c:v>
                </c:pt>
                <c:pt idx="4289">
                  <c:v>98.896888732910156</c:v>
                </c:pt>
                <c:pt idx="4290">
                  <c:v>98.89703369140625</c:v>
                </c:pt>
                <c:pt idx="4291">
                  <c:v>98.897041320800781</c:v>
                </c:pt>
                <c:pt idx="4292">
                  <c:v>98.897041320800781</c:v>
                </c:pt>
                <c:pt idx="4293">
                  <c:v>98.897003173828125</c:v>
                </c:pt>
                <c:pt idx="4294">
                  <c:v>98.896873474121094</c:v>
                </c:pt>
                <c:pt idx="4295">
                  <c:v>98.896812438964844</c:v>
                </c:pt>
                <c:pt idx="4296">
                  <c:v>98.896697998046875</c:v>
                </c:pt>
                <c:pt idx="4297">
                  <c:v>98.896446228027344</c:v>
                </c:pt>
                <c:pt idx="4298">
                  <c:v>98.896263122558594</c:v>
                </c:pt>
                <c:pt idx="4299">
                  <c:v>98.896186828613281</c:v>
                </c:pt>
                <c:pt idx="4300">
                  <c:v>98.896110534667969</c:v>
                </c:pt>
                <c:pt idx="4301">
                  <c:v>98.896110534667969</c:v>
                </c:pt>
                <c:pt idx="4302">
                  <c:v>98.896110534667969</c:v>
                </c:pt>
                <c:pt idx="4303">
                  <c:v>98.896141052246094</c:v>
                </c:pt>
                <c:pt idx="4304">
                  <c:v>98.896156311035156</c:v>
                </c:pt>
                <c:pt idx="4305">
                  <c:v>98.896156311035156</c:v>
                </c:pt>
                <c:pt idx="4306">
                  <c:v>98.896217346191406</c:v>
                </c:pt>
                <c:pt idx="4307">
                  <c:v>98.896232604980469</c:v>
                </c:pt>
                <c:pt idx="4308">
                  <c:v>98.896232604980469</c:v>
                </c:pt>
                <c:pt idx="4309">
                  <c:v>98.896224975585938</c:v>
                </c:pt>
                <c:pt idx="4310">
                  <c:v>98.896156311035156</c:v>
                </c:pt>
                <c:pt idx="4311">
                  <c:v>98.895912170410156</c:v>
                </c:pt>
                <c:pt idx="4312">
                  <c:v>98.895713806152344</c:v>
                </c:pt>
                <c:pt idx="4313">
                  <c:v>98.89556884765625</c:v>
                </c:pt>
                <c:pt idx="4314">
                  <c:v>98.895469665527344</c:v>
                </c:pt>
                <c:pt idx="4315">
                  <c:v>98.895408630371094</c:v>
                </c:pt>
                <c:pt idx="4316">
                  <c:v>98.895332336425781</c:v>
                </c:pt>
                <c:pt idx="4317">
                  <c:v>98.895118713378906</c:v>
                </c:pt>
                <c:pt idx="4318">
                  <c:v>98.894805908203125</c:v>
                </c:pt>
                <c:pt idx="4319">
                  <c:v>98.894538879394531</c:v>
                </c:pt>
                <c:pt idx="4320">
                  <c:v>98.89447021484375</c:v>
                </c:pt>
                <c:pt idx="4321">
                  <c:v>98.894447326660156</c:v>
                </c:pt>
                <c:pt idx="4322">
                  <c:v>98.89447021484375</c:v>
                </c:pt>
                <c:pt idx="4323">
                  <c:v>98.894584655761719</c:v>
                </c:pt>
                <c:pt idx="4324">
                  <c:v>98.894844055175781</c:v>
                </c:pt>
                <c:pt idx="4325">
                  <c:v>98.894927978515625</c:v>
                </c:pt>
                <c:pt idx="4326">
                  <c:v>98.895034790039063</c:v>
                </c:pt>
                <c:pt idx="4327">
                  <c:v>98.895210266113281</c:v>
                </c:pt>
                <c:pt idx="4328">
                  <c:v>98.89544677734375</c:v>
                </c:pt>
                <c:pt idx="4329">
                  <c:v>98.895713806152344</c:v>
                </c:pt>
                <c:pt idx="4330">
                  <c:v>98.895866394042969</c:v>
                </c:pt>
                <c:pt idx="4331">
                  <c:v>98.895965576171875</c:v>
                </c:pt>
                <c:pt idx="4332">
                  <c:v>98.89605712890625</c:v>
                </c:pt>
                <c:pt idx="4333">
                  <c:v>98.89605712890625</c:v>
                </c:pt>
                <c:pt idx="4334">
                  <c:v>98.895774841308594</c:v>
                </c:pt>
                <c:pt idx="4335">
                  <c:v>98.895439147949219</c:v>
                </c:pt>
                <c:pt idx="4336">
                  <c:v>98.895172119140625</c:v>
                </c:pt>
                <c:pt idx="4337">
                  <c:v>98.894706726074219</c:v>
                </c:pt>
                <c:pt idx="4338">
                  <c:v>98.894355773925781</c:v>
                </c:pt>
                <c:pt idx="4339">
                  <c:v>98.894111633300781</c:v>
                </c:pt>
                <c:pt idx="4340">
                  <c:v>98.894096374511719</c:v>
                </c:pt>
                <c:pt idx="4341">
                  <c:v>98.894096374511719</c:v>
                </c:pt>
                <c:pt idx="4342">
                  <c:v>98.894287109375</c:v>
                </c:pt>
                <c:pt idx="4343">
                  <c:v>98.894538879394531</c:v>
                </c:pt>
                <c:pt idx="4344">
                  <c:v>98.8946533203125</c:v>
                </c:pt>
                <c:pt idx="4345">
                  <c:v>98.894721984863281</c:v>
                </c:pt>
                <c:pt idx="4346">
                  <c:v>98.894721984863281</c:v>
                </c:pt>
                <c:pt idx="4347">
                  <c:v>98.894622802734375</c:v>
                </c:pt>
                <c:pt idx="4348">
                  <c:v>98.894622802734375</c:v>
                </c:pt>
                <c:pt idx="4349">
                  <c:v>98.894805908203125</c:v>
                </c:pt>
                <c:pt idx="4350">
                  <c:v>98.894973754882813</c:v>
                </c:pt>
                <c:pt idx="4351">
                  <c:v>98.895027160644531</c:v>
                </c:pt>
                <c:pt idx="4352">
                  <c:v>98.895042419433594</c:v>
                </c:pt>
                <c:pt idx="4353">
                  <c:v>98.895042419433594</c:v>
                </c:pt>
                <c:pt idx="4354">
                  <c:v>98.894790649414063</c:v>
                </c:pt>
                <c:pt idx="4355">
                  <c:v>98.894607543945313</c:v>
                </c:pt>
                <c:pt idx="4356">
                  <c:v>98.894577026367188</c:v>
                </c:pt>
                <c:pt idx="4357">
                  <c:v>98.89453125</c:v>
                </c:pt>
                <c:pt idx="4358">
                  <c:v>98.89453125</c:v>
                </c:pt>
                <c:pt idx="4359">
                  <c:v>98.894660949707031</c:v>
                </c:pt>
                <c:pt idx="4360">
                  <c:v>98.894676208496094</c:v>
                </c:pt>
                <c:pt idx="4361">
                  <c:v>98.894699096679688</c:v>
                </c:pt>
                <c:pt idx="4362">
                  <c:v>98.894912719726563</c:v>
                </c:pt>
                <c:pt idx="4363">
                  <c:v>98.894912719726563</c:v>
                </c:pt>
                <c:pt idx="4364">
                  <c:v>98.894775390625</c:v>
                </c:pt>
                <c:pt idx="4365">
                  <c:v>98.894760131835938</c:v>
                </c:pt>
                <c:pt idx="4366">
                  <c:v>98.894554138183594</c:v>
                </c:pt>
                <c:pt idx="4367">
                  <c:v>98.894500732421875</c:v>
                </c:pt>
                <c:pt idx="4368">
                  <c:v>98.894363403320313</c:v>
                </c:pt>
                <c:pt idx="4369">
                  <c:v>98.89434814453125</c:v>
                </c:pt>
                <c:pt idx="4370">
                  <c:v>98.89434814453125</c:v>
                </c:pt>
                <c:pt idx="4371">
                  <c:v>98.894317626953125</c:v>
                </c:pt>
                <c:pt idx="4372">
                  <c:v>98.894096374511719</c:v>
                </c:pt>
                <c:pt idx="4373">
                  <c:v>98.893760681152344</c:v>
                </c:pt>
                <c:pt idx="4374">
                  <c:v>98.893180847167969</c:v>
                </c:pt>
                <c:pt idx="4375">
                  <c:v>98.89276123046875</c:v>
                </c:pt>
                <c:pt idx="4376">
                  <c:v>98.892623901367188</c:v>
                </c:pt>
                <c:pt idx="4377">
                  <c:v>98.892623901367188</c:v>
                </c:pt>
                <c:pt idx="4378">
                  <c:v>98.89263916015625</c:v>
                </c:pt>
                <c:pt idx="4379">
                  <c:v>98.892875671386719</c:v>
                </c:pt>
                <c:pt idx="4380">
                  <c:v>98.892875671386719</c:v>
                </c:pt>
                <c:pt idx="4381">
                  <c:v>98.892532348632813</c:v>
                </c:pt>
                <c:pt idx="4382">
                  <c:v>98.892265319824219</c:v>
                </c:pt>
                <c:pt idx="4383">
                  <c:v>98.8917236328125</c:v>
                </c:pt>
                <c:pt idx="4384">
                  <c:v>98.891204833984375</c:v>
                </c:pt>
                <c:pt idx="4385">
                  <c:v>98.890594482421875</c:v>
                </c:pt>
                <c:pt idx="4386">
                  <c:v>98.890228271484375</c:v>
                </c:pt>
                <c:pt idx="4387">
                  <c:v>98.889793395996094</c:v>
                </c:pt>
                <c:pt idx="4388">
                  <c:v>98.889686584472656</c:v>
                </c:pt>
                <c:pt idx="4389">
                  <c:v>98.889686584472656</c:v>
                </c:pt>
                <c:pt idx="4390">
                  <c:v>98.889976501464844</c:v>
                </c:pt>
                <c:pt idx="4391">
                  <c:v>98.890533447265625</c:v>
                </c:pt>
                <c:pt idx="4392">
                  <c:v>98.891334533691406</c:v>
                </c:pt>
                <c:pt idx="4393">
                  <c:v>98.892021179199219</c:v>
                </c:pt>
                <c:pt idx="4394">
                  <c:v>98.892440795898438</c:v>
                </c:pt>
                <c:pt idx="4395">
                  <c:v>98.892822265625</c:v>
                </c:pt>
                <c:pt idx="4396">
                  <c:v>98.893058776855469</c:v>
                </c:pt>
                <c:pt idx="4397">
                  <c:v>98.893074035644531</c:v>
                </c:pt>
                <c:pt idx="4398">
                  <c:v>98.893096923828125</c:v>
                </c:pt>
                <c:pt idx="4399">
                  <c:v>98.8931884765625</c:v>
                </c:pt>
                <c:pt idx="4400">
                  <c:v>98.8931884765625</c:v>
                </c:pt>
                <c:pt idx="4401">
                  <c:v>98.893142700195313</c:v>
                </c:pt>
                <c:pt idx="4402">
                  <c:v>98.89312744140625</c:v>
                </c:pt>
                <c:pt idx="4403">
                  <c:v>98.89312744140625</c:v>
                </c:pt>
                <c:pt idx="4404">
                  <c:v>98.89312744140625</c:v>
                </c:pt>
                <c:pt idx="4405">
                  <c:v>98.892845153808594</c:v>
                </c:pt>
                <c:pt idx="4406">
                  <c:v>98.892471313476563</c:v>
                </c:pt>
                <c:pt idx="4407">
                  <c:v>98.891990661621094</c:v>
                </c:pt>
                <c:pt idx="4408">
                  <c:v>98.891502380371094</c:v>
                </c:pt>
                <c:pt idx="4409">
                  <c:v>98.891143798828125</c:v>
                </c:pt>
                <c:pt idx="4410">
                  <c:v>98.891105651855469</c:v>
                </c:pt>
                <c:pt idx="4411">
                  <c:v>98.891098022460938</c:v>
                </c:pt>
                <c:pt idx="4412">
                  <c:v>98.891098022460938</c:v>
                </c:pt>
                <c:pt idx="4413">
                  <c:v>98.891273498535156</c:v>
                </c:pt>
                <c:pt idx="4414">
                  <c:v>98.891448974609375</c:v>
                </c:pt>
                <c:pt idx="4415">
                  <c:v>98.891456604003906</c:v>
                </c:pt>
                <c:pt idx="4416">
                  <c:v>98.891494750976563</c:v>
                </c:pt>
                <c:pt idx="4417">
                  <c:v>98.891769409179688</c:v>
                </c:pt>
                <c:pt idx="4418">
                  <c:v>98.891769409179688</c:v>
                </c:pt>
                <c:pt idx="4419">
                  <c:v>98.891792297363281</c:v>
                </c:pt>
                <c:pt idx="4420">
                  <c:v>98.891975402832031</c:v>
                </c:pt>
                <c:pt idx="4421">
                  <c:v>98.892196655273438</c:v>
                </c:pt>
                <c:pt idx="4422">
                  <c:v>98.892318725585938</c:v>
                </c:pt>
                <c:pt idx="4423">
                  <c:v>98.892333984375</c:v>
                </c:pt>
                <c:pt idx="4424">
                  <c:v>98.892333984375</c:v>
                </c:pt>
                <c:pt idx="4425">
                  <c:v>98.892265319824219</c:v>
                </c:pt>
                <c:pt idx="4426">
                  <c:v>98.892074584960938</c:v>
                </c:pt>
                <c:pt idx="4427">
                  <c:v>98.891876220703125</c:v>
                </c:pt>
                <c:pt idx="4428">
                  <c:v>98.891525268554688</c:v>
                </c:pt>
                <c:pt idx="4429">
                  <c:v>98.890945434570313</c:v>
                </c:pt>
                <c:pt idx="4430">
                  <c:v>98.890365600585938</c:v>
                </c:pt>
                <c:pt idx="4431">
                  <c:v>98.88983154296875</c:v>
                </c:pt>
                <c:pt idx="4432">
                  <c:v>98.889472961425781</c:v>
                </c:pt>
                <c:pt idx="4433">
                  <c:v>98.889472961425781</c:v>
                </c:pt>
                <c:pt idx="4434">
                  <c:v>98.889610290527344</c:v>
                </c:pt>
                <c:pt idx="4435">
                  <c:v>98.890335083007813</c:v>
                </c:pt>
                <c:pt idx="4436">
                  <c:v>98.891181945800781</c:v>
                </c:pt>
                <c:pt idx="4437">
                  <c:v>98.892021179199219</c:v>
                </c:pt>
                <c:pt idx="4438">
                  <c:v>98.892585754394531</c:v>
                </c:pt>
                <c:pt idx="4439">
                  <c:v>98.892906188964844</c:v>
                </c:pt>
                <c:pt idx="4440">
                  <c:v>98.893058776855469</c:v>
                </c:pt>
                <c:pt idx="4441">
                  <c:v>98.893058776855469</c:v>
                </c:pt>
                <c:pt idx="4442">
                  <c:v>98.892921447753906</c:v>
                </c:pt>
                <c:pt idx="4443">
                  <c:v>98.892852783203125</c:v>
                </c:pt>
                <c:pt idx="4444">
                  <c:v>98.892822265625</c:v>
                </c:pt>
                <c:pt idx="4445">
                  <c:v>98.892768859863281</c:v>
                </c:pt>
                <c:pt idx="4446">
                  <c:v>98.892379760742188</c:v>
                </c:pt>
                <c:pt idx="4447">
                  <c:v>98.892318725585938</c:v>
                </c:pt>
                <c:pt idx="4448">
                  <c:v>98.892318725585938</c:v>
                </c:pt>
                <c:pt idx="4449">
                  <c:v>98.892318725585938</c:v>
                </c:pt>
                <c:pt idx="4450">
                  <c:v>98.892402648925781</c:v>
                </c:pt>
                <c:pt idx="4451">
                  <c:v>98.892372131347656</c:v>
                </c:pt>
                <c:pt idx="4452">
                  <c:v>98.892372131347656</c:v>
                </c:pt>
                <c:pt idx="4453">
                  <c:v>98.892059326171875</c:v>
                </c:pt>
                <c:pt idx="4454">
                  <c:v>98.891677856445313</c:v>
                </c:pt>
                <c:pt idx="4455">
                  <c:v>98.891677856445313</c:v>
                </c:pt>
                <c:pt idx="4456">
                  <c:v>98.891670227050781</c:v>
                </c:pt>
                <c:pt idx="4457">
                  <c:v>98.891670227050781</c:v>
                </c:pt>
                <c:pt idx="4458">
                  <c:v>98.891937255859375</c:v>
                </c:pt>
                <c:pt idx="4459">
                  <c:v>98.892051696777344</c:v>
                </c:pt>
                <c:pt idx="4460">
                  <c:v>98.892051696777344</c:v>
                </c:pt>
                <c:pt idx="4461">
                  <c:v>98.891960144042969</c:v>
                </c:pt>
                <c:pt idx="4462">
                  <c:v>98.891845703125</c:v>
                </c:pt>
                <c:pt idx="4463">
                  <c:v>98.891616821289063</c:v>
                </c:pt>
                <c:pt idx="4464">
                  <c:v>98.89141845703125</c:v>
                </c:pt>
                <c:pt idx="4465">
                  <c:v>98.89141845703125</c:v>
                </c:pt>
                <c:pt idx="4466">
                  <c:v>98.891494750976563</c:v>
                </c:pt>
                <c:pt idx="4467">
                  <c:v>98.891502380371094</c:v>
                </c:pt>
                <c:pt idx="4468">
                  <c:v>98.891563415527344</c:v>
                </c:pt>
                <c:pt idx="4469">
                  <c:v>98.891502380371094</c:v>
                </c:pt>
                <c:pt idx="4470">
                  <c:v>98.89141845703125</c:v>
                </c:pt>
                <c:pt idx="4471">
                  <c:v>98.891311645507813</c:v>
                </c:pt>
                <c:pt idx="4472">
                  <c:v>98.891258239746094</c:v>
                </c:pt>
                <c:pt idx="4473">
                  <c:v>98.891258239746094</c:v>
                </c:pt>
                <c:pt idx="4474">
                  <c:v>98.891464233398438</c:v>
                </c:pt>
                <c:pt idx="4475">
                  <c:v>98.891525268554688</c:v>
                </c:pt>
                <c:pt idx="4476">
                  <c:v>98.891525268554688</c:v>
                </c:pt>
                <c:pt idx="4477">
                  <c:v>98.891502380371094</c:v>
                </c:pt>
                <c:pt idx="4478">
                  <c:v>98.891220092773438</c:v>
                </c:pt>
                <c:pt idx="4479">
                  <c:v>98.890357971191406</c:v>
                </c:pt>
                <c:pt idx="4480">
                  <c:v>98.889747619628906</c:v>
                </c:pt>
                <c:pt idx="4481">
                  <c:v>98.889152526855469</c:v>
                </c:pt>
                <c:pt idx="4482">
                  <c:v>98.888435363769531</c:v>
                </c:pt>
                <c:pt idx="4483">
                  <c:v>98.887832641601563</c:v>
                </c:pt>
                <c:pt idx="4484">
                  <c:v>98.887832641601563</c:v>
                </c:pt>
                <c:pt idx="4485">
                  <c:v>98.887886047363281</c:v>
                </c:pt>
                <c:pt idx="4486">
                  <c:v>98.888427734375</c:v>
                </c:pt>
                <c:pt idx="4487">
                  <c:v>98.889015197753906</c:v>
                </c:pt>
                <c:pt idx="4488">
                  <c:v>98.8897705078125</c:v>
                </c:pt>
                <c:pt idx="4489">
                  <c:v>98.890350341796875</c:v>
                </c:pt>
                <c:pt idx="4490">
                  <c:v>98.890647888183594</c:v>
                </c:pt>
                <c:pt idx="4491">
                  <c:v>98.890647888183594</c:v>
                </c:pt>
                <c:pt idx="4492">
                  <c:v>98.89068603515625</c:v>
                </c:pt>
                <c:pt idx="4493">
                  <c:v>98.89068603515625</c:v>
                </c:pt>
                <c:pt idx="4494">
                  <c:v>98.89068603515625</c:v>
                </c:pt>
                <c:pt idx="4495">
                  <c:v>98.89068603515625</c:v>
                </c:pt>
                <c:pt idx="4496">
                  <c:v>98.890632629394531</c:v>
                </c:pt>
                <c:pt idx="4497">
                  <c:v>98.890602111816406</c:v>
                </c:pt>
                <c:pt idx="4498">
                  <c:v>98.890419006347656</c:v>
                </c:pt>
                <c:pt idx="4499">
                  <c:v>98.890419006347656</c:v>
                </c:pt>
                <c:pt idx="4500">
                  <c:v>98.890419006347656</c:v>
                </c:pt>
                <c:pt idx="4501">
                  <c:v>98.890388488769531</c:v>
                </c:pt>
                <c:pt idx="4502">
                  <c:v>98.89019775390625</c:v>
                </c:pt>
                <c:pt idx="4503">
                  <c:v>98.88995361328125</c:v>
                </c:pt>
                <c:pt idx="4504">
                  <c:v>98.889419555664063</c:v>
                </c:pt>
                <c:pt idx="4505">
                  <c:v>98.888862609863281</c:v>
                </c:pt>
                <c:pt idx="4506">
                  <c:v>98.888465881347656</c:v>
                </c:pt>
                <c:pt idx="4507">
                  <c:v>98.887786865234375</c:v>
                </c:pt>
                <c:pt idx="4508">
                  <c:v>98.887657165527344</c:v>
                </c:pt>
                <c:pt idx="4509">
                  <c:v>98.887603759765625</c:v>
                </c:pt>
                <c:pt idx="4510">
                  <c:v>98.887603759765625</c:v>
                </c:pt>
                <c:pt idx="4511">
                  <c:v>98.887825012207031</c:v>
                </c:pt>
                <c:pt idx="4512">
                  <c:v>98.888450622558594</c:v>
                </c:pt>
                <c:pt idx="4513">
                  <c:v>98.889030456542969</c:v>
                </c:pt>
                <c:pt idx="4514">
                  <c:v>98.889472961425781</c:v>
                </c:pt>
                <c:pt idx="4515">
                  <c:v>98.890022277832031</c:v>
                </c:pt>
                <c:pt idx="4516">
                  <c:v>98.890022277832031</c:v>
                </c:pt>
                <c:pt idx="4517">
                  <c:v>98.88995361328125</c:v>
                </c:pt>
                <c:pt idx="4518">
                  <c:v>98.889762878417969</c:v>
                </c:pt>
                <c:pt idx="4519">
                  <c:v>98.889686584472656</c:v>
                </c:pt>
                <c:pt idx="4520">
                  <c:v>98.889762878417969</c:v>
                </c:pt>
                <c:pt idx="4521">
                  <c:v>98.889854431152344</c:v>
                </c:pt>
                <c:pt idx="4522">
                  <c:v>98.889854431152344</c:v>
                </c:pt>
                <c:pt idx="4523">
                  <c:v>98.889762878417969</c:v>
                </c:pt>
                <c:pt idx="4524">
                  <c:v>98.889533996582031</c:v>
                </c:pt>
                <c:pt idx="4525">
                  <c:v>98.889518737792969</c:v>
                </c:pt>
                <c:pt idx="4526">
                  <c:v>98.889305114746094</c:v>
                </c:pt>
                <c:pt idx="4527">
                  <c:v>98.889152526855469</c:v>
                </c:pt>
                <c:pt idx="4528">
                  <c:v>98.888931274414063</c:v>
                </c:pt>
                <c:pt idx="4529">
                  <c:v>98.888748168945313</c:v>
                </c:pt>
                <c:pt idx="4530">
                  <c:v>98.8885498046875</c:v>
                </c:pt>
                <c:pt idx="4531">
                  <c:v>98.8883056640625</c:v>
                </c:pt>
                <c:pt idx="4532">
                  <c:v>98.8883056640625</c:v>
                </c:pt>
                <c:pt idx="4533">
                  <c:v>98.888343811035156</c:v>
                </c:pt>
                <c:pt idx="4534">
                  <c:v>98.888572692871094</c:v>
                </c:pt>
                <c:pt idx="4535">
                  <c:v>98.888626098632813</c:v>
                </c:pt>
                <c:pt idx="4536">
                  <c:v>98.888717651367188</c:v>
                </c:pt>
                <c:pt idx="4537">
                  <c:v>98.888717651367188</c:v>
                </c:pt>
                <c:pt idx="4538">
                  <c:v>98.888687133789063</c:v>
                </c:pt>
                <c:pt idx="4539">
                  <c:v>98.888679504394531</c:v>
                </c:pt>
                <c:pt idx="4540">
                  <c:v>98.888504028320313</c:v>
                </c:pt>
                <c:pt idx="4541">
                  <c:v>98.888450622558594</c:v>
                </c:pt>
                <c:pt idx="4542">
                  <c:v>98.888450622558594</c:v>
                </c:pt>
                <c:pt idx="4543">
                  <c:v>98.888481140136719</c:v>
                </c:pt>
                <c:pt idx="4544">
                  <c:v>98.888603210449219</c:v>
                </c:pt>
                <c:pt idx="4545">
                  <c:v>98.888603210449219</c:v>
                </c:pt>
                <c:pt idx="4546">
                  <c:v>98.888397216796875</c:v>
                </c:pt>
                <c:pt idx="4547">
                  <c:v>98.888343811035156</c:v>
                </c:pt>
                <c:pt idx="4548">
                  <c:v>98.88787841796875</c:v>
                </c:pt>
                <c:pt idx="4549">
                  <c:v>98.887275695800781</c:v>
                </c:pt>
                <c:pt idx="4550">
                  <c:v>98.887054443359375</c:v>
                </c:pt>
                <c:pt idx="4551">
                  <c:v>98.887054443359375</c:v>
                </c:pt>
                <c:pt idx="4552">
                  <c:v>98.887298583984375</c:v>
                </c:pt>
                <c:pt idx="4553">
                  <c:v>98.8876953125</c:v>
                </c:pt>
                <c:pt idx="4554">
                  <c:v>98.888168334960938</c:v>
                </c:pt>
                <c:pt idx="4555">
                  <c:v>98.888404846191406</c:v>
                </c:pt>
                <c:pt idx="4556">
                  <c:v>98.888404846191406</c:v>
                </c:pt>
                <c:pt idx="4557">
                  <c:v>98.88812255859375</c:v>
                </c:pt>
                <c:pt idx="4558">
                  <c:v>98.887901306152344</c:v>
                </c:pt>
                <c:pt idx="4559">
                  <c:v>98.887626647949219</c:v>
                </c:pt>
                <c:pt idx="4560">
                  <c:v>98.887619018554688</c:v>
                </c:pt>
                <c:pt idx="4561">
                  <c:v>98.887619018554688</c:v>
                </c:pt>
                <c:pt idx="4562">
                  <c:v>98.887825012207031</c:v>
                </c:pt>
                <c:pt idx="4563">
                  <c:v>98.887924194335938</c:v>
                </c:pt>
                <c:pt idx="4564">
                  <c:v>98.887924194335938</c:v>
                </c:pt>
                <c:pt idx="4565">
                  <c:v>98.887916564941406</c:v>
                </c:pt>
                <c:pt idx="4566">
                  <c:v>98.887916564941406</c:v>
                </c:pt>
                <c:pt idx="4567">
                  <c:v>98.887893676757813</c:v>
                </c:pt>
                <c:pt idx="4568">
                  <c:v>98.887702941894531</c:v>
                </c:pt>
                <c:pt idx="4569">
                  <c:v>98.887664794921875</c:v>
                </c:pt>
                <c:pt idx="4570">
                  <c:v>98.887596130371094</c:v>
                </c:pt>
                <c:pt idx="4571">
                  <c:v>98.887596130371094</c:v>
                </c:pt>
                <c:pt idx="4572">
                  <c:v>98.887672424316406</c:v>
                </c:pt>
                <c:pt idx="4573">
                  <c:v>98.887672424316406</c:v>
                </c:pt>
                <c:pt idx="4574">
                  <c:v>98.887672424316406</c:v>
                </c:pt>
                <c:pt idx="4575">
                  <c:v>98.88751220703125</c:v>
                </c:pt>
                <c:pt idx="4576">
                  <c:v>98.887382507324219</c:v>
                </c:pt>
                <c:pt idx="4577">
                  <c:v>98.887153625488281</c:v>
                </c:pt>
                <c:pt idx="4578">
                  <c:v>98.886955261230469</c:v>
                </c:pt>
                <c:pt idx="4579">
                  <c:v>98.886955261230469</c:v>
                </c:pt>
                <c:pt idx="4580">
                  <c:v>98.887123107910156</c:v>
                </c:pt>
                <c:pt idx="4581">
                  <c:v>98.887123107910156</c:v>
                </c:pt>
                <c:pt idx="4582">
                  <c:v>98.887123107910156</c:v>
                </c:pt>
                <c:pt idx="4583">
                  <c:v>98.887069702148438</c:v>
                </c:pt>
                <c:pt idx="4584">
                  <c:v>98.887069702148438</c:v>
                </c:pt>
                <c:pt idx="4585">
                  <c:v>98.887069702148438</c:v>
                </c:pt>
                <c:pt idx="4586">
                  <c:v>98.887062072753906</c:v>
                </c:pt>
                <c:pt idx="4587">
                  <c:v>98.887062072753906</c:v>
                </c:pt>
                <c:pt idx="4588">
                  <c:v>98.887229919433594</c:v>
                </c:pt>
                <c:pt idx="4589">
                  <c:v>98.887321472167969</c:v>
                </c:pt>
                <c:pt idx="4590">
                  <c:v>98.887321472167969</c:v>
                </c:pt>
                <c:pt idx="4591">
                  <c:v>98.8870849609375</c:v>
                </c:pt>
                <c:pt idx="4592">
                  <c:v>98.886886596679688</c:v>
                </c:pt>
                <c:pt idx="4593">
                  <c:v>98.886795043945313</c:v>
                </c:pt>
                <c:pt idx="4594">
                  <c:v>98.886787414550781</c:v>
                </c:pt>
                <c:pt idx="4595">
                  <c:v>98.886787414550781</c:v>
                </c:pt>
                <c:pt idx="4596">
                  <c:v>98.886940002441406</c:v>
                </c:pt>
                <c:pt idx="4597">
                  <c:v>98.887153625488281</c:v>
                </c:pt>
                <c:pt idx="4598">
                  <c:v>98.887153625488281</c:v>
                </c:pt>
                <c:pt idx="4599">
                  <c:v>98.887039184570313</c:v>
                </c:pt>
                <c:pt idx="4600">
                  <c:v>98.887039184570313</c:v>
                </c:pt>
                <c:pt idx="4601">
                  <c:v>98.887222290039063</c:v>
                </c:pt>
                <c:pt idx="4602">
                  <c:v>98.887229919433594</c:v>
                </c:pt>
                <c:pt idx="4603">
                  <c:v>98.887428283691406</c:v>
                </c:pt>
                <c:pt idx="4604">
                  <c:v>98.887527465820313</c:v>
                </c:pt>
                <c:pt idx="4605">
                  <c:v>98.887763977050781</c:v>
                </c:pt>
                <c:pt idx="4606">
                  <c:v>98.887794494628906</c:v>
                </c:pt>
                <c:pt idx="4607">
                  <c:v>98.887794494628906</c:v>
                </c:pt>
                <c:pt idx="4608">
                  <c:v>98.887718200683594</c:v>
                </c:pt>
                <c:pt idx="4609">
                  <c:v>98.887664794921875</c:v>
                </c:pt>
                <c:pt idx="4610">
                  <c:v>98.887664794921875</c:v>
                </c:pt>
                <c:pt idx="4611">
                  <c:v>98.887519836425781</c:v>
                </c:pt>
                <c:pt idx="4612">
                  <c:v>98.887519836425781</c:v>
                </c:pt>
                <c:pt idx="4613">
                  <c:v>98.887771606445313</c:v>
                </c:pt>
                <c:pt idx="4614">
                  <c:v>98.887771606445313</c:v>
                </c:pt>
                <c:pt idx="4615">
                  <c:v>98.887870788574219</c:v>
                </c:pt>
                <c:pt idx="4616">
                  <c:v>98.887916564941406</c:v>
                </c:pt>
                <c:pt idx="4617">
                  <c:v>98.888023376464844</c:v>
                </c:pt>
                <c:pt idx="4618">
                  <c:v>98.888023376464844</c:v>
                </c:pt>
                <c:pt idx="4619">
                  <c:v>98.888076782226563</c:v>
                </c:pt>
                <c:pt idx="4620">
                  <c:v>98.888076782226563</c:v>
                </c:pt>
                <c:pt idx="4621">
                  <c:v>98.888084411621094</c:v>
                </c:pt>
                <c:pt idx="4622">
                  <c:v>98.888084411621094</c:v>
                </c:pt>
                <c:pt idx="4623">
                  <c:v>98.88787841796875</c:v>
                </c:pt>
                <c:pt idx="4624">
                  <c:v>98.887725830078125</c:v>
                </c:pt>
                <c:pt idx="4625">
                  <c:v>98.887710571289063</c:v>
                </c:pt>
                <c:pt idx="4626">
                  <c:v>98.88751220703125</c:v>
                </c:pt>
              </c:numCache>
            </c:numRef>
          </c:yVal>
          <c:smooth val="0"/>
          <c:extLst>
            <c:ext xmlns:c16="http://schemas.microsoft.com/office/drawing/2014/chart" uri="{C3380CC4-5D6E-409C-BE32-E72D297353CC}">
              <c16:uniqueId val="{00000001-B207-4F17-8D07-9BF5A67BF67F}"/>
            </c:ext>
          </c:extLst>
        </c:ser>
        <c:dLbls>
          <c:showLegendKey val="0"/>
          <c:showVal val="0"/>
          <c:showCatName val="0"/>
          <c:showSerName val="0"/>
          <c:showPercent val="0"/>
          <c:showBubbleSize val="0"/>
        </c:dLbls>
        <c:axId val="554381648"/>
        <c:axId val="554380992"/>
      </c:scatterChart>
      <c:valAx>
        <c:axId val="773543544"/>
        <c:scaling>
          <c:orientation val="minMax"/>
          <c:max val="1500"/>
          <c:min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73542888"/>
        <c:crosses val="autoZero"/>
        <c:crossBetween val="midCat"/>
      </c:valAx>
      <c:valAx>
        <c:axId val="773542888"/>
        <c:scaling>
          <c:orientation val="minMax"/>
          <c:max val="5.000000000000001E-2"/>
          <c:min val="-2.5000000000000005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a:t>
                </a:r>
                <a:r>
                  <a:rPr lang="en-US" sz="2400" baseline="0"/>
                  <a:t> Difference (kPa)</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73543544"/>
        <c:crosses val="autoZero"/>
        <c:crossBetween val="midCat"/>
      </c:valAx>
      <c:valAx>
        <c:axId val="554380992"/>
        <c:scaling>
          <c:orientation val="minMax"/>
          <c:max val="98.884999999999991"/>
          <c:min val="98.86"/>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 (kPa)</a:t>
                </a:r>
              </a:p>
            </c:rich>
          </c:tx>
          <c:layout>
            <c:manualLayout>
              <c:xMode val="edge"/>
              <c:yMode val="edge"/>
              <c:x val="0.96750184459975985"/>
              <c:y val="0.2684541904575755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4381648"/>
        <c:crosses val="max"/>
        <c:crossBetween val="midCat"/>
      </c:valAx>
      <c:valAx>
        <c:axId val="554381648"/>
        <c:scaling>
          <c:orientation val="minMax"/>
        </c:scaling>
        <c:delete val="1"/>
        <c:axPos val="t"/>
        <c:numFmt formatCode="General" sourceLinked="1"/>
        <c:majorTickMark val="out"/>
        <c:minorTickMark val="none"/>
        <c:tickLblPos val="nextTo"/>
        <c:crossAx val="554380992"/>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Sheet1!$I$1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Sheet1!$H$2:$H$229</c:f>
              <c:numCache>
                <c:formatCode>General</c:formatCode>
                <c:ptCount val="228"/>
                <c:pt idx="0">
                  <c:v>0</c:v>
                </c:pt>
                <c:pt idx="1">
                  <c:v>1.016526999999769</c:v>
                </c:pt>
                <c:pt idx="2">
                  <c:v>2.0331010000008973</c:v>
                </c:pt>
                <c:pt idx="3">
                  <c:v>3.0496930000008433</c:v>
                </c:pt>
                <c:pt idx="4">
                  <c:v>4.0663480000002892</c:v>
                </c:pt>
                <c:pt idx="5">
                  <c:v>5.0830310000019381</c:v>
                </c:pt>
                <c:pt idx="6">
                  <c:v>5.2362380000049598</c:v>
                </c:pt>
                <c:pt idx="7">
                  <c:v>6.1776700000045821</c:v>
                </c:pt>
                <c:pt idx="8">
                  <c:v>7.1190480000004754</c:v>
                </c:pt>
                <c:pt idx="9">
                  <c:v>8.0604850000017905</c:v>
                </c:pt>
                <c:pt idx="10">
                  <c:v>9.0019150000007357</c:v>
                </c:pt>
                <c:pt idx="11">
                  <c:v>9.9432820000001811</c:v>
                </c:pt>
                <c:pt idx="12">
                  <c:v>10.884581999998773</c:v>
                </c:pt>
                <c:pt idx="13">
                  <c:v>11.825925000004645</c:v>
                </c:pt>
                <c:pt idx="14">
                  <c:v>12.767281000000366</c:v>
                </c:pt>
                <c:pt idx="15">
                  <c:v>13.708710999999312</c:v>
                </c:pt>
                <c:pt idx="16">
                  <c:v>14.650100999999268</c:v>
                </c:pt>
                <c:pt idx="17">
                  <c:v>15.5914300000004</c:v>
                </c:pt>
                <c:pt idx="18">
                  <c:v>16.532744000003731</c:v>
                </c:pt>
                <c:pt idx="19">
                  <c:v>17.474066000002495</c:v>
                </c:pt>
                <c:pt idx="20">
                  <c:v>18.415473000000929</c:v>
                </c:pt>
                <c:pt idx="21">
                  <c:v>19.35685000000376</c:v>
                </c:pt>
                <c:pt idx="22">
                  <c:v>20.298255000001518</c:v>
                </c:pt>
                <c:pt idx="23">
                  <c:v>21.23969400000351</c:v>
                </c:pt>
                <c:pt idx="24">
                  <c:v>22.181075000000419</c:v>
                </c:pt>
                <c:pt idx="25">
                  <c:v>23.122645000003104</c:v>
                </c:pt>
                <c:pt idx="26">
                  <c:v>24.064031000001705</c:v>
                </c:pt>
                <c:pt idx="27">
                  <c:v>25.005464000001666</c:v>
                </c:pt>
                <c:pt idx="28">
                  <c:v>25.946751000003133</c:v>
                </c:pt>
                <c:pt idx="29">
                  <c:v>26.888042999999016</c:v>
                </c:pt>
                <c:pt idx="30">
                  <c:v>27.829358000002685</c:v>
                </c:pt>
                <c:pt idx="31">
                  <c:v>28.770642000003136</c:v>
                </c:pt>
                <c:pt idx="32">
                  <c:v>29.711874000000535</c:v>
                </c:pt>
                <c:pt idx="33">
                  <c:v>30.653076000002329</c:v>
                </c:pt>
                <c:pt idx="34">
                  <c:v>31.594327999999223</c:v>
                </c:pt>
                <c:pt idx="35">
                  <c:v>32.535594000000856</c:v>
                </c:pt>
                <c:pt idx="36">
                  <c:v>33.47683600000164</c:v>
                </c:pt>
                <c:pt idx="37">
                  <c:v>34.418085999997857</c:v>
                </c:pt>
                <c:pt idx="38">
                  <c:v>35.359481999999844</c:v>
                </c:pt>
                <c:pt idx="39">
                  <c:v>36.30077600000368</c:v>
                </c:pt>
                <c:pt idx="40">
                  <c:v>37.242029000000912</c:v>
                </c:pt>
                <c:pt idx="41">
                  <c:v>38.183261999998649</c:v>
                </c:pt>
                <c:pt idx="42">
                  <c:v>39.124467000001459</c:v>
                </c:pt>
                <c:pt idx="43">
                  <c:v>40.06563499999902</c:v>
                </c:pt>
                <c:pt idx="44">
                  <c:v>41.006803000003856</c:v>
                </c:pt>
                <c:pt idx="45">
                  <c:v>41.947976000003109</c:v>
                </c:pt>
                <c:pt idx="46">
                  <c:v>42.889166000000841</c:v>
                </c:pt>
                <c:pt idx="47">
                  <c:v>43.830436000003829</c:v>
                </c:pt>
                <c:pt idx="48">
                  <c:v>44.771616999998514</c:v>
                </c:pt>
                <c:pt idx="49">
                  <c:v>45.712849000003189</c:v>
                </c:pt>
                <c:pt idx="50">
                  <c:v>46.654067000003124</c:v>
                </c:pt>
                <c:pt idx="51">
                  <c:v>47.5953010000012</c:v>
                </c:pt>
                <c:pt idx="52">
                  <c:v>48.53653900000063</c:v>
                </c:pt>
                <c:pt idx="53">
                  <c:v>49.477747000004456</c:v>
                </c:pt>
                <c:pt idx="54">
                  <c:v>50.418837000004714</c:v>
                </c:pt>
                <c:pt idx="55">
                  <c:v>51.359932999999728</c:v>
                </c:pt>
                <c:pt idx="56">
                  <c:v>52.301156000001356</c:v>
                </c:pt>
                <c:pt idx="57">
                  <c:v>53.24233500000264</c:v>
                </c:pt>
                <c:pt idx="58">
                  <c:v>54.183567000000039</c:v>
                </c:pt>
                <c:pt idx="59">
                  <c:v>55.124801999998454</c:v>
                </c:pt>
                <c:pt idx="60">
                  <c:v>56.065928000003623</c:v>
                </c:pt>
                <c:pt idx="61">
                  <c:v>57.007090999999491</c:v>
                </c:pt>
                <c:pt idx="62">
                  <c:v>57.948302000004333</c:v>
                </c:pt>
                <c:pt idx="63">
                  <c:v>58.889476000003924</c:v>
                </c:pt>
                <c:pt idx="64">
                  <c:v>59.830785999998625</c:v>
                </c:pt>
                <c:pt idx="65">
                  <c:v>60.772005999999237</c:v>
                </c:pt>
                <c:pt idx="66">
                  <c:v>61.713282000004256</c:v>
                </c:pt>
                <c:pt idx="67">
                  <c:v>62.654462999998941</c:v>
                </c:pt>
                <c:pt idx="68">
                  <c:v>63.595672000003105</c:v>
                </c:pt>
                <c:pt idx="69">
                  <c:v>64.536800000001676</c:v>
                </c:pt>
                <c:pt idx="70">
                  <c:v>65.477909000001091</c:v>
                </c:pt>
                <c:pt idx="71">
                  <c:v>66.419138999997813</c:v>
                </c:pt>
                <c:pt idx="72">
                  <c:v>67.360212999999931</c:v>
                </c:pt>
                <c:pt idx="73">
                  <c:v>68.301416000002064</c:v>
                </c:pt>
                <c:pt idx="74">
                  <c:v>69.242550000002666</c:v>
                </c:pt>
                <c:pt idx="75">
                  <c:v>70.183714999999211</c:v>
                </c:pt>
                <c:pt idx="76">
                  <c:v>71.124965000002703</c:v>
                </c:pt>
                <c:pt idx="77">
                  <c:v>72.066279999999097</c:v>
                </c:pt>
                <c:pt idx="78">
                  <c:v>73.007518999998865</c:v>
                </c:pt>
                <c:pt idx="79">
                  <c:v>73.948698000000149</c:v>
                </c:pt>
                <c:pt idx="80">
                  <c:v>74.889901000002283</c:v>
                </c:pt>
                <c:pt idx="81">
                  <c:v>75.831057000003057</c:v>
                </c:pt>
                <c:pt idx="82">
                  <c:v>76.772209000002476</c:v>
                </c:pt>
                <c:pt idx="83">
                  <c:v>77.713379000000714</c:v>
                </c:pt>
                <c:pt idx="84">
                  <c:v>78.654476000003342</c:v>
                </c:pt>
                <c:pt idx="85">
                  <c:v>79.595532999999705</c:v>
                </c:pt>
                <c:pt idx="86">
                  <c:v>80.536720000003697</c:v>
                </c:pt>
                <c:pt idx="87">
                  <c:v>81.478014000000258</c:v>
                </c:pt>
                <c:pt idx="88">
                  <c:v>82.419147000000521</c:v>
                </c:pt>
                <c:pt idx="89">
                  <c:v>83.360265000002983</c:v>
                </c:pt>
                <c:pt idx="90">
                  <c:v>84.301400000003923</c:v>
                </c:pt>
                <c:pt idx="91">
                  <c:v>85.242500000000291</c:v>
                </c:pt>
                <c:pt idx="92">
                  <c:v>86.183563999999024</c:v>
                </c:pt>
                <c:pt idx="93">
                  <c:v>87.124733000004198</c:v>
                </c:pt>
                <c:pt idx="94">
                  <c:v>88.065929000003962</c:v>
                </c:pt>
                <c:pt idx="95">
                  <c:v>89.00695899999846</c:v>
                </c:pt>
                <c:pt idx="96">
                  <c:v>89.948038000002271</c:v>
                </c:pt>
                <c:pt idx="97">
                  <c:v>90.889153000003716</c:v>
                </c:pt>
                <c:pt idx="98">
                  <c:v>91.830201000004308</c:v>
                </c:pt>
                <c:pt idx="99">
                  <c:v>92.77140099999815</c:v>
                </c:pt>
                <c:pt idx="100">
                  <c:v>93.712467000004835</c:v>
                </c:pt>
                <c:pt idx="101">
                  <c:v>94.65352300000086</c:v>
                </c:pt>
                <c:pt idx="102">
                  <c:v>95.59457900000416</c:v>
                </c:pt>
                <c:pt idx="103">
                  <c:v>96.535619000002043</c:v>
                </c:pt>
                <c:pt idx="104">
                  <c:v>97.4766940000045</c:v>
                </c:pt>
                <c:pt idx="105">
                  <c:v>98.417777000002388</c:v>
                </c:pt>
                <c:pt idx="106">
                  <c:v>99.358901999999944</c:v>
                </c:pt>
                <c:pt idx="107">
                  <c:v>100.29994000000443</c:v>
                </c:pt>
                <c:pt idx="108">
                  <c:v>101.24098200000299</c:v>
                </c:pt>
                <c:pt idx="109">
                  <c:v>102.18201799999952</c:v>
                </c:pt>
                <c:pt idx="110">
                  <c:v>103.12302700000146</c:v>
                </c:pt>
                <c:pt idx="111">
                  <c:v>104.06414999999834</c:v>
                </c:pt>
                <c:pt idx="112">
                  <c:v>105.00523100000282</c:v>
                </c:pt>
                <c:pt idx="113">
                  <c:v>105.94631600000139</c:v>
                </c:pt>
                <c:pt idx="114">
                  <c:v>106.88747900000453</c:v>
                </c:pt>
                <c:pt idx="115">
                  <c:v>107.82859199999803</c:v>
                </c:pt>
                <c:pt idx="116">
                  <c:v>108.76972599999863</c:v>
                </c:pt>
                <c:pt idx="117">
                  <c:v>109.71080900000379</c:v>
                </c:pt>
                <c:pt idx="118">
                  <c:v>110.65189200000168</c:v>
                </c:pt>
                <c:pt idx="119">
                  <c:v>111.59305500000482</c:v>
                </c:pt>
                <c:pt idx="120">
                  <c:v>112.53413100000034</c:v>
                </c:pt>
                <c:pt idx="121">
                  <c:v>113.47524600000179</c:v>
                </c:pt>
                <c:pt idx="122">
                  <c:v>114.41639299999952</c:v>
                </c:pt>
                <c:pt idx="123">
                  <c:v>115.3576979999998</c:v>
                </c:pt>
                <c:pt idx="124">
                  <c:v>116.29890300000261</c:v>
                </c:pt>
                <c:pt idx="125">
                  <c:v>117.2400970000017</c:v>
                </c:pt>
                <c:pt idx="126">
                  <c:v>118.18141199999809</c:v>
                </c:pt>
                <c:pt idx="127">
                  <c:v>119.12265499999921</c:v>
                </c:pt>
                <c:pt idx="128">
                  <c:v>120.06386899999779</c:v>
                </c:pt>
                <c:pt idx="129">
                  <c:v>121.00506999999925</c:v>
                </c:pt>
                <c:pt idx="130">
                  <c:v>121.94623100000172</c:v>
                </c:pt>
                <c:pt idx="131">
                  <c:v>122.8874730000025</c:v>
                </c:pt>
                <c:pt idx="132">
                  <c:v>123.82856600000378</c:v>
                </c:pt>
                <c:pt idx="133">
                  <c:v>124.76971800000319</c:v>
                </c:pt>
                <c:pt idx="134">
                  <c:v>125.71083999999973</c:v>
                </c:pt>
                <c:pt idx="135">
                  <c:v>126.65202700000373</c:v>
                </c:pt>
                <c:pt idx="136">
                  <c:v>127.59318000000349</c:v>
                </c:pt>
                <c:pt idx="137">
                  <c:v>128.53418999999849</c:v>
                </c:pt>
                <c:pt idx="138">
                  <c:v>129.47518100000161</c:v>
                </c:pt>
                <c:pt idx="139">
                  <c:v>130.41622700000153</c:v>
                </c:pt>
                <c:pt idx="140">
                  <c:v>131.35734600000433</c:v>
                </c:pt>
                <c:pt idx="141">
                  <c:v>132.29839899999934</c:v>
                </c:pt>
                <c:pt idx="142">
                  <c:v>133.23944499999925</c:v>
                </c:pt>
                <c:pt idx="143">
                  <c:v>134.18053599999985</c:v>
                </c:pt>
                <c:pt idx="144">
                  <c:v>135.12164800000028</c:v>
                </c:pt>
                <c:pt idx="145">
                  <c:v>136.06282300000021</c:v>
                </c:pt>
                <c:pt idx="146">
                  <c:v>137.00410600000032</c:v>
                </c:pt>
                <c:pt idx="147">
                  <c:v>137.9454029999979</c:v>
                </c:pt>
                <c:pt idx="148">
                  <c:v>138.88674300000275</c:v>
                </c:pt>
                <c:pt idx="149">
                  <c:v>139.82812600000034</c:v>
                </c:pt>
                <c:pt idx="150">
                  <c:v>140.76931400000467</c:v>
                </c:pt>
                <c:pt idx="151">
                  <c:v>141.71043400000053</c:v>
                </c:pt>
                <c:pt idx="152">
                  <c:v>142.65161400000216</c:v>
                </c:pt>
                <c:pt idx="153">
                  <c:v>143.59266899999784</c:v>
                </c:pt>
                <c:pt idx="154">
                  <c:v>144.53368000000046</c:v>
                </c:pt>
                <c:pt idx="155">
                  <c:v>145.47469799999817</c:v>
                </c:pt>
                <c:pt idx="156">
                  <c:v>146.41572000000451</c:v>
                </c:pt>
                <c:pt idx="157">
                  <c:v>147.35675600000104</c:v>
                </c:pt>
                <c:pt idx="158">
                  <c:v>148.29773800000112</c:v>
                </c:pt>
                <c:pt idx="159">
                  <c:v>149.23884800000087</c:v>
                </c:pt>
                <c:pt idx="160">
                  <c:v>150.17975999999908</c:v>
                </c:pt>
                <c:pt idx="161">
                  <c:v>151.12065699999948</c:v>
                </c:pt>
                <c:pt idx="162">
                  <c:v>152.06160300000192</c:v>
                </c:pt>
                <c:pt idx="163">
                  <c:v>153.00253599999996</c:v>
                </c:pt>
                <c:pt idx="164">
                  <c:v>153.94351000000461</c:v>
                </c:pt>
                <c:pt idx="165">
                  <c:v>154.88449499999842</c:v>
                </c:pt>
                <c:pt idx="166">
                  <c:v>155.82543100000476</c:v>
                </c:pt>
                <c:pt idx="167">
                  <c:v>156.76640800000314</c:v>
                </c:pt>
                <c:pt idx="168">
                  <c:v>157.70745200000238</c:v>
                </c:pt>
                <c:pt idx="169">
                  <c:v>158.64847700000246</c:v>
                </c:pt>
                <c:pt idx="170">
                  <c:v>159.58945099999983</c:v>
                </c:pt>
                <c:pt idx="171">
                  <c:v>160.53050800000346</c:v>
                </c:pt>
                <c:pt idx="172">
                  <c:v>161.47163200000068</c:v>
                </c:pt>
                <c:pt idx="173">
                  <c:v>162.41266900000483</c:v>
                </c:pt>
                <c:pt idx="174">
                  <c:v>163.3536529999983</c:v>
                </c:pt>
                <c:pt idx="175">
                  <c:v>164.29464500000176</c:v>
                </c:pt>
                <c:pt idx="176">
                  <c:v>165.2356310000032</c:v>
                </c:pt>
                <c:pt idx="177">
                  <c:v>166.17660400000022</c:v>
                </c:pt>
                <c:pt idx="178">
                  <c:v>167.11755000000267</c:v>
                </c:pt>
                <c:pt idx="179">
                  <c:v>168.05847799999901</c:v>
                </c:pt>
                <c:pt idx="180">
                  <c:v>168.99944700000196</c:v>
                </c:pt>
                <c:pt idx="181">
                  <c:v>169.94030800000473</c:v>
                </c:pt>
                <c:pt idx="182">
                  <c:v>170.88114000000496</c:v>
                </c:pt>
                <c:pt idx="183">
                  <c:v>171.82200700000249</c:v>
                </c:pt>
                <c:pt idx="184">
                  <c:v>172.76288600000407</c:v>
                </c:pt>
                <c:pt idx="185">
                  <c:v>173.70374000000447</c:v>
                </c:pt>
                <c:pt idx="186">
                  <c:v>174.64459599999827</c:v>
                </c:pt>
                <c:pt idx="187">
                  <c:v>175.58543500000087</c:v>
                </c:pt>
                <c:pt idx="188">
                  <c:v>176.52627899999788</c:v>
                </c:pt>
                <c:pt idx="189">
                  <c:v>177.46722600000066</c:v>
                </c:pt>
                <c:pt idx="190">
                  <c:v>178.40819800000463</c:v>
                </c:pt>
                <c:pt idx="191">
                  <c:v>179.34908300000097</c:v>
                </c:pt>
                <c:pt idx="192">
                  <c:v>180.28990699999849</c:v>
                </c:pt>
                <c:pt idx="193">
                  <c:v>181.23084599999856</c:v>
                </c:pt>
                <c:pt idx="194">
                  <c:v>182.1718269999983</c:v>
                </c:pt>
                <c:pt idx="195">
                  <c:v>183.11279400000058</c:v>
                </c:pt>
                <c:pt idx="196">
                  <c:v>184.05376100000285</c:v>
                </c:pt>
                <c:pt idx="197">
                  <c:v>184.99464599999919</c:v>
                </c:pt>
                <c:pt idx="198">
                  <c:v>185.9355379999979</c:v>
                </c:pt>
                <c:pt idx="199">
                  <c:v>186.87643399999797</c:v>
                </c:pt>
                <c:pt idx="200">
                  <c:v>187.81724899999972</c:v>
                </c:pt>
                <c:pt idx="201">
                  <c:v>188.75806300000113</c:v>
                </c:pt>
                <c:pt idx="202">
                  <c:v>189.69895700000052</c:v>
                </c:pt>
                <c:pt idx="203">
                  <c:v>190.63989800000127</c:v>
                </c:pt>
                <c:pt idx="204">
                  <c:v>191.58077800000319</c:v>
                </c:pt>
                <c:pt idx="205">
                  <c:v>192.52157699999952</c:v>
                </c:pt>
                <c:pt idx="206">
                  <c:v>193.46243099999992</c:v>
                </c:pt>
                <c:pt idx="207">
                  <c:v>194.40327600000455</c:v>
                </c:pt>
                <c:pt idx="208">
                  <c:v>195.3441129999992</c:v>
                </c:pt>
                <c:pt idx="209">
                  <c:v>196.28508900000452</c:v>
                </c:pt>
                <c:pt idx="210">
                  <c:v>197.22609000000375</c:v>
                </c:pt>
                <c:pt idx="211">
                  <c:v>198.16708199999994</c:v>
                </c:pt>
                <c:pt idx="212">
                  <c:v>199.10807500000374</c:v>
                </c:pt>
                <c:pt idx="213">
                  <c:v>200.0489430000016</c:v>
                </c:pt>
                <c:pt idx="214">
                  <c:v>200.98993400000472</c:v>
                </c:pt>
                <c:pt idx="215">
                  <c:v>201.93092299999989</c:v>
                </c:pt>
                <c:pt idx="216">
                  <c:v>202.87182700000267</c:v>
                </c:pt>
                <c:pt idx="217">
                  <c:v>203.81276000000071</c:v>
                </c:pt>
                <c:pt idx="218">
                  <c:v>204.75351600000431</c:v>
                </c:pt>
                <c:pt idx="219">
                  <c:v>205.69429800000216</c:v>
                </c:pt>
                <c:pt idx="220">
                  <c:v>206.63507899999968</c:v>
                </c:pt>
                <c:pt idx="221">
                  <c:v>207.57589900000312</c:v>
                </c:pt>
                <c:pt idx="222">
                  <c:v>208.51674300000013</c:v>
                </c:pt>
                <c:pt idx="223">
                  <c:v>209.45790200000192</c:v>
                </c:pt>
                <c:pt idx="224">
                  <c:v>210.39865200000349</c:v>
                </c:pt>
                <c:pt idx="225">
                  <c:v>211.33938399999897</c:v>
                </c:pt>
                <c:pt idx="226">
                  <c:v>212.28009200000088</c:v>
                </c:pt>
              </c:numCache>
            </c:numRef>
          </c:xVal>
          <c:yVal>
            <c:numRef>
              <c:f>Sheet1!$I$2:$I$229</c:f>
              <c:numCache>
                <c:formatCode>General</c:formatCode>
                <c:ptCount val="228"/>
                <c:pt idx="0">
                  <c:v>99.143348693847656</c:v>
                </c:pt>
                <c:pt idx="1">
                  <c:v>99.146163940429688</c:v>
                </c:pt>
                <c:pt idx="2">
                  <c:v>99.14898681640625</c:v>
                </c:pt>
                <c:pt idx="3">
                  <c:v>99.152069091796875</c:v>
                </c:pt>
                <c:pt idx="4">
                  <c:v>99.153572082519531</c:v>
                </c:pt>
                <c:pt idx="5">
                  <c:v>99.154220581054688</c:v>
                </c:pt>
                <c:pt idx="6">
                  <c:v>99.154541015625</c:v>
                </c:pt>
                <c:pt idx="7">
                  <c:v>99.1551513671875</c:v>
                </c:pt>
                <c:pt idx="8">
                  <c:v>99.155197143554688</c:v>
                </c:pt>
                <c:pt idx="9">
                  <c:v>99.155288696289063</c:v>
                </c:pt>
                <c:pt idx="10">
                  <c:v>99.155448913574219</c:v>
                </c:pt>
                <c:pt idx="11">
                  <c:v>99.155715942382813</c:v>
                </c:pt>
                <c:pt idx="12">
                  <c:v>99.155967712402344</c:v>
                </c:pt>
                <c:pt idx="13">
                  <c:v>99.156272888183594</c:v>
                </c:pt>
                <c:pt idx="14">
                  <c:v>99.156501770019531</c:v>
                </c:pt>
                <c:pt idx="15">
                  <c:v>99.156646728515625</c:v>
                </c:pt>
                <c:pt idx="16">
                  <c:v>99.156646728515625</c:v>
                </c:pt>
                <c:pt idx="17">
                  <c:v>99.1566162109375</c:v>
                </c:pt>
                <c:pt idx="18">
                  <c:v>99.156570434570313</c:v>
                </c:pt>
                <c:pt idx="19">
                  <c:v>99.156570434570313</c:v>
                </c:pt>
                <c:pt idx="20">
                  <c:v>99.156593322753906</c:v>
                </c:pt>
                <c:pt idx="21">
                  <c:v>99.156715393066406</c:v>
                </c:pt>
                <c:pt idx="22">
                  <c:v>99.156951904296875</c:v>
                </c:pt>
                <c:pt idx="23">
                  <c:v>99.157112121582031</c:v>
                </c:pt>
                <c:pt idx="24">
                  <c:v>99.1573486328125</c:v>
                </c:pt>
                <c:pt idx="25">
                  <c:v>99.157661437988281</c:v>
                </c:pt>
                <c:pt idx="26">
                  <c:v>99.157958984375</c:v>
                </c:pt>
                <c:pt idx="27">
                  <c:v>99.158164978027344</c:v>
                </c:pt>
                <c:pt idx="28">
                  <c:v>99.158248901367188</c:v>
                </c:pt>
                <c:pt idx="29">
                  <c:v>99.158332824707031</c:v>
                </c:pt>
                <c:pt idx="30">
                  <c:v>99.158332824707031</c:v>
                </c:pt>
                <c:pt idx="31">
                  <c:v>99.158332824707031</c:v>
                </c:pt>
                <c:pt idx="32">
                  <c:v>99.158378601074219</c:v>
                </c:pt>
                <c:pt idx="33">
                  <c:v>99.158699035644531</c:v>
                </c:pt>
                <c:pt idx="34">
                  <c:v>99.158851623535156</c:v>
                </c:pt>
                <c:pt idx="35">
                  <c:v>99.158973693847656</c:v>
                </c:pt>
                <c:pt idx="36">
                  <c:v>99.158973693847656</c:v>
                </c:pt>
                <c:pt idx="37">
                  <c:v>99.158638000488281</c:v>
                </c:pt>
                <c:pt idx="38">
                  <c:v>99.158218383789063</c:v>
                </c:pt>
                <c:pt idx="39">
                  <c:v>99.157821655273438</c:v>
                </c:pt>
                <c:pt idx="40">
                  <c:v>99.157546997070313</c:v>
                </c:pt>
                <c:pt idx="41">
                  <c:v>99.157424926757813</c:v>
                </c:pt>
                <c:pt idx="42">
                  <c:v>99.157424926757813</c:v>
                </c:pt>
                <c:pt idx="43">
                  <c:v>99.157669067382813</c:v>
                </c:pt>
                <c:pt idx="44">
                  <c:v>99.157905578613281</c:v>
                </c:pt>
                <c:pt idx="45">
                  <c:v>99.158248901367188</c:v>
                </c:pt>
                <c:pt idx="46">
                  <c:v>99.158401489257813</c:v>
                </c:pt>
                <c:pt idx="47">
                  <c:v>99.158454895019531</c:v>
                </c:pt>
                <c:pt idx="48">
                  <c:v>99.158454895019531</c:v>
                </c:pt>
                <c:pt idx="49">
                  <c:v>99.15826416015625</c:v>
                </c:pt>
                <c:pt idx="50">
                  <c:v>99.157730102539063</c:v>
                </c:pt>
                <c:pt idx="51">
                  <c:v>99.157150268554688</c:v>
                </c:pt>
                <c:pt idx="52">
                  <c:v>99.156440734863281</c:v>
                </c:pt>
                <c:pt idx="53">
                  <c:v>99.155845642089844</c:v>
                </c:pt>
                <c:pt idx="54">
                  <c:v>99.155082702636719</c:v>
                </c:pt>
                <c:pt idx="55">
                  <c:v>99.154571533203125</c:v>
                </c:pt>
                <c:pt idx="56">
                  <c:v>99.154396057128906</c:v>
                </c:pt>
                <c:pt idx="57">
                  <c:v>99.154388427734375</c:v>
                </c:pt>
                <c:pt idx="58">
                  <c:v>99.154396057128906</c:v>
                </c:pt>
                <c:pt idx="59">
                  <c:v>99.154411315917969</c:v>
                </c:pt>
                <c:pt idx="60">
                  <c:v>99.154411315917969</c:v>
                </c:pt>
                <c:pt idx="61">
                  <c:v>99.154426574707031</c:v>
                </c:pt>
                <c:pt idx="62">
                  <c:v>99.154441833496094</c:v>
                </c:pt>
                <c:pt idx="63">
                  <c:v>99.154533386230469</c:v>
                </c:pt>
                <c:pt idx="64">
                  <c:v>99.154747009277344</c:v>
                </c:pt>
                <c:pt idx="65">
                  <c:v>99.155158996582031</c:v>
                </c:pt>
                <c:pt idx="66">
                  <c:v>99.1556396484375</c:v>
                </c:pt>
                <c:pt idx="67">
                  <c:v>99.155990600585938</c:v>
                </c:pt>
                <c:pt idx="68">
                  <c:v>99.156517028808594</c:v>
                </c:pt>
                <c:pt idx="69">
                  <c:v>99.157035827636719</c:v>
                </c:pt>
                <c:pt idx="70">
                  <c:v>99.157356262207031</c:v>
                </c:pt>
                <c:pt idx="71">
                  <c:v>99.157394409179688</c:v>
                </c:pt>
                <c:pt idx="72">
                  <c:v>99.157394409179688</c:v>
                </c:pt>
                <c:pt idx="73">
                  <c:v>99.157394409179688</c:v>
                </c:pt>
                <c:pt idx="74">
                  <c:v>99.157394409179688</c:v>
                </c:pt>
                <c:pt idx="75">
                  <c:v>99.157394409179688</c:v>
                </c:pt>
                <c:pt idx="76">
                  <c:v>99.157516479492188</c:v>
                </c:pt>
                <c:pt idx="77">
                  <c:v>99.157516479492188</c:v>
                </c:pt>
                <c:pt idx="78">
                  <c:v>99.157501220703125</c:v>
                </c:pt>
                <c:pt idx="79">
                  <c:v>99.157417297363281</c:v>
                </c:pt>
                <c:pt idx="80">
                  <c:v>99.157394409179688</c:v>
                </c:pt>
                <c:pt idx="81">
                  <c:v>99.157188415527344</c:v>
                </c:pt>
                <c:pt idx="82">
                  <c:v>99.157035827636719</c:v>
                </c:pt>
                <c:pt idx="83">
                  <c:v>99.156959533691406</c:v>
                </c:pt>
                <c:pt idx="84">
                  <c:v>99.156936645507813</c:v>
                </c:pt>
                <c:pt idx="85">
                  <c:v>99.156837463378906</c:v>
                </c:pt>
                <c:pt idx="86">
                  <c:v>99.156837463378906</c:v>
                </c:pt>
                <c:pt idx="87">
                  <c:v>99.157035827636719</c:v>
                </c:pt>
                <c:pt idx="88">
                  <c:v>99.157058715820313</c:v>
                </c:pt>
                <c:pt idx="89">
                  <c:v>99.157073974609375</c:v>
                </c:pt>
                <c:pt idx="90">
                  <c:v>99.157089233398438</c:v>
                </c:pt>
                <c:pt idx="91">
                  <c:v>99.157089233398438</c:v>
                </c:pt>
                <c:pt idx="92">
                  <c:v>99.154312133789063</c:v>
                </c:pt>
                <c:pt idx="93">
                  <c:v>99.152145385742188</c:v>
                </c:pt>
                <c:pt idx="94">
                  <c:v>99.149269104003906</c:v>
                </c:pt>
                <c:pt idx="95">
                  <c:v>99.145675659179688</c:v>
                </c:pt>
                <c:pt idx="96">
                  <c:v>99.141792297363281</c:v>
                </c:pt>
                <c:pt idx="97">
                  <c:v>99.140838623046875</c:v>
                </c:pt>
                <c:pt idx="98">
                  <c:v>99.138969421386719</c:v>
                </c:pt>
                <c:pt idx="99">
                  <c:v>99.138641357421875</c:v>
                </c:pt>
                <c:pt idx="100">
                  <c:v>99.138641357421875</c:v>
                </c:pt>
                <c:pt idx="101">
                  <c:v>99.138679504394531</c:v>
                </c:pt>
                <c:pt idx="102">
                  <c:v>99.138687133789063</c:v>
                </c:pt>
                <c:pt idx="103">
                  <c:v>99.138679504394531</c:v>
                </c:pt>
                <c:pt idx="104">
                  <c:v>99.138389587402344</c:v>
                </c:pt>
                <c:pt idx="105">
                  <c:v>99.138160705566406</c:v>
                </c:pt>
                <c:pt idx="106">
                  <c:v>99.138076782226563</c:v>
                </c:pt>
                <c:pt idx="107">
                  <c:v>99.138046264648438</c:v>
                </c:pt>
                <c:pt idx="108">
                  <c:v>99.137931823730469</c:v>
                </c:pt>
                <c:pt idx="109">
                  <c:v>99.137901306152344</c:v>
                </c:pt>
                <c:pt idx="110">
                  <c:v>99.137603759765625</c:v>
                </c:pt>
                <c:pt idx="111">
                  <c:v>99.136764526367188</c:v>
                </c:pt>
                <c:pt idx="112">
                  <c:v>99.136024475097656</c:v>
                </c:pt>
                <c:pt idx="113">
                  <c:v>99.1353759765625</c:v>
                </c:pt>
                <c:pt idx="114">
                  <c:v>99.134849548339844</c:v>
                </c:pt>
                <c:pt idx="115">
                  <c:v>99.134849548339844</c:v>
                </c:pt>
                <c:pt idx="116">
                  <c:v>99.135162353515625</c:v>
                </c:pt>
                <c:pt idx="117">
                  <c:v>99.135665893554688</c:v>
                </c:pt>
                <c:pt idx="118">
                  <c:v>99.136138916015625</c:v>
                </c:pt>
                <c:pt idx="119">
                  <c:v>99.136581420898438</c:v>
                </c:pt>
                <c:pt idx="120">
                  <c:v>99.136909484863281</c:v>
                </c:pt>
                <c:pt idx="121">
                  <c:v>99.137062072753906</c:v>
                </c:pt>
                <c:pt idx="122">
                  <c:v>99.137100219726563</c:v>
                </c:pt>
                <c:pt idx="123">
                  <c:v>99.137062072753906</c:v>
                </c:pt>
                <c:pt idx="124">
                  <c:v>99.137054443359375</c:v>
                </c:pt>
                <c:pt idx="125">
                  <c:v>99.136962890625</c:v>
                </c:pt>
                <c:pt idx="126">
                  <c:v>99.136726379394531</c:v>
                </c:pt>
                <c:pt idx="127">
                  <c:v>99.136497497558594</c:v>
                </c:pt>
                <c:pt idx="128">
                  <c:v>99.135917663574219</c:v>
                </c:pt>
                <c:pt idx="129">
                  <c:v>99.135452270507813</c:v>
                </c:pt>
                <c:pt idx="130">
                  <c:v>99.135078430175781</c:v>
                </c:pt>
                <c:pt idx="131">
                  <c:v>99.134689331054688</c:v>
                </c:pt>
                <c:pt idx="132">
                  <c:v>99.134613037109375</c:v>
                </c:pt>
                <c:pt idx="133">
                  <c:v>99.134613037109375</c:v>
                </c:pt>
                <c:pt idx="134">
                  <c:v>99.134613037109375</c:v>
                </c:pt>
                <c:pt idx="135">
                  <c:v>99.134628295898438</c:v>
                </c:pt>
                <c:pt idx="136">
                  <c:v>99.134918212890625</c:v>
                </c:pt>
                <c:pt idx="137">
                  <c:v>99.135223388671875</c:v>
                </c:pt>
                <c:pt idx="138">
                  <c:v>99.135604858398438</c:v>
                </c:pt>
                <c:pt idx="139">
                  <c:v>99.135955810546875</c:v>
                </c:pt>
                <c:pt idx="140">
                  <c:v>99.136306762695313</c:v>
                </c:pt>
                <c:pt idx="141">
                  <c:v>99.136322021484375</c:v>
                </c:pt>
                <c:pt idx="142">
                  <c:v>99.136322021484375</c:v>
                </c:pt>
                <c:pt idx="143">
                  <c:v>99.136184692382813</c:v>
                </c:pt>
                <c:pt idx="144">
                  <c:v>99.136184692382813</c:v>
                </c:pt>
                <c:pt idx="145">
                  <c:v>99.136238098144531</c:v>
                </c:pt>
                <c:pt idx="146">
                  <c:v>99.136268615722656</c:v>
                </c:pt>
                <c:pt idx="147">
                  <c:v>99.136337280273438</c:v>
                </c:pt>
                <c:pt idx="148">
                  <c:v>99.136337280273438</c:v>
                </c:pt>
                <c:pt idx="149">
                  <c:v>99.1361083984375</c:v>
                </c:pt>
                <c:pt idx="150">
                  <c:v>99.135765075683594</c:v>
                </c:pt>
                <c:pt idx="151">
                  <c:v>99.135414123535156</c:v>
                </c:pt>
                <c:pt idx="152">
                  <c:v>99.134819030761719</c:v>
                </c:pt>
                <c:pt idx="153">
                  <c:v>99.134208679199219</c:v>
                </c:pt>
                <c:pt idx="154">
                  <c:v>99.134025573730469</c:v>
                </c:pt>
                <c:pt idx="155">
                  <c:v>99.133796691894531</c:v>
                </c:pt>
                <c:pt idx="156">
                  <c:v>99.133529663085938</c:v>
                </c:pt>
                <c:pt idx="157">
                  <c:v>99.133529663085938</c:v>
                </c:pt>
                <c:pt idx="158">
                  <c:v>99.133697509765625</c:v>
                </c:pt>
                <c:pt idx="159">
                  <c:v>99.13372802734375</c:v>
                </c:pt>
                <c:pt idx="160">
                  <c:v>99.133811950683594</c:v>
                </c:pt>
                <c:pt idx="161">
                  <c:v>99.134284973144531</c:v>
                </c:pt>
                <c:pt idx="162">
                  <c:v>99.134284973144531</c:v>
                </c:pt>
                <c:pt idx="163">
                  <c:v>99.134696960449219</c:v>
                </c:pt>
                <c:pt idx="164">
                  <c:v>99.1363525390625</c:v>
                </c:pt>
                <c:pt idx="165">
                  <c:v>99.141563415527344</c:v>
                </c:pt>
                <c:pt idx="166">
                  <c:v>99.145675659179688</c:v>
                </c:pt>
                <c:pt idx="167">
                  <c:v>99.14971923828125</c:v>
                </c:pt>
                <c:pt idx="168">
                  <c:v>99.154487609863281</c:v>
                </c:pt>
                <c:pt idx="169">
                  <c:v>99.155349731445313</c:v>
                </c:pt>
                <c:pt idx="170">
                  <c:v>99.155349731445313</c:v>
                </c:pt>
                <c:pt idx="171">
                  <c:v>99.154594421386719</c:v>
                </c:pt>
                <c:pt idx="172">
                  <c:v>99.154327392578125</c:v>
                </c:pt>
                <c:pt idx="173">
                  <c:v>99.154159545898438</c:v>
                </c:pt>
                <c:pt idx="174">
                  <c:v>99.154159545898438</c:v>
                </c:pt>
                <c:pt idx="175">
                  <c:v>99.154167175292969</c:v>
                </c:pt>
                <c:pt idx="176">
                  <c:v>99.154190063476563</c:v>
                </c:pt>
                <c:pt idx="177">
                  <c:v>99.154190063476563</c:v>
                </c:pt>
                <c:pt idx="178">
                  <c:v>99.154167175292969</c:v>
                </c:pt>
                <c:pt idx="179">
                  <c:v>99.154006958007813</c:v>
                </c:pt>
                <c:pt idx="180">
                  <c:v>99.153923034667969</c:v>
                </c:pt>
                <c:pt idx="181">
                  <c:v>99.153816223144531</c:v>
                </c:pt>
                <c:pt idx="182">
                  <c:v>99.153816223144531</c:v>
                </c:pt>
                <c:pt idx="183">
                  <c:v>99.153884887695313</c:v>
                </c:pt>
                <c:pt idx="184">
                  <c:v>99.154167175292969</c:v>
                </c:pt>
                <c:pt idx="185">
                  <c:v>99.154350280761719</c:v>
                </c:pt>
                <c:pt idx="186">
                  <c:v>99.1544189453125</c:v>
                </c:pt>
                <c:pt idx="187">
                  <c:v>99.154548645019531</c:v>
                </c:pt>
                <c:pt idx="188">
                  <c:v>99.154548645019531</c:v>
                </c:pt>
                <c:pt idx="189">
                  <c:v>99.154617309570313</c:v>
                </c:pt>
                <c:pt idx="190">
                  <c:v>99.1546630859375</c:v>
                </c:pt>
                <c:pt idx="191">
                  <c:v>99.154731750488281</c:v>
                </c:pt>
                <c:pt idx="192">
                  <c:v>99.154792785644531</c:v>
                </c:pt>
                <c:pt idx="193">
                  <c:v>99.154792785644531</c:v>
                </c:pt>
                <c:pt idx="194">
                  <c:v>99.154754638671875</c:v>
                </c:pt>
                <c:pt idx="195">
                  <c:v>99.154708862304688</c:v>
                </c:pt>
                <c:pt idx="196">
                  <c:v>99.154685974121094</c:v>
                </c:pt>
                <c:pt idx="197">
                  <c:v>99.154563903808594</c:v>
                </c:pt>
                <c:pt idx="198">
                  <c:v>99.154487609863281</c:v>
                </c:pt>
                <c:pt idx="199">
                  <c:v>99.154327392578125</c:v>
                </c:pt>
                <c:pt idx="200">
                  <c:v>99.154327392578125</c:v>
                </c:pt>
                <c:pt idx="201">
                  <c:v>99.154373168945313</c:v>
                </c:pt>
                <c:pt idx="202">
                  <c:v>99.154373168945313</c:v>
                </c:pt>
                <c:pt idx="203">
                  <c:v>99.154296875</c:v>
                </c:pt>
                <c:pt idx="204">
                  <c:v>99.153968811035156</c:v>
                </c:pt>
                <c:pt idx="205">
                  <c:v>99.153396606445313</c:v>
                </c:pt>
                <c:pt idx="206">
                  <c:v>99.152626037597656</c:v>
                </c:pt>
                <c:pt idx="207">
                  <c:v>99.1519775390625</c:v>
                </c:pt>
                <c:pt idx="208">
                  <c:v>99.151596069335938</c:v>
                </c:pt>
                <c:pt idx="209">
                  <c:v>99.151588439941406</c:v>
                </c:pt>
                <c:pt idx="210">
                  <c:v>99.151588439941406</c:v>
                </c:pt>
                <c:pt idx="211">
                  <c:v>99.151901245117188</c:v>
                </c:pt>
                <c:pt idx="212">
                  <c:v>99.152290344238281</c:v>
                </c:pt>
                <c:pt idx="213">
                  <c:v>99.152603149414063</c:v>
                </c:pt>
                <c:pt idx="214">
                  <c:v>99.153144836425781</c:v>
                </c:pt>
                <c:pt idx="215">
                  <c:v>99.153457641601563</c:v>
                </c:pt>
                <c:pt idx="216">
                  <c:v>99.153717041015625</c:v>
                </c:pt>
                <c:pt idx="217">
                  <c:v>99.153999328613281</c:v>
                </c:pt>
                <c:pt idx="218">
                  <c:v>99.154159545898438</c:v>
                </c:pt>
                <c:pt idx="219">
                  <c:v>99.154228210449219</c:v>
                </c:pt>
                <c:pt idx="220">
                  <c:v>99.154228210449219</c:v>
                </c:pt>
                <c:pt idx="221">
                  <c:v>99.154220581054688</c:v>
                </c:pt>
                <c:pt idx="222">
                  <c:v>99.153999328613281</c:v>
                </c:pt>
                <c:pt idx="223">
                  <c:v>99.153915405273438</c:v>
                </c:pt>
                <c:pt idx="224">
                  <c:v>99.153678894042969</c:v>
                </c:pt>
                <c:pt idx="225">
                  <c:v>99.153617858886719</c:v>
                </c:pt>
                <c:pt idx="226">
                  <c:v>99.153350830078125</c:v>
                </c:pt>
              </c:numCache>
            </c:numRef>
          </c:yVal>
          <c:smooth val="0"/>
          <c:extLst>
            <c:ext xmlns:c16="http://schemas.microsoft.com/office/drawing/2014/chart" uri="{C3380CC4-5D6E-409C-BE32-E72D297353CC}">
              <c16:uniqueId val="{00000000-2FC1-445A-A75D-92024E584178}"/>
            </c:ext>
          </c:extLst>
        </c:ser>
        <c:ser>
          <c:idx val="1"/>
          <c:order val="1"/>
          <c:tx>
            <c:strRef>
              <c:f>Sheet1!$J$1</c:f>
              <c:strCache>
                <c:ptCount val="1"/>
              </c:strCache>
            </c:strRef>
          </c:tx>
          <c:spPr>
            <a:ln w="19050" cap="rnd">
              <a:noFill/>
              <a:round/>
            </a:ln>
            <a:effectLst/>
          </c:spPr>
          <c:marker>
            <c:symbol val="circle"/>
            <c:size val="5"/>
            <c:spPr>
              <a:solidFill>
                <a:schemeClr val="accent2"/>
              </a:solidFill>
              <a:ln w="9525">
                <a:solidFill>
                  <a:schemeClr val="accent2"/>
                </a:solidFill>
              </a:ln>
              <a:effectLst/>
            </c:spPr>
          </c:marker>
          <c:xVal>
            <c:numRef>
              <c:f>Sheet1!$H$2:$H$229</c:f>
              <c:numCache>
                <c:formatCode>General</c:formatCode>
                <c:ptCount val="228"/>
                <c:pt idx="0">
                  <c:v>0</c:v>
                </c:pt>
                <c:pt idx="1">
                  <c:v>1.016526999999769</c:v>
                </c:pt>
                <c:pt idx="2">
                  <c:v>2.0331010000008973</c:v>
                </c:pt>
                <c:pt idx="3">
                  <c:v>3.0496930000008433</c:v>
                </c:pt>
                <c:pt idx="4">
                  <c:v>4.0663480000002892</c:v>
                </c:pt>
                <c:pt idx="5">
                  <c:v>5.0830310000019381</c:v>
                </c:pt>
                <c:pt idx="6">
                  <c:v>5.2362380000049598</c:v>
                </c:pt>
                <c:pt idx="7">
                  <c:v>6.1776700000045821</c:v>
                </c:pt>
                <c:pt idx="8">
                  <c:v>7.1190480000004754</c:v>
                </c:pt>
                <c:pt idx="9">
                  <c:v>8.0604850000017905</c:v>
                </c:pt>
                <c:pt idx="10">
                  <c:v>9.0019150000007357</c:v>
                </c:pt>
                <c:pt idx="11">
                  <c:v>9.9432820000001811</c:v>
                </c:pt>
                <c:pt idx="12">
                  <c:v>10.884581999998773</c:v>
                </c:pt>
                <c:pt idx="13">
                  <c:v>11.825925000004645</c:v>
                </c:pt>
                <c:pt idx="14">
                  <c:v>12.767281000000366</c:v>
                </c:pt>
                <c:pt idx="15">
                  <c:v>13.708710999999312</c:v>
                </c:pt>
                <c:pt idx="16">
                  <c:v>14.650100999999268</c:v>
                </c:pt>
                <c:pt idx="17">
                  <c:v>15.5914300000004</c:v>
                </c:pt>
                <c:pt idx="18">
                  <c:v>16.532744000003731</c:v>
                </c:pt>
                <c:pt idx="19">
                  <c:v>17.474066000002495</c:v>
                </c:pt>
                <c:pt idx="20">
                  <c:v>18.415473000000929</c:v>
                </c:pt>
                <c:pt idx="21">
                  <c:v>19.35685000000376</c:v>
                </c:pt>
                <c:pt idx="22">
                  <c:v>20.298255000001518</c:v>
                </c:pt>
                <c:pt idx="23">
                  <c:v>21.23969400000351</c:v>
                </c:pt>
                <c:pt idx="24">
                  <c:v>22.181075000000419</c:v>
                </c:pt>
                <c:pt idx="25">
                  <c:v>23.122645000003104</c:v>
                </c:pt>
                <c:pt idx="26">
                  <c:v>24.064031000001705</c:v>
                </c:pt>
                <c:pt idx="27">
                  <c:v>25.005464000001666</c:v>
                </c:pt>
                <c:pt idx="28">
                  <c:v>25.946751000003133</c:v>
                </c:pt>
                <c:pt idx="29">
                  <c:v>26.888042999999016</c:v>
                </c:pt>
                <c:pt idx="30">
                  <c:v>27.829358000002685</c:v>
                </c:pt>
                <c:pt idx="31">
                  <c:v>28.770642000003136</c:v>
                </c:pt>
                <c:pt idx="32">
                  <c:v>29.711874000000535</c:v>
                </c:pt>
                <c:pt idx="33">
                  <c:v>30.653076000002329</c:v>
                </c:pt>
                <c:pt idx="34">
                  <c:v>31.594327999999223</c:v>
                </c:pt>
                <c:pt idx="35">
                  <c:v>32.535594000000856</c:v>
                </c:pt>
                <c:pt idx="36">
                  <c:v>33.47683600000164</c:v>
                </c:pt>
                <c:pt idx="37">
                  <c:v>34.418085999997857</c:v>
                </c:pt>
                <c:pt idx="38">
                  <c:v>35.359481999999844</c:v>
                </c:pt>
                <c:pt idx="39">
                  <c:v>36.30077600000368</c:v>
                </c:pt>
                <c:pt idx="40">
                  <c:v>37.242029000000912</c:v>
                </c:pt>
                <c:pt idx="41">
                  <c:v>38.183261999998649</c:v>
                </c:pt>
                <c:pt idx="42">
                  <c:v>39.124467000001459</c:v>
                </c:pt>
                <c:pt idx="43">
                  <c:v>40.06563499999902</c:v>
                </c:pt>
                <c:pt idx="44">
                  <c:v>41.006803000003856</c:v>
                </c:pt>
                <c:pt idx="45">
                  <c:v>41.947976000003109</c:v>
                </c:pt>
                <c:pt idx="46">
                  <c:v>42.889166000000841</c:v>
                </c:pt>
                <c:pt idx="47">
                  <c:v>43.830436000003829</c:v>
                </c:pt>
                <c:pt idx="48">
                  <c:v>44.771616999998514</c:v>
                </c:pt>
                <c:pt idx="49">
                  <c:v>45.712849000003189</c:v>
                </c:pt>
                <c:pt idx="50">
                  <c:v>46.654067000003124</c:v>
                </c:pt>
                <c:pt idx="51">
                  <c:v>47.5953010000012</c:v>
                </c:pt>
                <c:pt idx="52">
                  <c:v>48.53653900000063</c:v>
                </c:pt>
                <c:pt idx="53">
                  <c:v>49.477747000004456</c:v>
                </c:pt>
                <c:pt idx="54">
                  <c:v>50.418837000004714</c:v>
                </c:pt>
                <c:pt idx="55">
                  <c:v>51.359932999999728</c:v>
                </c:pt>
                <c:pt idx="56">
                  <c:v>52.301156000001356</c:v>
                </c:pt>
                <c:pt idx="57">
                  <c:v>53.24233500000264</c:v>
                </c:pt>
                <c:pt idx="58">
                  <c:v>54.183567000000039</c:v>
                </c:pt>
                <c:pt idx="59">
                  <c:v>55.124801999998454</c:v>
                </c:pt>
                <c:pt idx="60">
                  <c:v>56.065928000003623</c:v>
                </c:pt>
                <c:pt idx="61">
                  <c:v>57.007090999999491</c:v>
                </c:pt>
                <c:pt idx="62">
                  <c:v>57.948302000004333</c:v>
                </c:pt>
                <c:pt idx="63">
                  <c:v>58.889476000003924</c:v>
                </c:pt>
                <c:pt idx="64">
                  <c:v>59.830785999998625</c:v>
                </c:pt>
                <c:pt idx="65">
                  <c:v>60.772005999999237</c:v>
                </c:pt>
                <c:pt idx="66">
                  <c:v>61.713282000004256</c:v>
                </c:pt>
                <c:pt idx="67">
                  <c:v>62.654462999998941</c:v>
                </c:pt>
                <c:pt idx="68">
                  <c:v>63.595672000003105</c:v>
                </c:pt>
                <c:pt idx="69">
                  <c:v>64.536800000001676</c:v>
                </c:pt>
                <c:pt idx="70">
                  <c:v>65.477909000001091</c:v>
                </c:pt>
                <c:pt idx="71">
                  <c:v>66.419138999997813</c:v>
                </c:pt>
                <c:pt idx="72">
                  <c:v>67.360212999999931</c:v>
                </c:pt>
                <c:pt idx="73">
                  <c:v>68.301416000002064</c:v>
                </c:pt>
                <c:pt idx="74">
                  <c:v>69.242550000002666</c:v>
                </c:pt>
                <c:pt idx="75">
                  <c:v>70.183714999999211</c:v>
                </c:pt>
                <c:pt idx="76">
                  <c:v>71.124965000002703</c:v>
                </c:pt>
                <c:pt idx="77">
                  <c:v>72.066279999999097</c:v>
                </c:pt>
                <c:pt idx="78">
                  <c:v>73.007518999998865</c:v>
                </c:pt>
                <c:pt idx="79">
                  <c:v>73.948698000000149</c:v>
                </c:pt>
                <c:pt idx="80">
                  <c:v>74.889901000002283</c:v>
                </c:pt>
                <c:pt idx="81">
                  <c:v>75.831057000003057</c:v>
                </c:pt>
                <c:pt idx="82">
                  <c:v>76.772209000002476</c:v>
                </c:pt>
                <c:pt idx="83">
                  <c:v>77.713379000000714</c:v>
                </c:pt>
                <c:pt idx="84">
                  <c:v>78.654476000003342</c:v>
                </c:pt>
                <c:pt idx="85">
                  <c:v>79.595532999999705</c:v>
                </c:pt>
                <c:pt idx="86">
                  <c:v>80.536720000003697</c:v>
                </c:pt>
                <c:pt idx="87">
                  <c:v>81.478014000000258</c:v>
                </c:pt>
                <c:pt idx="88">
                  <c:v>82.419147000000521</c:v>
                </c:pt>
                <c:pt idx="89">
                  <c:v>83.360265000002983</c:v>
                </c:pt>
                <c:pt idx="90">
                  <c:v>84.301400000003923</c:v>
                </c:pt>
                <c:pt idx="91">
                  <c:v>85.242500000000291</c:v>
                </c:pt>
                <c:pt idx="92">
                  <c:v>86.183563999999024</c:v>
                </c:pt>
                <c:pt idx="93">
                  <c:v>87.124733000004198</c:v>
                </c:pt>
                <c:pt idx="94">
                  <c:v>88.065929000003962</c:v>
                </c:pt>
                <c:pt idx="95">
                  <c:v>89.00695899999846</c:v>
                </c:pt>
                <c:pt idx="96">
                  <c:v>89.948038000002271</c:v>
                </c:pt>
                <c:pt idx="97">
                  <c:v>90.889153000003716</c:v>
                </c:pt>
                <c:pt idx="98">
                  <c:v>91.830201000004308</c:v>
                </c:pt>
                <c:pt idx="99">
                  <c:v>92.77140099999815</c:v>
                </c:pt>
                <c:pt idx="100">
                  <c:v>93.712467000004835</c:v>
                </c:pt>
                <c:pt idx="101">
                  <c:v>94.65352300000086</c:v>
                </c:pt>
                <c:pt idx="102">
                  <c:v>95.59457900000416</c:v>
                </c:pt>
                <c:pt idx="103">
                  <c:v>96.535619000002043</c:v>
                </c:pt>
                <c:pt idx="104">
                  <c:v>97.4766940000045</c:v>
                </c:pt>
                <c:pt idx="105">
                  <c:v>98.417777000002388</c:v>
                </c:pt>
                <c:pt idx="106">
                  <c:v>99.358901999999944</c:v>
                </c:pt>
                <c:pt idx="107">
                  <c:v>100.29994000000443</c:v>
                </c:pt>
                <c:pt idx="108">
                  <c:v>101.24098200000299</c:v>
                </c:pt>
                <c:pt idx="109">
                  <c:v>102.18201799999952</c:v>
                </c:pt>
                <c:pt idx="110">
                  <c:v>103.12302700000146</c:v>
                </c:pt>
                <c:pt idx="111">
                  <c:v>104.06414999999834</c:v>
                </c:pt>
                <c:pt idx="112">
                  <c:v>105.00523100000282</c:v>
                </c:pt>
                <c:pt idx="113">
                  <c:v>105.94631600000139</c:v>
                </c:pt>
                <c:pt idx="114">
                  <c:v>106.88747900000453</c:v>
                </c:pt>
                <c:pt idx="115">
                  <c:v>107.82859199999803</c:v>
                </c:pt>
                <c:pt idx="116">
                  <c:v>108.76972599999863</c:v>
                </c:pt>
                <c:pt idx="117">
                  <c:v>109.71080900000379</c:v>
                </c:pt>
                <c:pt idx="118">
                  <c:v>110.65189200000168</c:v>
                </c:pt>
                <c:pt idx="119">
                  <c:v>111.59305500000482</c:v>
                </c:pt>
                <c:pt idx="120">
                  <c:v>112.53413100000034</c:v>
                </c:pt>
                <c:pt idx="121">
                  <c:v>113.47524600000179</c:v>
                </c:pt>
                <c:pt idx="122">
                  <c:v>114.41639299999952</c:v>
                </c:pt>
                <c:pt idx="123">
                  <c:v>115.3576979999998</c:v>
                </c:pt>
                <c:pt idx="124">
                  <c:v>116.29890300000261</c:v>
                </c:pt>
                <c:pt idx="125">
                  <c:v>117.2400970000017</c:v>
                </c:pt>
                <c:pt idx="126">
                  <c:v>118.18141199999809</c:v>
                </c:pt>
                <c:pt idx="127">
                  <c:v>119.12265499999921</c:v>
                </c:pt>
                <c:pt idx="128">
                  <c:v>120.06386899999779</c:v>
                </c:pt>
                <c:pt idx="129">
                  <c:v>121.00506999999925</c:v>
                </c:pt>
                <c:pt idx="130">
                  <c:v>121.94623100000172</c:v>
                </c:pt>
                <c:pt idx="131">
                  <c:v>122.8874730000025</c:v>
                </c:pt>
                <c:pt idx="132">
                  <c:v>123.82856600000378</c:v>
                </c:pt>
                <c:pt idx="133">
                  <c:v>124.76971800000319</c:v>
                </c:pt>
                <c:pt idx="134">
                  <c:v>125.71083999999973</c:v>
                </c:pt>
                <c:pt idx="135">
                  <c:v>126.65202700000373</c:v>
                </c:pt>
                <c:pt idx="136">
                  <c:v>127.59318000000349</c:v>
                </c:pt>
                <c:pt idx="137">
                  <c:v>128.53418999999849</c:v>
                </c:pt>
                <c:pt idx="138">
                  <c:v>129.47518100000161</c:v>
                </c:pt>
                <c:pt idx="139">
                  <c:v>130.41622700000153</c:v>
                </c:pt>
                <c:pt idx="140">
                  <c:v>131.35734600000433</c:v>
                </c:pt>
                <c:pt idx="141">
                  <c:v>132.29839899999934</c:v>
                </c:pt>
                <c:pt idx="142">
                  <c:v>133.23944499999925</c:v>
                </c:pt>
                <c:pt idx="143">
                  <c:v>134.18053599999985</c:v>
                </c:pt>
                <c:pt idx="144">
                  <c:v>135.12164800000028</c:v>
                </c:pt>
                <c:pt idx="145">
                  <c:v>136.06282300000021</c:v>
                </c:pt>
                <c:pt idx="146">
                  <c:v>137.00410600000032</c:v>
                </c:pt>
                <c:pt idx="147">
                  <c:v>137.9454029999979</c:v>
                </c:pt>
                <c:pt idx="148">
                  <c:v>138.88674300000275</c:v>
                </c:pt>
                <c:pt idx="149">
                  <c:v>139.82812600000034</c:v>
                </c:pt>
                <c:pt idx="150">
                  <c:v>140.76931400000467</c:v>
                </c:pt>
                <c:pt idx="151">
                  <c:v>141.71043400000053</c:v>
                </c:pt>
                <c:pt idx="152">
                  <c:v>142.65161400000216</c:v>
                </c:pt>
                <c:pt idx="153">
                  <c:v>143.59266899999784</c:v>
                </c:pt>
                <c:pt idx="154">
                  <c:v>144.53368000000046</c:v>
                </c:pt>
                <c:pt idx="155">
                  <c:v>145.47469799999817</c:v>
                </c:pt>
                <c:pt idx="156">
                  <c:v>146.41572000000451</c:v>
                </c:pt>
                <c:pt idx="157">
                  <c:v>147.35675600000104</c:v>
                </c:pt>
                <c:pt idx="158">
                  <c:v>148.29773800000112</c:v>
                </c:pt>
                <c:pt idx="159">
                  <c:v>149.23884800000087</c:v>
                </c:pt>
                <c:pt idx="160">
                  <c:v>150.17975999999908</c:v>
                </c:pt>
                <c:pt idx="161">
                  <c:v>151.12065699999948</c:v>
                </c:pt>
                <c:pt idx="162">
                  <c:v>152.06160300000192</c:v>
                </c:pt>
                <c:pt idx="163">
                  <c:v>153.00253599999996</c:v>
                </c:pt>
                <c:pt idx="164">
                  <c:v>153.94351000000461</c:v>
                </c:pt>
                <c:pt idx="165">
                  <c:v>154.88449499999842</c:v>
                </c:pt>
                <c:pt idx="166">
                  <c:v>155.82543100000476</c:v>
                </c:pt>
                <c:pt idx="167">
                  <c:v>156.76640800000314</c:v>
                </c:pt>
                <c:pt idx="168">
                  <c:v>157.70745200000238</c:v>
                </c:pt>
                <c:pt idx="169">
                  <c:v>158.64847700000246</c:v>
                </c:pt>
                <c:pt idx="170">
                  <c:v>159.58945099999983</c:v>
                </c:pt>
                <c:pt idx="171">
                  <c:v>160.53050800000346</c:v>
                </c:pt>
                <c:pt idx="172">
                  <c:v>161.47163200000068</c:v>
                </c:pt>
                <c:pt idx="173">
                  <c:v>162.41266900000483</c:v>
                </c:pt>
                <c:pt idx="174">
                  <c:v>163.3536529999983</c:v>
                </c:pt>
                <c:pt idx="175">
                  <c:v>164.29464500000176</c:v>
                </c:pt>
                <c:pt idx="176">
                  <c:v>165.2356310000032</c:v>
                </c:pt>
                <c:pt idx="177">
                  <c:v>166.17660400000022</c:v>
                </c:pt>
                <c:pt idx="178">
                  <c:v>167.11755000000267</c:v>
                </c:pt>
                <c:pt idx="179">
                  <c:v>168.05847799999901</c:v>
                </c:pt>
                <c:pt idx="180">
                  <c:v>168.99944700000196</c:v>
                </c:pt>
                <c:pt idx="181">
                  <c:v>169.94030800000473</c:v>
                </c:pt>
                <c:pt idx="182">
                  <c:v>170.88114000000496</c:v>
                </c:pt>
                <c:pt idx="183">
                  <c:v>171.82200700000249</c:v>
                </c:pt>
                <c:pt idx="184">
                  <c:v>172.76288600000407</c:v>
                </c:pt>
                <c:pt idx="185">
                  <c:v>173.70374000000447</c:v>
                </c:pt>
                <c:pt idx="186">
                  <c:v>174.64459599999827</c:v>
                </c:pt>
                <c:pt idx="187">
                  <c:v>175.58543500000087</c:v>
                </c:pt>
                <c:pt idx="188">
                  <c:v>176.52627899999788</c:v>
                </c:pt>
                <c:pt idx="189">
                  <c:v>177.46722600000066</c:v>
                </c:pt>
                <c:pt idx="190">
                  <c:v>178.40819800000463</c:v>
                </c:pt>
                <c:pt idx="191">
                  <c:v>179.34908300000097</c:v>
                </c:pt>
                <c:pt idx="192">
                  <c:v>180.28990699999849</c:v>
                </c:pt>
                <c:pt idx="193">
                  <c:v>181.23084599999856</c:v>
                </c:pt>
                <c:pt idx="194">
                  <c:v>182.1718269999983</c:v>
                </c:pt>
                <c:pt idx="195">
                  <c:v>183.11279400000058</c:v>
                </c:pt>
                <c:pt idx="196">
                  <c:v>184.05376100000285</c:v>
                </c:pt>
                <c:pt idx="197">
                  <c:v>184.99464599999919</c:v>
                </c:pt>
                <c:pt idx="198">
                  <c:v>185.9355379999979</c:v>
                </c:pt>
                <c:pt idx="199">
                  <c:v>186.87643399999797</c:v>
                </c:pt>
                <c:pt idx="200">
                  <c:v>187.81724899999972</c:v>
                </c:pt>
                <c:pt idx="201">
                  <c:v>188.75806300000113</c:v>
                </c:pt>
                <c:pt idx="202">
                  <c:v>189.69895700000052</c:v>
                </c:pt>
                <c:pt idx="203">
                  <c:v>190.63989800000127</c:v>
                </c:pt>
                <c:pt idx="204">
                  <c:v>191.58077800000319</c:v>
                </c:pt>
                <c:pt idx="205">
                  <c:v>192.52157699999952</c:v>
                </c:pt>
                <c:pt idx="206">
                  <c:v>193.46243099999992</c:v>
                </c:pt>
                <c:pt idx="207">
                  <c:v>194.40327600000455</c:v>
                </c:pt>
                <c:pt idx="208">
                  <c:v>195.3441129999992</c:v>
                </c:pt>
                <c:pt idx="209">
                  <c:v>196.28508900000452</c:v>
                </c:pt>
                <c:pt idx="210">
                  <c:v>197.22609000000375</c:v>
                </c:pt>
                <c:pt idx="211">
                  <c:v>198.16708199999994</c:v>
                </c:pt>
                <c:pt idx="212">
                  <c:v>199.10807500000374</c:v>
                </c:pt>
                <c:pt idx="213">
                  <c:v>200.0489430000016</c:v>
                </c:pt>
                <c:pt idx="214">
                  <c:v>200.98993400000472</c:v>
                </c:pt>
                <c:pt idx="215">
                  <c:v>201.93092299999989</c:v>
                </c:pt>
                <c:pt idx="216">
                  <c:v>202.87182700000267</c:v>
                </c:pt>
                <c:pt idx="217">
                  <c:v>203.81276000000071</c:v>
                </c:pt>
                <c:pt idx="218">
                  <c:v>204.75351600000431</c:v>
                </c:pt>
                <c:pt idx="219">
                  <c:v>205.69429800000216</c:v>
                </c:pt>
                <c:pt idx="220">
                  <c:v>206.63507899999968</c:v>
                </c:pt>
                <c:pt idx="221">
                  <c:v>207.57589900000312</c:v>
                </c:pt>
                <c:pt idx="222">
                  <c:v>208.51674300000013</c:v>
                </c:pt>
                <c:pt idx="223">
                  <c:v>209.45790200000192</c:v>
                </c:pt>
                <c:pt idx="224">
                  <c:v>210.39865200000349</c:v>
                </c:pt>
                <c:pt idx="225">
                  <c:v>211.33938399999897</c:v>
                </c:pt>
                <c:pt idx="226">
                  <c:v>212.28009200000088</c:v>
                </c:pt>
              </c:numCache>
            </c:numRef>
          </c:xVal>
          <c:yVal>
            <c:numRef>
              <c:f>Sheet1!$J$2:$J$229</c:f>
              <c:numCache>
                <c:formatCode>General</c:formatCode>
                <c:ptCount val="228"/>
                <c:pt idx="0">
                  <c:v>99.155029296875</c:v>
                </c:pt>
                <c:pt idx="1">
                  <c:v>99.155868530273438</c:v>
                </c:pt>
                <c:pt idx="2">
                  <c:v>99.156715393066406</c:v>
                </c:pt>
                <c:pt idx="3">
                  <c:v>99.157707214355469</c:v>
                </c:pt>
                <c:pt idx="4">
                  <c:v>99.158111572265625</c:v>
                </c:pt>
                <c:pt idx="5">
                  <c:v>99.158233642578125</c:v>
                </c:pt>
                <c:pt idx="6">
                  <c:v>99.158470153808594</c:v>
                </c:pt>
                <c:pt idx="7">
                  <c:v>99.158721923828125</c:v>
                </c:pt>
                <c:pt idx="8">
                  <c:v>99.158737182617188</c:v>
                </c:pt>
                <c:pt idx="9">
                  <c:v>99.158912658691406</c:v>
                </c:pt>
                <c:pt idx="10">
                  <c:v>99.159187316894531</c:v>
                </c:pt>
                <c:pt idx="11">
                  <c:v>99.159271240234375</c:v>
                </c:pt>
                <c:pt idx="12">
                  <c:v>99.159461975097656</c:v>
                </c:pt>
                <c:pt idx="13">
                  <c:v>99.159690856933594</c:v>
                </c:pt>
                <c:pt idx="14">
                  <c:v>99.159820556640625</c:v>
                </c:pt>
                <c:pt idx="15">
                  <c:v>99.159843444824219</c:v>
                </c:pt>
                <c:pt idx="16">
                  <c:v>99.159896850585938</c:v>
                </c:pt>
                <c:pt idx="17">
                  <c:v>99.159912109375</c:v>
                </c:pt>
                <c:pt idx="18">
                  <c:v>99.160003662109375</c:v>
                </c:pt>
                <c:pt idx="19">
                  <c:v>99.160194396972656</c:v>
                </c:pt>
                <c:pt idx="20">
                  <c:v>99.160446166992188</c:v>
                </c:pt>
                <c:pt idx="21">
                  <c:v>99.160636901855469</c:v>
                </c:pt>
                <c:pt idx="22">
                  <c:v>99.160835266113281</c:v>
                </c:pt>
                <c:pt idx="23">
                  <c:v>99.160987854003906</c:v>
                </c:pt>
                <c:pt idx="24">
                  <c:v>99.161094665527344</c:v>
                </c:pt>
                <c:pt idx="25">
                  <c:v>99.161216735839844</c:v>
                </c:pt>
                <c:pt idx="26">
                  <c:v>99.161415100097656</c:v>
                </c:pt>
                <c:pt idx="27">
                  <c:v>99.161598205566406</c:v>
                </c:pt>
                <c:pt idx="28">
                  <c:v>99.161598205566406</c:v>
                </c:pt>
                <c:pt idx="29">
                  <c:v>99.161483764648438</c:v>
                </c:pt>
                <c:pt idx="30">
                  <c:v>99.161460876464844</c:v>
                </c:pt>
                <c:pt idx="31">
                  <c:v>99.161354064941406</c:v>
                </c:pt>
                <c:pt idx="32">
                  <c:v>99.161354064941406</c:v>
                </c:pt>
                <c:pt idx="33">
                  <c:v>99.16156005859375</c:v>
                </c:pt>
                <c:pt idx="34">
                  <c:v>99.162017822265625</c:v>
                </c:pt>
                <c:pt idx="35">
                  <c:v>99.162109375</c:v>
                </c:pt>
                <c:pt idx="36">
                  <c:v>99.162109375</c:v>
                </c:pt>
                <c:pt idx="37">
                  <c:v>99.161918640136719</c:v>
                </c:pt>
                <c:pt idx="38">
                  <c:v>99.161392211914063</c:v>
                </c:pt>
                <c:pt idx="39">
                  <c:v>99.160865783691406</c:v>
                </c:pt>
                <c:pt idx="40">
                  <c:v>99.160552978515625</c:v>
                </c:pt>
                <c:pt idx="41">
                  <c:v>99.160453796386719</c:v>
                </c:pt>
                <c:pt idx="42">
                  <c:v>99.160453796386719</c:v>
                </c:pt>
                <c:pt idx="43">
                  <c:v>99.160484313964844</c:v>
                </c:pt>
                <c:pt idx="44">
                  <c:v>99.160606384277344</c:v>
                </c:pt>
                <c:pt idx="45">
                  <c:v>99.160629272460938</c:v>
                </c:pt>
                <c:pt idx="46">
                  <c:v>99.160629272460938</c:v>
                </c:pt>
                <c:pt idx="47">
                  <c:v>99.160491943359375</c:v>
                </c:pt>
                <c:pt idx="48">
                  <c:v>99.160484313964844</c:v>
                </c:pt>
                <c:pt idx="49">
                  <c:v>99.160484313964844</c:v>
                </c:pt>
                <c:pt idx="50">
                  <c:v>99.1600341796875</c:v>
                </c:pt>
                <c:pt idx="51">
                  <c:v>99.159492492675781</c:v>
                </c:pt>
                <c:pt idx="52">
                  <c:v>99.15875244140625</c:v>
                </c:pt>
                <c:pt idx="53">
                  <c:v>99.157981872558594</c:v>
                </c:pt>
                <c:pt idx="54">
                  <c:v>99.157135009765625</c:v>
                </c:pt>
                <c:pt idx="55">
                  <c:v>99.156524658203125</c:v>
                </c:pt>
                <c:pt idx="56">
                  <c:v>99.15618896484375</c:v>
                </c:pt>
                <c:pt idx="57">
                  <c:v>99.15618896484375</c:v>
                </c:pt>
                <c:pt idx="58">
                  <c:v>99.156143188476563</c:v>
                </c:pt>
                <c:pt idx="59">
                  <c:v>99.156143188476563</c:v>
                </c:pt>
                <c:pt idx="60">
                  <c:v>99.156166076660156</c:v>
                </c:pt>
                <c:pt idx="61">
                  <c:v>99.156204223632813</c:v>
                </c:pt>
                <c:pt idx="62">
                  <c:v>99.156379699707031</c:v>
                </c:pt>
                <c:pt idx="63">
                  <c:v>99.156570434570313</c:v>
                </c:pt>
                <c:pt idx="64">
                  <c:v>99.156745910644531</c:v>
                </c:pt>
                <c:pt idx="65">
                  <c:v>99.157058715820313</c:v>
                </c:pt>
                <c:pt idx="66">
                  <c:v>99.157501220703125</c:v>
                </c:pt>
                <c:pt idx="67">
                  <c:v>99.157783508300781</c:v>
                </c:pt>
                <c:pt idx="68">
                  <c:v>99.158409118652344</c:v>
                </c:pt>
                <c:pt idx="69">
                  <c:v>99.158966064453125</c:v>
                </c:pt>
                <c:pt idx="70">
                  <c:v>99.159263610839844</c:v>
                </c:pt>
                <c:pt idx="71">
                  <c:v>99.159408569335938</c:v>
                </c:pt>
                <c:pt idx="72">
                  <c:v>99.159584045410156</c:v>
                </c:pt>
                <c:pt idx="73">
                  <c:v>99.159584045410156</c:v>
                </c:pt>
                <c:pt idx="74">
                  <c:v>99.159584045410156</c:v>
                </c:pt>
                <c:pt idx="75">
                  <c:v>99.159660339355469</c:v>
                </c:pt>
                <c:pt idx="76">
                  <c:v>99.159889221191406</c:v>
                </c:pt>
                <c:pt idx="77">
                  <c:v>99.159889221191406</c:v>
                </c:pt>
                <c:pt idx="78">
                  <c:v>99.159744262695313</c:v>
                </c:pt>
                <c:pt idx="79">
                  <c:v>99.159652709960938</c:v>
                </c:pt>
                <c:pt idx="80">
                  <c:v>99.159492492675781</c:v>
                </c:pt>
                <c:pt idx="81">
                  <c:v>99.1591796875</c:v>
                </c:pt>
                <c:pt idx="82">
                  <c:v>99.158889770507813</c:v>
                </c:pt>
                <c:pt idx="83">
                  <c:v>99.158882141113281</c:v>
                </c:pt>
                <c:pt idx="84">
                  <c:v>99.158889770507813</c:v>
                </c:pt>
                <c:pt idx="85">
                  <c:v>99.158897399902344</c:v>
                </c:pt>
                <c:pt idx="86">
                  <c:v>99.158973693847656</c:v>
                </c:pt>
                <c:pt idx="87">
                  <c:v>99.158973693847656</c:v>
                </c:pt>
                <c:pt idx="88">
                  <c:v>99.158973693847656</c:v>
                </c:pt>
                <c:pt idx="89">
                  <c:v>99.158935546875</c:v>
                </c:pt>
                <c:pt idx="90">
                  <c:v>99.158859252929688</c:v>
                </c:pt>
                <c:pt idx="91">
                  <c:v>99.158859252929688</c:v>
                </c:pt>
                <c:pt idx="92">
                  <c:v>99.15899658203125</c:v>
                </c:pt>
                <c:pt idx="93">
                  <c:v>99.15899658203125</c:v>
                </c:pt>
                <c:pt idx="94">
                  <c:v>99.15899658203125</c:v>
                </c:pt>
                <c:pt idx="95">
                  <c:v>99.158912658691406</c:v>
                </c:pt>
                <c:pt idx="96">
                  <c:v>99.158737182617188</c:v>
                </c:pt>
                <c:pt idx="97">
                  <c:v>99.158538818359375</c:v>
                </c:pt>
                <c:pt idx="98">
                  <c:v>99.158538818359375</c:v>
                </c:pt>
                <c:pt idx="99">
                  <c:v>99.158683776855469</c:v>
                </c:pt>
                <c:pt idx="100">
                  <c:v>99.158988952636719</c:v>
                </c:pt>
                <c:pt idx="101">
                  <c:v>99.1591796875</c:v>
                </c:pt>
                <c:pt idx="102">
                  <c:v>99.159370422363281</c:v>
                </c:pt>
                <c:pt idx="103">
                  <c:v>99.159370422363281</c:v>
                </c:pt>
                <c:pt idx="104">
                  <c:v>99.159255981445313</c:v>
                </c:pt>
                <c:pt idx="105">
                  <c:v>99.159027099609375</c:v>
                </c:pt>
                <c:pt idx="106">
                  <c:v>99.158958435058594</c:v>
                </c:pt>
                <c:pt idx="107">
                  <c:v>99.15887451171875</c:v>
                </c:pt>
                <c:pt idx="108">
                  <c:v>99.15887451171875</c:v>
                </c:pt>
                <c:pt idx="109">
                  <c:v>99.158828735351563</c:v>
                </c:pt>
                <c:pt idx="110">
                  <c:v>99.158531188964844</c:v>
                </c:pt>
                <c:pt idx="111">
                  <c:v>99.157760620117188</c:v>
                </c:pt>
                <c:pt idx="112">
                  <c:v>99.157127380371094</c:v>
                </c:pt>
                <c:pt idx="113">
                  <c:v>99.156402587890625</c:v>
                </c:pt>
                <c:pt idx="114">
                  <c:v>99.155876159667969</c:v>
                </c:pt>
                <c:pt idx="115">
                  <c:v>99.155876159667969</c:v>
                </c:pt>
                <c:pt idx="116">
                  <c:v>99.155921936035156</c:v>
                </c:pt>
                <c:pt idx="117">
                  <c:v>99.156417846679688</c:v>
                </c:pt>
                <c:pt idx="118">
                  <c:v>99.156951904296875</c:v>
                </c:pt>
                <c:pt idx="119">
                  <c:v>99.157417297363281</c:v>
                </c:pt>
                <c:pt idx="120">
                  <c:v>99.157943725585938</c:v>
                </c:pt>
                <c:pt idx="121">
                  <c:v>99.158393859863281</c:v>
                </c:pt>
                <c:pt idx="122">
                  <c:v>99.158462524414063</c:v>
                </c:pt>
                <c:pt idx="123">
                  <c:v>99.158531188964844</c:v>
                </c:pt>
                <c:pt idx="124">
                  <c:v>99.158531188964844</c:v>
                </c:pt>
                <c:pt idx="125">
                  <c:v>99.158409118652344</c:v>
                </c:pt>
                <c:pt idx="126">
                  <c:v>99.158195495605469</c:v>
                </c:pt>
                <c:pt idx="127">
                  <c:v>99.157882690429688</c:v>
                </c:pt>
                <c:pt idx="128">
                  <c:v>99.1573486328125</c:v>
                </c:pt>
                <c:pt idx="129">
                  <c:v>99.156768798828125</c:v>
                </c:pt>
                <c:pt idx="130">
                  <c:v>99.156417846679688</c:v>
                </c:pt>
                <c:pt idx="131">
                  <c:v>99.156082153320313</c:v>
                </c:pt>
                <c:pt idx="132">
                  <c:v>99.155784606933594</c:v>
                </c:pt>
                <c:pt idx="133">
                  <c:v>99.155784606933594</c:v>
                </c:pt>
                <c:pt idx="134">
                  <c:v>99.1558837890625</c:v>
                </c:pt>
                <c:pt idx="135">
                  <c:v>99.155899047851563</c:v>
                </c:pt>
                <c:pt idx="136">
                  <c:v>99.156166076660156</c:v>
                </c:pt>
                <c:pt idx="137">
                  <c:v>99.156440734863281</c:v>
                </c:pt>
                <c:pt idx="138">
                  <c:v>99.156700134277344</c:v>
                </c:pt>
                <c:pt idx="139">
                  <c:v>99.156974792480469</c:v>
                </c:pt>
                <c:pt idx="140">
                  <c:v>99.157333374023438</c:v>
                </c:pt>
                <c:pt idx="141">
                  <c:v>99.15740966796875</c:v>
                </c:pt>
                <c:pt idx="142">
                  <c:v>99.15740966796875</c:v>
                </c:pt>
                <c:pt idx="143">
                  <c:v>99.157394409179688</c:v>
                </c:pt>
                <c:pt idx="144">
                  <c:v>99.157249450683594</c:v>
                </c:pt>
                <c:pt idx="145">
                  <c:v>99.157218933105469</c:v>
                </c:pt>
                <c:pt idx="146">
                  <c:v>99.157218933105469</c:v>
                </c:pt>
                <c:pt idx="147">
                  <c:v>99.157218933105469</c:v>
                </c:pt>
                <c:pt idx="148">
                  <c:v>99.157218933105469</c:v>
                </c:pt>
                <c:pt idx="149">
                  <c:v>99.156944274902344</c:v>
                </c:pt>
                <c:pt idx="150">
                  <c:v>99.156623840332031</c:v>
                </c:pt>
                <c:pt idx="151">
                  <c:v>99.156364440917969</c:v>
                </c:pt>
                <c:pt idx="152">
                  <c:v>99.155838012695313</c:v>
                </c:pt>
                <c:pt idx="153">
                  <c:v>99.155448913574219</c:v>
                </c:pt>
                <c:pt idx="154">
                  <c:v>99.155281066894531</c:v>
                </c:pt>
                <c:pt idx="155">
                  <c:v>99.155220031738281</c:v>
                </c:pt>
                <c:pt idx="156">
                  <c:v>99.155082702636719</c:v>
                </c:pt>
                <c:pt idx="157">
                  <c:v>99.155082702636719</c:v>
                </c:pt>
                <c:pt idx="158">
                  <c:v>99.155120849609375</c:v>
                </c:pt>
                <c:pt idx="159">
                  <c:v>99.155166625976563</c:v>
                </c:pt>
                <c:pt idx="160">
                  <c:v>99.15521240234375</c:v>
                </c:pt>
                <c:pt idx="161">
                  <c:v>99.155426025390625</c:v>
                </c:pt>
                <c:pt idx="162">
                  <c:v>99.155815124511719</c:v>
                </c:pt>
                <c:pt idx="163">
                  <c:v>99.156173706054688</c:v>
                </c:pt>
                <c:pt idx="164">
                  <c:v>99.15655517578125</c:v>
                </c:pt>
                <c:pt idx="165">
                  <c:v>99.157020568847656</c:v>
                </c:pt>
                <c:pt idx="166">
                  <c:v>99.157310485839844</c:v>
                </c:pt>
                <c:pt idx="167">
                  <c:v>99.157417297363281</c:v>
                </c:pt>
                <c:pt idx="168">
                  <c:v>99.157417297363281</c:v>
                </c:pt>
                <c:pt idx="169">
                  <c:v>99.157356262207031</c:v>
                </c:pt>
                <c:pt idx="170">
                  <c:v>99.157058715820313</c:v>
                </c:pt>
                <c:pt idx="171">
                  <c:v>99.156837463378906</c:v>
                </c:pt>
                <c:pt idx="172">
                  <c:v>99.156715393066406</c:v>
                </c:pt>
                <c:pt idx="173">
                  <c:v>99.156715393066406</c:v>
                </c:pt>
                <c:pt idx="174">
                  <c:v>99.156761169433594</c:v>
                </c:pt>
                <c:pt idx="175">
                  <c:v>99.156837463378906</c:v>
                </c:pt>
                <c:pt idx="176">
                  <c:v>99.156883239746094</c:v>
                </c:pt>
                <c:pt idx="177">
                  <c:v>99.156883239746094</c:v>
                </c:pt>
                <c:pt idx="178">
                  <c:v>99.15667724609375</c:v>
                </c:pt>
                <c:pt idx="179">
                  <c:v>99.156517028808594</c:v>
                </c:pt>
                <c:pt idx="180">
                  <c:v>99.156517028808594</c:v>
                </c:pt>
                <c:pt idx="181">
                  <c:v>99.156562805175781</c:v>
                </c:pt>
                <c:pt idx="182">
                  <c:v>99.156578063964844</c:v>
                </c:pt>
                <c:pt idx="183">
                  <c:v>99.15667724609375</c:v>
                </c:pt>
                <c:pt idx="184">
                  <c:v>99.156890869140625</c:v>
                </c:pt>
                <c:pt idx="185">
                  <c:v>99.157058715820313</c:v>
                </c:pt>
                <c:pt idx="186">
                  <c:v>99.157150268554688</c:v>
                </c:pt>
                <c:pt idx="187">
                  <c:v>99.157463073730469</c:v>
                </c:pt>
                <c:pt idx="188">
                  <c:v>99.157676696777344</c:v>
                </c:pt>
                <c:pt idx="189">
                  <c:v>99.157905578613281</c:v>
                </c:pt>
                <c:pt idx="190">
                  <c:v>99.157913208007813</c:v>
                </c:pt>
                <c:pt idx="191">
                  <c:v>99.157913208007813</c:v>
                </c:pt>
                <c:pt idx="192">
                  <c:v>99.157951354980469</c:v>
                </c:pt>
                <c:pt idx="193">
                  <c:v>99.157951354980469</c:v>
                </c:pt>
                <c:pt idx="194">
                  <c:v>99.157951354980469</c:v>
                </c:pt>
                <c:pt idx="195">
                  <c:v>99.158111572265625</c:v>
                </c:pt>
                <c:pt idx="196">
                  <c:v>99.158248901367188</c:v>
                </c:pt>
                <c:pt idx="197">
                  <c:v>99.158279418945313</c:v>
                </c:pt>
                <c:pt idx="198">
                  <c:v>99.158370971679688</c:v>
                </c:pt>
                <c:pt idx="199">
                  <c:v>99.158447265625</c:v>
                </c:pt>
                <c:pt idx="200">
                  <c:v>99.158470153808594</c:v>
                </c:pt>
                <c:pt idx="201">
                  <c:v>99.158493041992188</c:v>
                </c:pt>
                <c:pt idx="202">
                  <c:v>99.158790588378906</c:v>
                </c:pt>
                <c:pt idx="203">
                  <c:v>99.158790588378906</c:v>
                </c:pt>
                <c:pt idx="204">
                  <c:v>99.158668518066406</c:v>
                </c:pt>
                <c:pt idx="205">
                  <c:v>99.158157348632813</c:v>
                </c:pt>
                <c:pt idx="206">
                  <c:v>99.157630920410156</c:v>
                </c:pt>
                <c:pt idx="207">
                  <c:v>99.15692138671875</c:v>
                </c:pt>
                <c:pt idx="208">
                  <c:v>99.156288146972656</c:v>
                </c:pt>
                <c:pt idx="209">
                  <c:v>99.156288146972656</c:v>
                </c:pt>
                <c:pt idx="210">
                  <c:v>99.15655517578125</c:v>
                </c:pt>
                <c:pt idx="211">
                  <c:v>99.15692138671875</c:v>
                </c:pt>
                <c:pt idx="212">
                  <c:v>99.15753173828125</c:v>
                </c:pt>
                <c:pt idx="213">
                  <c:v>99.158012390136719</c:v>
                </c:pt>
                <c:pt idx="214">
                  <c:v>99.158584594726563</c:v>
                </c:pt>
                <c:pt idx="215">
                  <c:v>99.159111022949219</c:v>
                </c:pt>
                <c:pt idx="216">
                  <c:v>99.159408569335938</c:v>
                </c:pt>
                <c:pt idx="217">
                  <c:v>99.159469604492188</c:v>
                </c:pt>
                <c:pt idx="218">
                  <c:v>99.159660339355469</c:v>
                </c:pt>
                <c:pt idx="219">
                  <c:v>99.159660339355469</c:v>
                </c:pt>
                <c:pt idx="220">
                  <c:v>99.159561157226563</c:v>
                </c:pt>
                <c:pt idx="221">
                  <c:v>99.159423828125</c:v>
                </c:pt>
                <c:pt idx="222">
                  <c:v>99.159324645996094</c:v>
                </c:pt>
                <c:pt idx="223">
                  <c:v>99.159049987792969</c:v>
                </c:pt>
                <c:pt idx="224">
                  <c:v>99.159042358398438</c:v>
                </c:pt>
                <c:pt idx="225">
                  <c:v>99.1588134765625</c:v>
                </c:pt>
                <c:pt idx="226">
                  <c:v>99.158676147460938</c:v>
                </c:pt>
              </c:numCache>
            </c:numRef>
          </c:yVal>
          <c:smooth val="0"/>
          <c:extLst>
            <c:ext xmlns:c16="http://schemas.microsoft.com/office/drawing/2014/chart" uri="{C3380CC4-5D6E-409C-BE32-E72D297353CC}">
              <c16:uniqueId val="{00000001-2FC1-445A-A75D-92024E584178}"/>
            </c:ext>
          </c:extLst>
        </c:ser>
        <c:dLbls>
          <c:showLegendKey val="0"/>
          <c:showVal val="0"/>
          <c:showCatName val="0"/>
          <c:showSerName val="0"/>
          <c:showPercent val="0"/>
          <c:showBubbleSize val="0"/>
        </c:dLbls>
        <c:axId val="997571168"/>
        <c:axId val="997568872"/>
      </c:scatterChart>
      <c:valAx>
        <c:axId val="997571168"/>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7568872"/>
        <c:crosses val="autoZero"/>
        <c:crossBetween val="midCat"/>
      </c:valAx>
      <c:valAx>
        <c:axId val="997568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757116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Sheet1!$W$1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Sheet1!$V$2:$V$229</c:f>
              <c:numCache>
                <c:formatCode>General</c:formatCode>
                <c:ptCount val="228"/>
                <c:pt idx="0">
                  <c:v>0</c:v>
                </c:pt>
                <c:pt idx="1">
                  <c:v>1.016526999999769</c:v>
                </c:pt>
                <c:pt idx="2">
                  <c:v>2.0331010000008973</c:v>
                </c:pt>
                <c:pt idx="3">
                  <c:v>3.0496930000008433</c:v>
                </c:pt>
                <c:pt idx="4">
                  <c:v>4.0663480000002892</c:v>
                </c:pt>
                <c:pt idx="5">
                  <c:v>5.0830310000019381</c:v>
                </c:pt>
                <c:pt idx="6">
                  <c:v>5.2362380000049598</c:v>
                </c:pt>
                <c:pt idx="7">
                  <c:v>6.1776700000045821</c:v>
                </c:pt>
                <c:pt idx="8">
                  <c:v>7.1190480000004754</c:v>
                </c:pt>
                <c:pt idx="9">
                  <c:v>8.0604850000017905</c:v>
                </c:pt>
                <c:pt idx="10">
                  <c:v>9.0019150000007357</c:v>
                </c:pt>
                <c:pt idx="11">
                  <c:v>9.9432820000001811</c:v>
                </c:pt>
                <c:pt idx="12">
                  <c:v>10.884581999998773</c:v>
                </c:pt>
                <c:pt idx="13">
                  <c:v>11.825925000004645</c:v>
                </c:pt>
                <c:pt idx="14">
                  <c:v>12.767281000000366</c:v>
                </c:pt>
                <c:pt idx="15">
                  <c:v>13.708710999999312</c:v>
                </c:pt>
                <c:pt idx="16">
                  <c:v>14.650100999999268</c:v>
                </c:pt>
                <c:pt idx="17">
                  <c:v>15.5914300000004</c:v>
                </c:pt>
                <c:pt idx="18">
                  <c:v>16.532744000003731</c:v>
                </c:pt>
                <c:pt idx="19">
                  <c:v>17.474066000002495</c:v>
                </c:pt>
                <c:pt idx="20">
                  <c:v>18.415473000000929</c:v>
                </c:pt>
                <c:pt idx="21">
                  <c:v>19.35685000000376</c:v>
                </c:pt>
                <c:pt idx="22">
                  <c:v>20.298255000001518</c:v>
                </c:pt>
                <c:pt idx="23">
                  <c:v>21.23969400000351</c:v>
                </c:pt>
                <c:pt idx="24">
                  <c:v>22.181075000000419</c:v>
                </c:pt>
                <c:pt idx="25">
                  <c:v>23.122645000003104</c:v>
                </c:pt>
                <c:pt idx="26">
                  <c:v>24.064031000001705</c:v>
                </c:pt>
                <c:pt idx="27">
                  <c:v>25.005464000001666</c:v>
                </c:pt>
                <c:pt idx="28">
                  <c:v>25.946751000003133</c:v>
                </c:pt>
                <c:pt idx="29">
                  <c:v>26.888042999999016</c:v>
                </c:pt>
                <c:pt idx="30">
                  <c:v>27.829358000002685</c:v>
                </c:pt>
                <c:pt idx="31">
                  <c:v>28.770642000003136</c:v>
                </c:pt>
                <c:pt idx="32">
                  <c:v>29.711874000000535</c:v>
                </c:pt>
                <c:pt idx="33">
                  <c:v>30.653076000002329</c:v>
                </c:pt>
                <c:pt idx="34">
                  <c:v>31.594327999999223</c:v>
                </c:pt>
                <c:pt idx="35">
                  <c:v>32.535594000000856</c:v>
                </c:pt>
                <c:pt idx="36">
                  <c:v>33.47683600000164</c:v>
                </c:pt>
                <c:pt idx="37">
                  <c:v>34.418085999997857</c:v>
                </c:pt>
                <c:pt idx="38">
                  <c:v>35.359481999999844</c:v>
                </c:pt>
                <c:pt idx="39">
                  <c:v>36.30077600000368</c:v>
                </c:pt>
                <c:pt idx="40">
                  <c:v>37.242029000000912</c:v>
                </c:pt>
                <c:pt idx="41">
                  <c:v>38.183261999998649</c:v>
                </c:pt>
                <c:pt idx="42">
                  <c:v>39.124467000001459</c:v>
                </c:pt>
                <c:pt idx="43">
                  <c:v>40.06563499999902</c:v>
                </c:pt>
                <c:pt idx="44">
                  <c:v>41.006803000003856</c:v>
                </c:pt>
                <c:pt idx="45">
                  <c:v>41.947976000003109</c:v>
                </c:pt>
                <c:pt idx="46">
                  <c:v>42.889166000000841</c:v>
                </c:pt>
                <c:pt idx="47">
                  <c:v>43.830436000003829</c:v>
                </c:pt>
                <c:pt idx="48">
                  <c:v>44.771616999998514</c:v>
                </c:pt>
                <c:pt idx="49">
                  <c:v>45.712849000003189</c:v>
                </c:pt>
                <c:pt idx="50">
                  <c:v>46.654067000003124</c:v>
                </c:pt>
                <c:pt idx="51">
                  <c:v>47.5953010000012</c:v>
                </c:pt>
                <c:pt idx="52">
                  <c:v>48.53653900000063</c:v>
                </c:pt>
                <c:pt idx="53">
                  <c:v>49.477747000004456</c:v>
                </c:pt>
                <c:pt idx="54">
                  <c:v>50.418837000004714</c:v>
                </c:pt>
                <c:pt idx="55">
                  <c:v>51.359932999999728</c:v>
                </c:pt>
                <c:pt idx="56">
                  <c:v>52.301156000001356</c:v>
                </c:pt>
                <c:pt idx="57">
                  <c:v>53.24233500000264</c:v>
                </c:pt>
                <c:pt idx="58">
                  <c:v>54.183567000000039</c:v>
                </c:pt>
                <c:pt idx="59">
                  <c:v>55.124801999998454</c:v>
                </c:pt>
                <c:pt idx="60">
                  <c:v>56.065928000003623</c:v>
                </c:pt>
                <c:pt idx="61">
                  <c:v>57.007090999999491</c:v>
                </c:pt>
                <c:pt idx="62">
                  <c:v>57.948302000004333</c:v>
                </c:pt>
                <c:pt idx="63">
                  <c:v>58.889476000003924</c:v>
                </c:pt>
                <c:pt idx="64">
                  <c:v>59.830785999998625</c:v>
                </c:pt>
                <c:pt idx="65">
                  <c:v>60.772005999999237</c:v>
                </c:pt>
                <c:pt idx="66">
                  <c:v>61.713282000004256</c:v>
                </c:pt>
                <c:pt idx="67">
                  <c:v>62.654462999998941</c:v>
                </c:pt>
                <c:pt idx="68">
                  <c:v>63.595672000003105</c:v>
                </c:pt>
                <c:pt idx="69">
                  <c:v>64.536800000001676</c:v>
                </c:pt>
                <c:pt idx="70">
                  <c:v>65.477909000001091</c:v>
                </c:pt>
                <c:pt idx="71">
                  <c:v>66.419138999997813</c:v>
                </c:pt>
                <c:pt idx="72">
                  <c:v>67.360212999999931</c:v>
                </c:pt>
                <c:pt idx="73">
                  <c:v>68.301416000002064</c:v>
                </c:pt>
                <c:pt idx="74">
                  <c:v>69.242550000002666</c:v>
                </c:pt>
                <c:pt idx="75">
                  <c:v>70.183714999999211</c:v>
                </c:pt>
                <c:pt idx="76">
                  <c:v>71.124965000002703</c:v>
                </c:pt>
                <c:pt idx="77">
                  <c:v>72.066279999999097</c:v>
                </c:pt>
                <c:pt idx="78">
                  <c:v>73.007518999998865</c:v>
                </c:pt>
                <c:pt idx="79">
                  <c:v>73.948698000000149</c:v>
                </c:pt>
                <c:pt idx="80">
                  <c:v>74.889901000002283</c:v>
                </c:pt>
                <c:pt idx="81">
                  <c:v>75.831057000003057</c:v>
                </c:pt>
                <c:pt idx="82">
                  <c:v>76.772209000002476</c:v>
                </c:pt>
                <c:pt idx="83">
                  <c:v>77.713379000000714</c:v>
                </c:pt>
                <c:pt idx="84">
                  <c:v>78.654476000003342</c:v>
                </c:pt>
                <c:pt idx="85">
                  <c:v>79.595532999999705</c:v>
                </c:pt>
                <c:pt idx="86">
                  <c:v>80.536720000003697</c:v>
                </c:pt>
                <c:pt idx="87">
                  <c:v>81.478014000000258</c:v>
                </c:pt>
                <c:pt idx="88">
                  <c:v>82.419147000000521</c:v>
                </c:pt>
                <c:pt idx="89">
                  <c:v>83.360265000002983</c:v>
                </c:pt>
                <c:pt idx="90">
                  <c:v>84.301400000003923</c:v>
                </c:pt>
                <c:pt idx="91">
                  <c:v>85.242500000000291</c:v>
                </c:pt>
                <c:pt idx="92">
                  <c:v>86.183563999999024</c:v>
                </c:pt>
                <c:pt idx="93">
                  <c:v>87.124733000004198</c:v>
                </c:pt>
                <c:pt idx="94">
                  <c:v>88.065929000003962</c:v>
                </c:pt>
                <c:pt idx="95">
                  <c:v>89.00695899999846</c:v>
                </c:pt>
                <c:pt idx="96">
                  <c:v>89.948038000002271</c:v>
                </c:pt>
                <c:pt idx="97">
                  <c:v>90.889153000003716</c:v>
                </c:pt>
                <c:pt idx="98">
                  <c:v>91.830201000004308</c:v>
                </c:pt>
                <c:pt idx="99">
                  <c:v>92.77140099999815</c:v>
                </c:pt>
                <c:pt idx="100">
                  <c:v>93.712467000004835</c:v>
                </c:pt>
                <c:pt idx="101">
                  <c:v>94.65352300000086</c:v>
                </c:pt>
                <c:pt idx="102">
                  <c:v>95.59457900000416</c:v>
                </c:pt>
                <c:pt idx="103">
                  <c:v>96.535619000002043</c:v>
                </c:pt>
                <c:pt idx="104">
                  <c:v>97.4766940000045</c:v>
                </c:pt>
                <c:pt idx="105">
                  <c:v>98.417777000002388</c:v>
                </c:pt>
                <c:pt idx="106">
                  <c:v>99.358901999999944</c:v>
                </c:pt>
                <c:pt idx="107">
                  <c:v>100.29994000000443</c:v>
                </c:pt>
                <c:pt idx="108">
                  <c:v>101.24098200000299</c:v>
                </c:pt>
                <c:pt idx="109">
                  <c:v>102.18201799999952</c:v>
                </c:pt>
                <c:pt idx="110">
                  <c:v>103.12302700000146</c:v>
                </c:pt>
                <c:pt idx="111">
                  <c:v>104.06414999999834</c:v>
                </c:pt>
                <c:pt idx="112">
                  <c:v>105.00523100000282</c:v>
                </c:pt>
                <c:pt idx="113">
                  <c:v>105.94631600000139</c:v>
                </c:pt>
                <c:pt idx="114">
                  <c:v>106.88747900000453</c:v>
                </c:pt>
                <c:pt idx="115">
                  <c:v>107.82859199999803</c:v>
                </c:pt>
                <c:pt idx="116">
                  <c:v>108.76972599999863</c:v>
                </c:pt>
                <c:pt idx="117">
                  <c:v>109.71080900000379</c:v>
                </c:pt>
                <c:pt idx="118">
                  <c:v>110.65189200000168</c:v>
                </c:pt>
                <c:pt idx="119">
                  <c:v>111.59305500000482</c:v>
                </c:pt>
                <c:pt idx="120">
                  <c:v>112.53413100000034</c:v>
                </c:pt>
                <c:pt idx="121">
                  <c:v>113.47524600000179</c:v>
                </c:pt>
                <c:pt idx="122">
                  <c:v>114.41639299999952</c:v>
                </c:pt>
                <c:pt idx="123">
                  <c:v>115.3576979999998</c:v>
                </c:pt>
                <c:pt idx="124">
                  <c:v>116.29890300000261</c:v>
                </c:pt>
                <c:pt idx="125">
                  <c:v>117.2400970000017</c:v>
                </c:pt>
                <c:pt idx="126">
                  <c:v>118.18141199999809</c:v>
                </c:pt>
                <c:pt idx="127">
                  <c:v>119.12265499999921</c:v>
                </c:pt>
                <c:pt idx="128">
                  <c:v>120.06386899999779</c:v>
                </c:pt>
                <c:pt idx="129">
                  <c:v>121.00506999999925</c:v>
                </c:pt>
                <c:pt idx="130">
                  <c:v>121.94623100000172</c:v>
                </c:pt>
                <c:pt idx="131">
                  <c:v>122.8874730000025</c:v>
                </c:pt>
                <c:pt idx="132">
                  <c:v>123.82856600000378</c:v>
                </c:pt>
                <c:pt idx="133">
                  <c:v>124.76971800000319</c:v>
                </c:pt>
                <c:pt idx="134">
                  <c:v>125.71083999999973</c:v>
                </c:pt>
                <c:pt idx="135">
                  <c:v>126.65202700000373</c:v>
                </c:pt>
                <c:pt idx="136">
                  <c:v>127.59318000000349</c:v>
                </c:pt>
                <c:pt idx="137">
                  <c:v>128.53418999999849</c:v>
                </c:pt>
                <c:pt idx="138">
                  <c:v>129.47518100000161</c:v>
                </c:pt>
                <c:pt idx="139">
                  <c:v>130.41622700000153</c:v>
                </c:pt>
                <c:pt idx="140">
                  <c:v>131.35734600000433</c:v>
                </c:pt>
                <c:pt idx="141">
                  <c:v>132.29839899999934</c:v>
                </c:pt>
                <c:pt idx="142">
                  <c:v>133.23944499999925</c:v>
                </c:pt>
                <c:pt idx="143">
                  <c:v>134.18053599999985</c:v>
                </c:pt>
                <c:pt idx="144">
                  <c:v>135.12164800000028</c:v>
                </c:pt>
                <c:pt idx="145">
                  <c:v>136.06282300000021</c:v>
                </c:pt>
                <c:pt idx="146">
                  <c:v>137.00410600000032</c:v>
                </c:pt>
                <c:pt idx="147">
                  <c:v>137.9454029999979</c:v>
                </c:pt>
                <c:pt idx="148">
                  <c:v>138.88674300000275</c:v>
                </c:pt>
                <c:pt idx="149">
                  <c:v>139.82812600000034</c:v>
                </c:pt>
                <c:pt idx="150">
                  <c:v>140.76931400000467</c:v>
                </c:pt>
                <c:pt idx="151">
                  <c:v>141.71043400000053</c:v>
                </c:pt>
                <c:pt idx="152">
                  <c:v>142.65161400000216</c:v>
                </c:pt>
                <c:pt idx="153">
                  <c:v>143.59266899999784</c:v>
                </c:pt>
                <c:pt idx="154">
                  <c:v>144.53368000000046</c:v>
                </c:pt>
                <c:pt idx="155">
                  <c:v>145.47469799999817</c:v>
                </c:pt>
                <c:pt idx="156">
                  <c:v>146.41572000000451</c:v>
                </c:pt>
                <c:pt idx="157">
                  <c:v>147.35675600000104</c:v>
                </c:pt>
                <c:pt idx="158">
                  <c:v>148.29773800000112</c:v>
                </c:pt>
                <c:pt idx="159">
                  <c:v>149.23884800000087</c:v>
                </c:pt>
                <c:pt idx="160">
                  <c:v>150.17975999999908</c:v>
                </c:pt>
                <c:pt idx="161">
                  <c:v>151.12065699999948</c:v>
                </c:pt>
                <c:pt idx="162">
                  <c:v>152.06160300000192</c:v>
                </c:pt>
                <c:pt idx="163">
                  <c:v>153.00253599999996</c:v>
                </c:pt>
                <c:pt idx="164">
                  <c:v>153.94351000000461</c:v>
                </c:pt>
                <c:pt idx="165">
                  <c:v>154.88449499999842</c:v>
                </c:pt>
                <c:pt idx="166">
                  <c:v>155.82543100000476</c:v>
                </c:pt>
                <c:pt idx="167">
                  <c:v>156.76640800000314</c:v>
                </c:pt>
                <c:pt idx="168">
                  <c:v>157.70745200000238</c:v>
                </c:pt>
                <c:pt idx="169">
                  <c:v>158.64847700000246</c:v>
                </c:pt>
                <c:pt idx="170">
                  <c:v>159.58945099999983</c:v>
                </c:pt>
                <c:pt idx="171">
                  <c:v>160.53050800000346</c:v>
                </c:pt>
                <c:pt idx="172">
                  <c:v>161.47163200000068</c:v>
                </c:pt>
                <c:pt idx="173">
                  <c:v>162.41266900000483</c:v>
                </c:pt>
                <c:pt idx="174">
                  <c:v>163.3536529999983</c:v>
                </c:pt>
                <c:pt idx="175">
                  <c:v>164.29464500000176</c:v>
                </c:pt>
                <c:pt idx="176">
                  <c:v>165.2356310000032</c:v>
                </c:pt>
                <c:pt idx="177">
                  <c:v>166.17660400000022</c:v>
                </c:pt>
                <c:pt idx="178">
                  <c:v>167.11755000000267</c:v>
                </c:pt>
                <c:pt idx="179">
                  <c:v>168.05847799999901</c:v>
                </c:pt>
                <c:pt idx="180">
                  <c:v>168.99944700000196</c:v>
                </c:pt>
                <c:pt idx="181">
                  <c:v>169.94030800000473</c:v>
                </c:pt>
                <c:pt idx="182">
                  <c:v>170.88114000000496</c:v>
                </c:pt>
                <c:pt idx="183">
                  <c:v>171.82200700000249</c:v>
                </c:pt>
                <c:pt idx="184">
                  <c:v>172.76288600000407</c:v>
                </c:pt>
                <c:pt idx="185">
                  <c:v>173.70374000000447</c:v>
                </c:pt>
                <c:pt idx="186">
                  <c:v>174.64459599999827</c:v>
                </c:pt>
                <c:pt idx="187">
                  <c:v>175.58543500000087</c:v>
                </c:pt>
                <c:pt idx="188">
                  <c:v>176.52627899999788</c:v>
                </c:pt>
                <c:pt idx="189">
                  <c:v>177.46722600000066</c:v>
                </c:pt>
                <c:pt idx="190">
                  <c:v>178.40819800000463</c:v>
                </c:pt>
                <c:pt idx="191">
                  <c:v>179.34908300000097</c:v>
                </c:pt>
                <c:pt idx="192">
                  <c:v>180.28990699999849</c:v>
                </c:pt>
                <c:pt idx="193">
                  <c:v>181.23084599999856</c:v>
                </c:pt>
                <c:pt idx="194">
                  <c:v>182.1718269999983</c:v>
                </c:pt>
                <c:pt idx="195">
                  <c:v>183.11279400000058</c:v>
                </c:pt>
                <c:pt idx="196">
                  <c:v>184.05376100000285</c:v>
                </c:pt>
                <c:pt idx="197">
                  <c:v>184.99464599999919</c:v>
                </c:pt>
                <c:pt idx="198">
                  <c:v>185.9355379999979</c:v>
                </c:pt>
                <c:pt idx="199">
                  <c:v>186.87643399999797</c:v>
                </c:pt>
                <c:pt idx="200">
                  <c:v>187.81724899999972</c:v>
                </c:pt>
                <c:pt idx="201">
                  <c:v>188.75806300000113</c:v>
                </c:pt>
                <c:pt idx="202">
                  <c:v>189.69895700000052</c:v>
                </c:pt>
                <c:pt idx="203">
                  <c:v>190.63989800000127</c:v>
                </c:pt>
                <c:pt idx="204">
                  <c:v>191.58077800000319</c:v>
                </c:pt>
                <c:pt idx="205">
                  <c:v>192.52157699999952</c:v>
                </c:pt>
                <c:pt idx="206">
                  <c:v>193.46243099999992</c:v>
                </c:pt>
                <c:pt idx="207">
                  <c:v>194.40327600000455</c:v>
                </c:pt>
                <c:pt idx="208">
                  <c:v>195.3441129999992</c:v>
                </c:pt>
                <c:pt idx="209">
                  <c:v>196.28508900000452</c:v>
                </c:pt>
                <c:pt idx="210">
                  <c:v>197.22609000000375</c:v>
                </c:pt>
                <c:pt idx="211">
                  <c:v>198.16708199999994</c:v>
                </c:pt>
                <c:pt idx="212">
                  <c:v>199.10807500000374</c:v>
                </c:pt>
                <c:pt idx="213">
                  <c:v>200.0489430000016</c:v>
                </c:pt>
                <c:pt idx="214">
                  <c:v>200.98993400000472</c:v>
                </c:pt>
                <c:pt idx="215">
                  <c:v>201.93092299999989</c:v>
                </c:pt>
                <c:pt idx="216">
                  <c:v>202.87182700000267</c:v>
                </c:pt>
                <c:pt idx="217">
                  <c:v>203.81276000000071</c:v>
                </c:pt>
                <c:pt idx="218">
                  <c:v>204.75351600000431</c:v>
                </c:pt>
                <c:pt idx="219">
                  <c:v>205.69429800000216</c:v>
                </c:pt>
                <c:pt idx="220">
                  <c:v>206.63507899999968</c:v>
                </c:pt>
                <c:pt idx="221">
                  <c:v>207.57589900000312</c:v>
                </c:pt>
                <c:pt idx="222">
                  <c:v>208.51674300000013</c:v>
                </c:pt>
                <c:pt idx="223">
                  <c:v>209.45790200000192</c:v>
                </c:pt>
                <c:pt idx="224">
                  <c:v>210.39865200000349</c:v>
                </c:pt>
                <c:pt idx="225">
                  <c:v>211.33938399999897</c:v>
                </c:pt>
                <c:pt idx="226">
                  <c:v>212.28009200000088</c:v>
                </c:pt>
              </c:numCache>
            </c:numRef>
          </c:xVal>
          <c:yVal>
            <c:numRef>
              <c:f>Sheet1!$W$2:$W$229</c:f>
              <c:numCache>
                <c:formatCode>General</c:formatCode>
                <c:ptCount val="228"/>
                <c:pt idx="0">
                  <c:v>-9.1546030273406132E-3</c:v>
                </c:pt>
                <c:pt idx="1">
                  <c:v>-7.1785898437468632E-3</c:v>
                </c:pt>
                <c:pt idx="2">
                  <c:v>-5.2025766601531132E-3</c:v>
                </c:pt>
                <c:pt idx="3">
                  <c:v>-3.1121225585906132E-3</c:v>
                </c:pt>
                <c:pt idx="4">
                  <c:v>-2.0134897460906132E-3</c:v>
                </c:pt>
                <c:pt idx="5">
                  <c:v>-1.4870615234343632E-3</c:v>
                </c:pt>
                <c:pt idx="6">
                  <c:v>-1.4031381835906132E-3</c:v>
                </c:pt>
                <c:pt idx="7">
                  <c:v>-1.0445566406218632E-3</c:v>
                </c:pt>
                <c:pt idx="8">
                  <c:v>-1.0140390624968632E-3</c:v>
                </c:pt>
                <c:pt idx="9">
                  <c:v>-1.0979624023406132E-3</c:v>
                </c:pt>
                <c:pt idx="10">
                  <c:v>-1.2124033203093632E-3</c:v>
                </c:pt>
                <c:pt idx="11">
                  <c:v>-1.0292978515593632E-3</c:v>
                </c:pt>
                <c:pt idx="12">
                  <c:v>-9.6826269530936315E-4</c:v>
                </c:pt>
                <c:pt idx="13">
                  <c:v>-8.9196874999686315E-4</c:v>
                </c:pt>
                <c:pt idx="14">
                  <c:v>-7.9278662109061315E-4</c:v>
                </c:pt>
                <c:pt idx="15">
                  <c:v>-6.7071630859061315E-4</c:v>
                </c:pt>
                <c:pt idx="16">
                  <c:v>-7.2412207030936315E-4</c:v>
                </c:pt>
                <c:pt idx="17">
                  <c:v>-7.6989843749686315E-4</c:v>
                </c:pt>
                <c:pt idx="18">
                  <c:v>-9.0722753905936315E-4</c:v>
                </c:pt>
                <c:pt idx="19">
                  <c:v>-1.0979624023406132E-3</c:v>
                </c:pt>
                <c:pt idx="20">
                  <c:v>-1.3268442382781132E-3</c:v>
                </c:pt>
                <c:pt idx="21">
                  <c:v>-1.3955087890593632E-3</c:v>
                </c:pt>
                <c:pt idx="22">
                  <c:v>-1.3573618164031132E-3</c:v>
                </c:pt>
                <c:pt idx="23">
                  <c:v>-1.3497324218718632E-3</c:v>
                </c:pt>
                <c:pt idx="24">
                  <c:v>-1.2200327148406132E-3</c:v>
                </c:pt>
                <c:pt idx="25">
                  <c:v>-1.0292978515593632E-3</c:v>
                </c:pt>
                <c:pt idx="26">
                  <c:v>-9.3011572265311315E-4</c:v>
                </c:pt>
                <c:pt idx="27">
                  <c:v>-9.0722753905936315E-4</c:v>
                </c:pt>
                <c:pt idx="28">
                  <c:v>-8.2330419921561315E-4</c:v>
                </c:pt>
                <c:pt idx="29">
                  <c:v>-6.2493994140311315E-4</c:v>
                </c:pt>
                <c:pt idx="30">
                  <c:v>-6.0205175780936315E-4</c:v>
                </c:pt>
                <c:pt idx="31">
                  <c:v>-4.9524023437186315E-4</c:v>
                </c:pt>
                <c:pt idx="32">
                  <c:v>-4.4946386718436315E-4</c:v>
                </c:pt>
                <c:pt idx="33">
                  <c:v>-3.3502294921561315E-4</c:v>
                </c:pt>
                <c:pt idx="34">
                  <c:v>-6.4019873046561315E-4</c:v>
                </c:pt>
                <c:pt idx="35">
                  <c:v>-6.0968115234061315E-4</c:v>
                </c:pt>
                <c:pt idx="36">
                  <c:v>-6.0968115234061315E-4</c:v>
                </c:pt>
                <c:pt idx="37">
                  <c:v>-7.5463964843436315E-4</c:v>
                </c:pt>
                <c:pt idx="38">
                  <c:v>-6.4782812499686315E-4</c:v>
                </c:pt>
                <c:pt idx="39">
                  <c:v>-5.1812841796561315E-4</c:v>
                </c:pt>
                <c:pt idx="40">
                  <c:v>-4.7998144530936315E-4</c:v>
                </c:pt>
                <c:pt idx="41">
                  <c:v>-5.0286962890311315E-4</c:v>
                </c:pt>
                <c:pt idx="42">
                  <c:v>-5.0286962890311315E-4</c:v>
                </c:pt>
                <c:pt idx="43">
                  <c:v>-2.8924658202811315E-4</c:v>
                </c:pt>
                <c:pt idx="44">
                  <c:v>-1.7480566405936315E-4</c:v>
                </c:pt>
                <c:pt idx="45">
                  <c:v>1.4562890625313685E-4</c:v>
                </c:pt>
                <c:pt idx="46">
                  <c:v>2.9821679687813685E-4</c:v>
                </c:pt>
                <c:pt idx="47">
                  <c:v>4.8895166015938685E-4</c:v>
                </c:pt>
                <c:pt idx="48">
                  <c:v>4.9658105469063685E-4</c:v>
                </c:pt>
                <c:pt idx="49">
                  <c:v>3.0584619140938685E-4</c:v>
                </c:pt>
                <c:pt idx="50">
                  <c:v>2.2192285156563685E-4</c:v>
                </c:pt>
                <c:pt idx="51">
                  <c:v>1.8377587890938685E-4</c:v>
                </c:pt>
                <c:pt idx="52">
                  <c:v>2.1429345703438685E-4</c:v>
                </c:pt>
                <c:pt idx="53">
                  <c:v>3.8976953125313685E-4</c:v>
                </c:pt>
                <c:pt idx="54">
                  <c:v>4.7369287109688685E-4</c:v>
                </c:pt>
                <c:pt idx="55">
                  <c:v>5.7287500000313685E-4</c:v>
                </c:pt>
                <c:pt idx="56">
                  <c:v>7.3309228515938685E-4</c:v>
                </c:pt>
                <c:pt idx="57">
                  <c:v>7.2546289062813685E-4</c:v>
                </c:pt>
                <c:pt idx="58">
                  <c:v>7.7886865234688685E-4</c:v>
                </c:pt>
                <c:pt idx="59">
                  <c:v>7.9412744140938685E-4</c:v>
                </c:pt>
                <c:pt idx="60">
                  <c:v>7.7123925781563685E-4</c:v>
                </c:pt>
                <c:pt idx="61">
                  <c:v>7.4835107422188685E-4</c:v>
                </c:pt>
                <c:pt idx="62">
                  <c:v>5.8813378906563685E-4</c:v>
                </c:pt>
                <c:pt idx="63">
                  <c:v>4.8895166015938685E-4</c:v>
                </c:pt>
                <c:pt idx="64">
                  <c:v>5.2709863281563685E-4</c:v>
                </c:pt>
                <c:pt idx="65">
                  <c:v>6.2628076172188685E-4</c:v>
                </c:pt>
                <c:pt idx="66">
                  <c:v>6.6442773437813685E-4</c:v>
                </c:pt>
                <c:pt idx="67">
                  <c:v>7.3309228515938685E-4</c:v>
                </c:pt>
                <c:pt idx="68">
                  <c:v>6.3391015625313685E-4</c:v>
                </c:pt>
                <c:pt idx="69">
                  <c:v>5.9576318359688685E-4</c:v>
                </c:pt>
                <c:pt idx="70">
                  <c:v>6.1865136719063685E-4</c:v>
                </c:pt>
                <c:pt idx="71">
                  <c:v>5.1183984375313685E-4</c:v>
                </c:pt>
                <c:pt idx="72">
                  <c:v>3.3636376953438685E-4</c:v>
                </c:pt>
                <c:pt idx="73">
                  <c:v>3.3636376953438685E-4</c:v>
                </c:pt>
                <c:pt idx="74">
                  <c:v>3.3636376953438685E-4</c:v>
                </c:pt>
                <c:pt idx="75">
                  <c:v>2.6006982422188685E-4</c:v>
                </c:pt>
                <c:pt idx="76">
                  <c:v>1.5325830078438685E-4</c:v>
                </c:pt>
                <c:pt idx="77">
                  <c:v>1.5325830078438685E-4</c:v>
                </c:pt>
                <c:pt idx="78">
                  <c:v>2.8295800781563685E-4</c:v>
                </c:pt>
                <c:pt idx="79">
                  <c:v>2.9058740234688685E-4</c:v>
                </c:pt>
                <c:pt idx="80">
                  <c:v>4.2791650390938685E-4</c:v>
                </c:pt>
                <c:pt idx="81">
                  <c:v>5.3472802734688685E-4</c:v>
                </c:pt>
                <c:pt idx="82">
                  <c:v>6.7205712890938685E-4</c:v>
                </c:pt>
                <c:pt idx="83">
                  <c:v>6.0339257812813685E-4</c:v>
                </c:pt>
                <c:pt idx="84">
                  <c:v>5.7287500000313685E-4</c:v>
                </c:pt>
                <c:pt idx="85">
                  <c:v>4.6606347656563685E-4</c:v>
                </c:pt>
                <c:pt idx="86">
                  <c:v>3.8976953125313685E-4</c:v>
                </c:pt>
                <c:pt idx="87">
                  <c:v>5.8813378906563685E-4</c:v>
                </c:pt>
                <c:pt idx="88">
                  <c:v>6.1102197265938685E-4</c:v>
                </c:pt>
                <c:pt idx="89">
                  <c:v>6.6442773437813685E-4</c:v>
                </c:pt>
                <c:pt idx="90">
                  <c:v>7.5598046875313685E-4</c:v>
                </c:pt>
                <c:pt idx="91">
                  <c:v>7.5598046875313685E-4</c:v>
                </c:pt>
                <c:pt idx="92">
                  <c:v>-2.1584482421843632E-3</c:v>
                </c:pt>
                <c:pt idx="93">
                  <c:v>-4.3251962890593632E-3</c:v>
                </c:pt>
                <c:pt idx="94">
                  <c:v>-7.2014780273406132E-3</c:v>
                </c:pt>
                <c:pt idx="95">
                  <c:v>-1.0710999511715613E-2</c:v>
                </c:pt>
                <c:pt idx="96">
                  <c:v>-1.4418885253903113E-2</c:v>
                </c:pt>
                <c:pt idx="97">
                  <c:v>-1.5174195312496863E-2</c:v>
                </c:pt>
                <c:pt idx="98">
                  <c:v>-1.7043396972653113E-2</c:v>
                </c:pt>
                <c:pt idx="99">
                  <c:v>-1.7516419433590613E-2</c:v>
                </c:pt>
                <c:pt idx="100">
                  <c:v>-1.7821595214840613E-2</c:v>
                </c:pt>
                <c:pt idx="101">
                  <c:v>-1.7974183105465613E-2</c:v>
                </c:pt>
                <c:pt idx="102">
                  <c:v>-1.8157288574215613E-2</c:v>
                </c:pt>
                <c:pt idx="103">
                  <c:v>-1.8164917968746863E-2</c:v>
                </c:pt>
                <c:pt idx="104">
                  <c:v>-1.8340394042965613E-2</c:v>
                </c:pt>
                <c:pt idx="105">
                  <c:v>-1.8340394042965613E-2</c:v>
                </c:pt>
                <c:pt idx="106">
                  <c:v>-1.8355652832028113E-2</c:v>
                </c:pt>
                <c:pt idx="107">
                  <c:v>-1.8302247070309363E-2</c:v>
                </c:pt>
                <c:pt idx="108">
                  <c:v>-1.8416687988278113E-2</c:v>
                </c:pt>
                <c:pt idx="109">
                  <c:v>-1.8401429199215613E-2</c:v>
                </c:pt>
                <c:pt idx="110">
                  <c:v>-1.8401429199215613E-2</c:v>
                </c:pt>
                <c:pt idx="111">
                  <c:v>-1.8470093749996863E-2</c:v>
                </c:pt>
                <c:pt idx="112">
                  <c:v>-1.8576905273434363E-2</c:v>
                </c:pt>
                <c:pt idx="113">
                  <c:v>-1.8500611328121863E-2</c:v>
                </c:pt>
                <c:pt idx="114">
                  <c:v>-1.8500611328121863E-2</c:v>
                </c:pt>
                <c:pt idx="115">
                  <c:v>-1.8500611328121863E-2</c:v>
                </c:pt>
                <c:pt idx="116">
                  <c:v>-1.8233582519528113E-2</c:v>
                </c:pt>
                <c:pt idx="117">
                  <c:v>-1.8225953124996863E-2</c:v>
                </c:pt>
                <c:pt idx="118">
                  <c:v>-1.8286988281246863E-2</c:v>
                </c:pt>
                <c:pt idx="119">
                  <c:v>-1.8309876464840613E-2</c:v>
                </c:pt>
                <c:pt idx="120">
                  <c:v>-1.8508240722653113E-2</c:v>
                </c:pt>
                <c:pt idx="121">
                  <c:v>-1.8805787109371863E-2</c:v>
                </c:pt>
                <c:pt idx="122">
                  <c:v>-1.8836304687496863E-2</c:v>
                </c:pt>
                <c:pt idx="123">
                  <c:v>-1.8943116210934363E-2</c:v>
                </c:pt>
                <c:pt idx="124">
                  <c:v>-1.8950745605465613E-2</c:v>
                </c:pt>
                <c:pt idx="125">
                  <c:v>-1.8920228027340613E-2</c:v>
                </c:pt>
                <c:pt idx="126">
                  <c:v>-1.8943116210934363E-2</c:v>
                </c:pt>
                <c:pt idx="127">
                  <c:v>-1.8859192871090613E-2</c:v>
                </c:pt>
                <c:pt idx="128">
                  <c:v>-1.8904969238278113E-2</c:v>
                </c:pt>
                <c:pt idx="129">
                  <c:v>-1.8790528320309363E-2</c:v>
                </c:pt>
                <c:pt idx="130">
                  <c:v>-1.8813416503903113E-2</c:v>
                </c:pt>
                <c:pt idx="131">
                  <c:v>-1.8866822265621863E-2</c:v>
                </c:pt>
                <c:pt idx="132">
                  <c:v>-1.8645569824215613E-2</c:v>
                </c:pt>
                <c:pt idx="133">
                  <c:v>-1.8645569824215613E-2</c:v>
                </c:pt>
                <c:pt idx="134">
                  <c:v>-1.8744751953121863E-2</c:v>
                </c:pt>
                <c:pt idx="135">
                  <c:v>-1.8744751953121863E-2</c:v>
                </c:pt>
                <c:pt idx="136">
                  <c:v>-1.8721863769528113E-2</c:v>
                </c:pt>
                <c:pt idx="137">
                  <c:v>-1.8691346191403113E-2</c:v>
                </c:pt>
                <c:pt idx="138">
                  <c:v>-1.8569275878903113E-2</c:v>
                </c:pt>
                <c:pt idx="139">
                  <c:v>-1.8492981933590613E-2</c:v>
                </c:pt>
                <c:pt idx="140">
                  <c:v>-1.8500611328121863E-2</c:v>
                </c:pt>
                <c:pt idx="141">
                  <c:v>-1.8561646484371863E-2</c:v>
                </c:pt>
                <c:pt idx="142">
                  <c:v>-1.8561646484371863E-2</c:v>
                </c:pt>
                <c:pt idx="143">
                  <c:v>-1.8683716796871863E-2</c:v>
                </c:pt>
                <c:pt idx="144">
                  <c:v>-1.8538758300778113E-2</c:v>
                </c:pt>
                <c:pt idx="145">
                  <c:v>-1.8454834960934363E-2</c:v>
                </c:pt>
                <c:pt idx="146">
                  <c:v>-1.8424317382809363E-2</c:v>
                </c:pt>
                <c:pt idx="147">
                  <c:v>-1.8355652832028113E-2</c:v>
                </c:pt>
                <c:pt idx="148">
                  <c:v>-1.8355652832028113E-2</c:v>
                </c:pt>
                <c:pt idx="149">
                  <c:v>-1.8309876464840613E-2</c:v>
                </c:pt>
                <c:pt idx="150">
                  <c:v>-1.8332764648434363E-2</c:v>
                </c:pt>
                <c:pt idx="151">
                  <c:v>-1.8424317382809363E-2</c:v>
                </c:pt>
                <c:pt idx="152">
                  <c:v>-1.8492981933590613E-2</c:v>
                </c:pt>
                <c:pt idx="153">
                  <c:v>-1.8714234374996863E-2</c:v>
                </c:pt>
                <c:pt idx="154">
                  <c:v>-1.8729493164059363E-2</c:v>
                </c:pt>
                <c:pt idx="155">
                  <c:v>-1.8897339843746863E-2</c:v>
                </c:pt>
                <c:pt idx="156">
                  <c:v>-1.9027039550778113E-2</c:v>
                </c:pt>
                <c:pt idx="157">
                  <c:v>-1.9027039550778113E-2</c:v>
                </c:pt>
                <c:pt idx="158">
                  <c:v>-1.8897339843746863E-2</c:v>
                </c:pt>
                <c:pt idx="159">
                  <c:v>-1.8912598632809363E-2</c:v>
                </c:pt>
                <c:pt idx="160">
                  <c:v>-1.8874451660153113E-2</c:v>
                </c:pt>
                <c:pt idx="161">
                  <c:v>-1.8615052246090613E-2</c:v>
                </c:pt>
                <c:pt idx="162">
                  <c:v>-1.9004151367184363E-2</c:v>
                </c:pt>
                <c:pt idx="163">
                  <c:v>-1.8950745605465613E-2</c:v>
                </c:pt>
                <c:pt idx="164">
                  <c:v>-1.7676636718746863E-2</c:v>
                </c:pt>
                <c:pt idx="165">
                  <c:v>-1.2931153320309363E-2</c:v>
                </c:pt>
                <c:pt idx="166">
                  <c:v>-9.1088266601531132E-3</c:v>
                </c:pt>
                <c:pt idx="167">
                  <c:v>-5.1720590820281132E-3</c:v>
                </c:pt>
                <c:pt idx="168">
                  <c:v>-4.0368749999686315E-4</c:v>
                </c:pt>
                <c:pt idx="169">
                  <c:v>5.1946923828438685E-4</c:v>
                </c:pt>
                <c:pt idx="170">
                  <c:v>8.1701562500313685E-4</c:v>
                </c:pt>
                <c:pt idx="171">
                  <c:v>2.8295800781563685E-4</c:v>
                </c:pt>
                <c:pt idx="172">
                  <c:v>1.3799951172188685E-4</c:v>
                </c:pt>
                <c:pt idx="173">
                  <c:v>-2.9847167965613153E-5</c:v>
                </c:pt>
                <c:pt idx="174">
                  <c:v>-7.5623535153113153E-5</c:v>
                </c:pt>
                <c:pt idx="175">
                  <c:v>-1.4428808593436315E-4</c:v>
                </c:pt>
                <c:pt idx="176">
                  <c:v>-1.6717626952811315E-4</c:v>
                </c:pt>
                <c:pt idx="177">
                  <c:v>-1.6717626952811315E-4</c:v>
                </c:pt>
                <c:pt idx="178">
                  <c:v>1.5929199221886847E-5</c:v>
                </c:pt>
                <c:pt idx="179">
                  <c:v>1.5929199221886847E-5</c:v>
                </c:pt>
                <c:pt idx="180">
                  <c:v>-6.7994140621863153E-5</c:v>
                </c:pt>
                <c:pt idx="181">
                  <c:v>-2.2058203124686315E-4</c:v>
                </c:pt>
                <c:pt idx="182">
                  <c:v>-2.3584082030936315E-4</c:v>
                </c:pt>
                <c:pt idx="183">
                  <c:v>-2.6635839843436315E-4</c:v>
                </c:pt>
                <c:pt idx="184">
                  <c:v>-1.9769384765311315E-4</c:v>
                </c:pt>
                <c:pt idx="185">
                  <c:v>-1.8243505859061315E-4</c:v>
                </c:pt>
                <c:pt idx="186">
                  <c:v>-2.0532324218436315E-4</c:v>
                </c:pt>
                <c:pt idx="187">
                  <c:v>-3.8842871093436315E-4</c:v>
                </c:pt>
                <c:pt idx="188">
                  <c:v>-6.0205175780936315E-4</c:v>
                </c:pt>
                <c:pt idx="189">
                  <c:v>-7.6226904296561315E-4</c:v>
                </c:pt>
                <c:pt idx="190">
                  <c:v>-7.2412207030936315E-4</c:v>
                </c:pt>
                <c:pt idx="191">
                  <c:v>-6.5545751952811315E-4</c:v>
                </c:pt>
                <c:pt idx="192">
                  <c:v>-6.3256933593436315E-4</c:v>
                </c:pt>
                <c:pt idx="193">
                  <c:v>-6.3256933593436315E-4</c:v>
                </c:pt>
                <c:pt idx="194">
                  <c:v>-6.7071630859061315E-4</c:v>
                </c:pt>
                <c:pt idx="195">
                  <c:v>-8.7670996093436315E-4</c:v>
                </c:pt>
                <c:pt idx="196">
                  <c:v>-1.0369272460906132E-3</c:v>
                </c:pt>
                <c:pt idx="197">
                  <c:v>-1.1895151367156132E-3</c:v>
                </c:pt>
                <c:pt idx="198">
                  <c:v>-1.3573618164031132E-3</c:v>
                </c:pt>
                <c:pt idx="199">
                  <c:v>-1.5938730468718632E-3</c:v>
                </c:pt>
                <c:pt idx="200">
                  <c:v>-1.6167612304656132E-3</c:v>
                </c:pt>
                <c:pt idx="201">
                  <c:v>-1.5938730468718632E-3</c:v>
                </c:pt>
                <c:pt idx="202">
                  <c:v>-1.8914194335906132E-3</c:v>
                </c:pt>
                <c:pt idx="203">
                  <c:v>-1.9677133789031132E-3</c:v>
                </c:pt>
                <c:pt idx="204">
                  <c:v>-2.1737070312468632E-3</c:v>
                </c:pt>
                <c:pt idx="205">
                  <c:v>-2.2347421874968632E-3</c:v>
                </c:pt>
                <c:pt idx="206">
                  <c:v>-2.4788828124968632E-3</c:v>
                </c:pt>
                <c:pt idx="207">
                  <c:v>-2.4178476562468632E-3</c:v>
                </c:pt>
                <c:pt idx="208">
                  <c:v>-2.1660776367156132E-3</c:v>
                </c:pt>
                <c:pt idx="209">
                  <c:v>-2.1737070312468632E-3</c:v>
                </c:pt>
                <c:pt idx="210">
                  <c:v>-2.4407358398406132E-3</c:v>
                </c:pt>
                <c:pt idx="211">
                  <c:v>-2.4941416015593632E-3</c:v>
                </c:pt>
                <c:pt idx="212">
                  <c:v>-2.7153940429656132E-3</c:v>
                </c:pt>
                <c:pt idx="213">
                  <c:v>-2.8832407226531132E-3</c:v>
                </c:pt>
                <c:pt idx="214">
                  <c:v>-2.9137583007781132E-3</c:v>
                </c:pt>
                <c:pt idx="215">
                  <c:v>-3.1273813476531132E-3</c:v>
                </c:pt>
                <c:pt idx="216">
                  <c:v>-3.1655283203093632E-3</c:v>
                </c:pt>
                <c:pt idx="217">
                  <c:v>-2.9442758789031132E-3</c:v>
                </c:pt>
                <c:pt idx="218">
                  <c:v>-2.9747934570281132E-3</c:v>
                </c:pt>
                <c:pt idx="219">
                  <c:v>-2.9061289062468632E-3</c:v>
                </c:pt>
                <c:pt idx="220">
                  <c:v>-2.8069467773406132E-3</c:v>
                </c:pt>
                <c:pt idx="221">
                  <c:v>-2.6772470703093632E-3</c:v>
                </c:pt>
                <c:pt idx="222">
                  <c:v>-2.7993173828093632E-3</c:v>
                </c:pt>
                <c:pt idx="223">
                  <c:v>-2.6085825195281132E-3</c:v>
                </c:pt>
                <c:pt idx="224">
                  <c:v>-2.8374643554656132E-3</c:v>
                </c:pt>
                <c:pt idx="225">
                  <c:v>-2.6696176757781132E-3</c:v>
                </c:pt>
                <c:pt idx="226">
                  <c:v>-2.7993173828093632E-3</c:v>
                </c:pt>
              </c:numCache>
            </c:numRef>
          </c:yVal>
          <c:smooth val="0"/>
          <c:extLst>
            <c:ext xmlns:c16="http://schemas.microsoft.com/office/drawing/2014/chart" uri="{C3380CC4-5D6E-409C-BE32-E72D297353CC}">
              <c16:uniqueId val="{00000000-DFBA-40E5-A882-1A42DD316CBA}"/>
            </c:ext>
          </c:extLst>
        </c:ser>
        <c:dLbls>
          <c:showLegendKey val="0"/>
          <c:showVal val="0"/>
          <c:showCatName val="0"/>
          <c:showSerName val="0"/>
          <c:showPercent val="0"/>
          <c:showBubbleSize val="0"/>
        </c:dLbls>
        <c:axId val="1086199192"/>
        <c:axId val="1086200176"/>
      </c:scatterChart>
      <c:valAx>
        <c:axId val="1086199192"/>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200176"/>
        <c:crosses val="autoZero"/>
        <c:crossBetween val="midCat"/>
      </c:valAx>
      <c:valAx>
        <c:axId val="10862001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baseline="0"/>
                  <a:t>Relative 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1991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Sheet1!$W$1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Sheet1!$V$2:$V$229</c:f>
              <c:numCache>
                <c:formatCode>General</c:formatCode>
                <c:ptCount val="228"/>
                <c:pt idx="0">
                  <c:v>0</c:v>
                </c:pt>
                <c:pt idx="1">
                  <c:v>1.016526999999769</c:v>
                </c:pt>
                <c:pt idx="2">
                  <c:v>2.0331010000008973</c:v>
                </c:pt>
                <c:pt idx="3">
                  <c:v>3.0496930000008433</c:v>
                </c:pt>
                <c:pt idx="4">
                  <c:v>4.0663480000002892</c:v>
                </c:pt>
                <c:pt idx="5">
                  <c:v>5.0830310000019381</c:v>
                </c:pt>
                <c:pt idx="6">
                  <c:v>5.2362380000049598</c:v>
                </c:pt>
                <c:pt idx="7">
                  <c:v>6.1776700000045821</c:v>
                </c:pt>
                <c:pt idx="8">
                  <c:v>7.1190480000004754</c:v>
                </c:pt>
                <c:pt idx="9">
                  <c:v>8.0604850000017905</c:v>
                </c:pt>
                <c:pt idx="10">
                  <c:v>9.0019150000007357</c:v>
                </c:pt>
                <c:pt idx="11">
                  <c:v>9.9432820000001811</c:v>
                </c:pt>
                <c:pt idx="12">
                  <c:v>10.884581999998773</c:v>
                </c:pt>
                <c:pt idx="13">
                  <c:v>11.825925000004645</c:v>
                </c:pt>
                <c:pt idx="14">
                  <c:v>12.767281000000366</c:v>
                </c:pt>
                <c:pt idx="15">
                  <c:v>13.708710999999312</c:v>
                </c:pt>
                <c:pt idx="16">
                  <c:v>14.650100999999268</c:v>
                </c:pt>
                <c:pt idx="17">
                  <c:v>15.5914300000004</c:v>
                </c:pt>
                <c:pt idx="18">
                  <c:v>16.532744000003731</c:v>
                </c:pt>
                <c:pt idx="19">
                  <c:v>17.474066000002495</c:v>
                </c:pt>
                <c:pt idx="20">
                  <c:v>18.415473000000929</c:v>
                </c:pt>
                <c:pt idx="21">
                  <c:v>19.35685000000376</c:v>
                </c:pt>
                <c:pt idx="22">
                  <c:v>20.298255000001518</c:v>
                </c:pt>
                <c:pt idx="23">
                  <c:v>21.23969400000351</c:v>
                </c:pt>
                <c:pt idx="24">
                  <c:v>22.181075000000419</c:v>
                </c:pt>
                <c:pt idx="25">
                  <c:v>23.122645000003104</c:v>
                </c:pt>
                <c:pt idx="26">
                  <c:v>24.064031000001705</c:v>
                </c:pt>
                <c:pt idx="27">
                  <c:v>25.005464000001666</c:v>
                </c:pt>
                <c:pt idx="28">
                  <c:v>25.946751000003133</c:v>
                </c:pt>
                <c:pt idx="29">
                  <c:v>26.888042999999016</c:v>
                </c:pt>
                <c:pt idx="30">
                  <c:v>27.829358000002685</c:v>
                </c:pt>
                <c:pt idx="31">
                  <c:v>28.770642000003136</c:v>
                </c:pt>
                <c:pt idx="32">
                  <c:v>29.711874000000535</c:v>
                </c:pt>
                <c:pt idx="33">
                  <c:v>30.653076000002329</c:v>
                </c:pt>
                <c:pt idx="34">
                  <c:v>31.594327999999223</c:v>
                </c:pt>
                <c:pt idx="35">
                  <c:v>32.535594000000856</c:v>
                </c:pt>
                <c:pt idx="36">
                  <c:v>33.47683600000164</c:v>
                </c:pt>
                <c:pt idx="37">
                  <c:v>34.418085999997857</c:v>
                </c:pt>
                <c:pt idx="38">
                  <c:v>35.359481999999844</c:v>
                </c:pt>
                <c:pt idx="39">
                  <c:v>36.30077600000368</c:v>
                </c:pt>
                <c:pt idx="40">
                  <c:v>37.242029000000912</c:v>
                </c:pt>
                <c:pt idx="41">
                  <c:v>38.183261999998649</c:v>
                </c:pt>
                <c:pt idx="42">
                  <c:v>39.124467000001459</c:v>
                </c:pt>
                <c:pt idx="43">
                  <c:v>40.06563499999902</c:v>
                </c:pt>
                <c:pt idx="44">
                  <c:v>41.006803000003856</c:v>
                </c:pt>
                <c:pt idx="45">
                  <c:v>41.947976000003109</c:v>
                </c:pt>
                <c:pt idx="46">
                  <c:v>42.889166000000841</c:v>
                </c:pt>
                <c:pt idx="47">
                  <c:v>43.830436000003829</c:v>
                </c:pt>
                <c:pt idx="48">
                  <c:v>44.771616999998514</c:v>
                </c:pt>
                <c:pt idx="49">
                  <c:v>45.712849000003189</c:v>
                </c:pt>
                <c:pt idx="50">
                  <c:v>46.654067000003124</c:v>
                </c:pt>
                <c:pt idx="51">
                  <c:v>47.5953010000012</c:v>
                </c:pt>
                <c:pt idx="52">
                  <c:v>48.53653900000063</c:v>
                </c:pt>
                <c:pt idx="53">
                  <c:v>49.477747000004456</c:v>
                </c:pt>
                <c:pt idx="54">
                  <c:v>50.418837000004714</c:v>
                </c:pt>
                <c:pt idx="55">
                  <c:v>51.359932999999728</c:v>
                </c:pt>
                <c:pt idx="56">
                  <c:v>52.301156000001356</c:v>
                </c:pt>
                <c:pt idx="57">
                  <c:v>53.24233500000264</c:v>
                </c:pt>
                <c:pt idx="58">
                  <c:v>54.183567000000039</c:v>
                </c:pt>
                <c:pt idx="59">
                  <c:v>55.124801999998454</c:v>
                </c:pt>
                <c:pt idx="60">
                  <c:v>56.065928000003623</c:v>
                </c:pt>
                <c:pt idx="61">
                  <c:v>57.007090999999491</c:v>
                </c:pt>
                <c:pt idx="62">
                  <c:v>57.948302000004333</c:v>
                </c:pt>
                <c:pt idx="63">
                  <c:v>58.889476000003924</c:v>
                </c:pt>
                <c:pt idx="64">
                  <c:v>59.830785999998625</c:v>
                </c:pt>
                <c:pt idx="65">
                  <c:v>60.772005999999237</c:v>
                </c:pt>
                <c:pt idx="66">
                  <c:v>61.713282000004256</c:v>
                </c:pt>
                <c:pt idx="67">
                  <c:v>62.654462999998941</c:v>
                </c:pt>
                <c:pt idx="68">
                  <c:v>63.595672000003105</c:v>
                </c:pt>
                <c:pt idx="69">
                  <c:v>64.536800000001676</c:v>
                </c:pt>
                <c:pt idx="70">
                  <c:v>65.477909000001091</c:v>
                </c:pt>
                <c:pt idx="71">
                  <c:v>66.419138999997813</c:v>
                </c:pt>
                <c:pt idx="72">
                  <c:v>67.360212999999931</c:v>
                </c:pt>
                <c:pt idx="73">
                  <c:v>68.301416000002064</c:v>
                </c:pt>
                <c:pt idx="74">
                  <c:v>69.242550000002666</c:v>
                </c:pt>
                <c:pt idx="75">
                  <c:v>70.183714999999211</c:v>
                </c:pt>
                <c:pt idx="76">
                  <c:v>71.124965000002703</c:v>
                </c:pt>
                <c:pt idx="77">
                  <c:v>72.066279999999097</c:v>
                </c:pt>
                <c:pt idx="78">
                  <c:v>73.007518999998865</c:v>
                </c:pt>
                <c:pt idx="79">
                  <c:v>73.948698000000149</c:v>
                </c:pt>
                <c:pt idx="80">
                  <c:v>74.889901000002283</c:v>
                </c:pt>
                <c:pt idx="81">
                  <c:v>75.831057000003057</c:v>
                </c:pt>
                <c:pt idx="82">
                  <c:v>76.772209000002476</c:v>
                </c:pt>
                <c:pt idx="83">
                  <c:v>77.713379000000714</c:v>
                </c:pt>
                <c:pt idx="84">
                  <c:v>78.654476000003342</c:v>
                </c:pt>
                <c:pt idx="85">
                  <c:v>79.595532999999705</c:v>
                </c:pt>
                <c:pt idx="86">
                  <c:v>80.536720000003697</c:v>
                </c:pt>
                <c:pt idx="87">
                  <c:v>81.478014000000258</c:v>
                </c:pt>
                <c:pt idx="88">
                  <c:v>82.419147000000521</c:v>
                </c:pt>
                <c:pt idx="89">
                  <c:v>83.360265000002983</c:v>
                </c:pt>
                <c:pt idx="90">
                  <c:v>84.301400000003923</c:v>
                </c:pt>
                <c:pt idx="91">
                  <c:v>85.242500000000291</c:v>
                </c:pt>
                <c:pt idx="92">
                  <c:v>86.183563999999024</c:v>
                </c:pt>
                <c:pt idx="93">
                  <c:v>87.124733000004198</c:v>
                </c:pt>
                <c:pt idx="94">
                  <c:v>88.065929000003962</c:v>
                </c:pt>
                <c:pt idx="95">
                  <c:v>89.00695899999846</c:v>
                </c:pt>
                <c:pt idx="96">
                  <c:v>89.948038000002271</c:v>
                </c:pt>
                <c:pt idx="97">
                  <c:v>90.889153000003716</c:v>
                </c:pt>
                <c:pt idx="98">
                  <c:v>91.830201000004308</c:v>
                </c:pt>
                <c:pt idx="99">
                  <c:v>92.77140099999815</c:v>
                </c:pt>
                <c:pt idx="100">
                  <c:v>93.712467000004835</c:v>
                </c:pt>
                <c:pt idx="101">
                  <c:v>94.65352300000086</c:v>
                </c:pt>
                <c:pt idx="102">
                  <c:v>95.59457900000416</c:v>
                </c:pt>
                <c:pt idx="103">
                  <c:v>96.535619000002043</c:v>
                </c:pt>
                <c:pt idx="104">
                  <c:v>97.4766940000045</c:v>
                </c:pt>
                <c:pt idx="105">
                  <c:v>98.417777000002388</c:v>
                </c:pt>
                <c:pt idx="106">
                  <c:v>99.358901999999944</c:v>
                </c:pt>
                <c:pt idx="107">
                  <c:v>100.29994000000443</c:v>
                </c:pt>
                <c:pt idx="108">
                  <c:v>101.24098200000299</c:v>
                </c:pt>
                <c:pt idx="109">
                  <c:v>102.18201799999952</c:v>
                </c:pt>
                <c:pt idx="110">
                  <c:v>103.12302700000146</c:v>
                </c:pt>
                <c:pt idx="111">
                  <c:v>104.06414999999834</c:v>
                </c:pt>
                <c:pt idx="112">
                  <c:v>105.00523100000282</c:v>
                </c:pt>
                <c:pt idx="113">
                  <c:v>105.94631600000139</c:v>
                </c:pt>
                <c:pt idx="114">
                  <c:v>106.88747900000453</c:v>
                </c:pt>
                <c:pt idx="115">
                  <c:v>107.82859199999803</c:v>
                </c:pt>
                <c:pt idx="116">
                  <c:v>108.76972599999863</c:v>
                </c:pt>
                <c:pt idx="117">
                  <c:v>109.71080900000379</c:v>
                </c:pt>
                <c:pt idx="118">
                  <c:v>110.65189200000168</c:v>
                </c:pt>
                <c:pt idx="119">
                  <c:v>111.59305500000482</c:v>
                </c:pt>
                <c:pt idx="120">
                  <c:v>112.53413100000034</c:v>
                </c:pt>
                <c:pt idx="121">
                  <c:v>113.47524600000179</c:v>
                </c:pt>
                <c:pt idx="122">
                  <c:v>114.41639299999952</c:v>
                </c:pt>
                <c:pt idx="123">
                  <c:v>115.3576979999998</c:v>
                </c:pt>
                <c:pt idx="124">
                  <c:v>116.29890300000261</c:v>
                </c:pt>
                <c:pt idx="125">
                  <c:v>117.2400970000017</c:v>
                </c:pt>
                <c:pt idx="126">
                  <c:v>118.18141199999809</c:v>
                </c:pt>
                <c:pt idx="127">
                  <c:v>119.12265499999921</c:v>
                </c:pt>
                <c:pt idx="128">
                  <c:v>120.06386899999779</c:v>
                </c:pt>
                <c:pt idx="129">
                  <c:v>121.00506999999925</c:v>
                </c:pt>
                <c:pt idx="130">
                  <c:v>121.94623100000172</c:v>
                </c:pt>
                <c:pt idx="131">
                  <c:v>122.8874730000025</c:v>
                </c:pt>
                <c:pt idx="132">
                  <c:v>123.82856600000378</c:v>
                </c:pt>
                <c:pt idx="133">
                  <c:v>124.76971800000319</c:v>
                </c:pt>
                <c:pt idx="134">
                  <c:v>125.71083999999973</c:v>
                </c:pt>
                <c:pt idx="135">
                  <c:v>126.65202700000373</c:v>
                </c:pt>
                <c:pt idx="136">
                  <c:v>127.59318000000349</c:v>
                </c:pt>
                <c:pt idx="137">
                  <c:v>128.53418999999849</c:v>
                </c:pt>
                <c:pt idx="138">
                  <c:v>129.47518100000161</c:v>
                </c:pt>
                <c:pt idx="139">
                  <c:v>130.41622700000153</c:v>
                </c:pt>
                <c:pt idx="140">
                  <c:v>131.35734600000433</c:v>
                </c:pt>
                <c:pt idx="141">
                  <c:v>132.29839899999934</c:v>
                </c:pt>
                <c:pt idx="142">
                  <c:v>133.23944499999925</c:v>
                </c:pt>
                <c:pt idx="143">
                  <c:v>134.18053599999985</c:v>
                </c:pt>
                <c:pt idx="144">
                  <c:v>135.12164800000028</c:v>
                </c:pt>
                <c:pt idx="145">
                  <c:v>136.06282300000021</c:v>
                </c:pt>
                <c:pt idx="146">
                  <c:v>137.00410600000032</c:v>
                </c:pt>
                <c:pt idx="147">
                  <c:v>137.9454029999979</c:v>
                </c:pt>
                <c:pt idx="148">
                  <c:v>138.88674300000275</c:v>
                </c:pt>
                <c:pt idx="149">
                  <c:v>139.82812600000034</c:v>
                </c:pt>
                <c:pt idx="150">
                  <c:v>140.76931400000467</c:v>
                </c:pt>
                <c:pt idx="151">
                  <c:v>141.71043400000053</c:v>
                </c:pt>
                <c:pt idx="152">
                  <c:v>142.65161400000216</c:v>
                </c:pt>
                <c:pt idx="153">
                  <c:v>143.59266899999784</c:v>
                </c:pt>
                <c:pt idx="154">
                  <c:v>144.53368000000046</c:v>
                </c:pt>
                <c:pt idx="155">
                  <c:v>145.47469799999817</c:v>
                </c:pt>
                <c:pt idx="156">
                  <c:v>146.41572000000451</c:v>
                </c:pt>
                <c:pt idx="157">
                  <c:v>147.35675600000104</c:v>
                </c:pt>
                <c:pt idx="158">
                  <c:v>148.29773800000112</c:v>
                </c:pt>
                <c:pt idx="159">
                  <c:v>149.23884800000087</c:v>
                </c:pt>
                <c:pt idx="160">
                  <c:v>150.17975999999908</c:v>
                </c:pt>
                <c:pt idx="161">
                  <c:v>151.12065699999948</c:v>
                </c:pt>
                <c:pt idx="162">
                  <c:v>152.06160300000192</c:v>
                </c:pt>
                <c:pt idx="163">
                  <c:v>153.00253599999996</c:v>
                </c:pt>
                <c:pt idx="164">
                  <c:v>153.94351000000461</c:v>
                </c:pt>
                <c:pt idx="165">
                  <c:v>154.88449499999842</c:v>
                </c:pt>
                <c:pt idx="166">
                  <c:v>155.82543100000476</c:v>
                </c:pt>
                <c:pt idx="167">
                  <c:v>156.76640800000314</c:v>
                </c:pt>
                <c:pt idx="168">
                  <c:v>157.70745200000238</c:v>
                </c:pt>
                <c:pt idx="169">
                  <c:v>158.64847700000246</c:v>
                </c:pt>
                <c:pt idx="170">
                  <c:v>159.58945099999983</c:v>
                </c:pt>
                <c:pt idx="171">
                  <c:v>160.53050800000346</c:v>
                </c:pt>
                <c:pt idx="172">
                  <c:v>161.47163200000068</c:v>
                </c:pt>
                <c:pt idx="173">
                  <c:v>162.41266900000483</c:v>
                </c:pt>
                <c:pt idx="174">
                  <c:v>163.3536529999983</c:v>
                </c:pt>
                <c:pt idx="175">
                  <c:v>164.29464500000176</c:v>
                </c:pt>
                <c:pt idx="176">
                  <c:v>165.2356310000032</c:v>
                </c:pt>
                <c:pt idx="177">
                  <c:v>166.17660400000022</c:v>
                </c:pt>
                <c:pt idx="178">
                  <c:v>167.11755000000267</c:v>
                </c:pt>
                <c:pt idx="179">
                  <c:v>168.05847799999901</c:v>
                </c:pt>
                <c:pt idx="180">
                  <c:v>168.99944700000196</c:v>
                </c:pt>
                <c:pt idx="181">
                  <c:v>169.94030800000473</c:v>
                </c:pt>
                <c:pt idx="182">
                  <c:v>170.88114000000496</c:v>
                </c:pt>
                <c:pt idx="183">
                  <c:v>171.82200700000249</c:v>
                </c:pt>
                <c:pt idx="184">
                  <c:v>172.76288600000407</c:v>
                </c:pt>
                <c:pt idx="185">
                  <c:v>173.70374000000447</c:v>
                </c:pt>
                <c:pt idx="186">
                  <c:v>174.64459599999827</c:v>
                </c:pt>
                <c:pt idx="187">
                  <c:v>175.58543500000087</c:v>
                </c:pt>
                <c:pt idx="188">
                  <c:v>176.52627899999788</c:v>
                </c:pt>
                <c:pt idx="189">
                  <c:v>177.46722600000066</c:v>
                </c:pt>
                <c:pt idx="190">
                  <c:v>178.40819800000463</c:v>
                </c:pt>
                <c:pt idx="191">
                  <c:v>179.34908300000097</c:v>
                </c:pt>
                <c:pt idx="192">
                  <c:v>180.28990699999849</c:v>
                </c:pt>
                <c:pt idx="193">
                  <c:v>181.23084599999856</c:v>
                </c:pt>
                <c:pt idx="194">
                  <c:v>182.1718269999983</c:v>
                </c:pt>
                <c:pt idx="195">
                  <c:v>183.11279400000058</c:v>
                </c:pt>
                <c:pt idx="196">
                  <c:v>184.05376100000285</c:v>
                </c:pt>
                <c:pt idx="197">
                  <c:v>184.99464599999919</c:v>
                </c:pt>
                <c:pt idx="198">
                  <c:v>185.9355379999979</c:v>
                </c:pt>
                <c:pt idx="199">
                  <c:v>186.87643399999797</c:v>
                </c:pt>
                <c:pt idx="200">
                  <c:v>187.81724899999972</c:v>
                </c:pt>
                <c:pt idx="201">
                  <c:v>188.75806300000113</c:v>
                </c:pt>
                <c:pt idx="202">
                  <c:v>189.69895700000052</c:v>
                </c:pt>
                <c:pt idx="203">
                  <c:v>190.63989800000127</c:v>
                </c:pt>
                <c:pt idx="204">
                  <c:v>191.58077800000319</c:v>
                </c:pt>
                <c:pt idx="205">
                  <c:v>192.52157699999952</c:v>
                </c:pt>
                <c:pt idx="206">
                  <c:v>193.46243099999992</c:v>
                </c:pt>
                <c:pt idx="207">
                  <c:v>194.40327600000455</c:v>
                </c:pt>
                <c:pt idx="208">
                  <c:v>195.3441129999992</c:v>
                </c:pt>
                <c:pt idx="209">
                  <c:v>196.28508900000452</c:v>
                </c:pt>
                <c:pt idx="210">
                  <c:v>197.22609000000375</c:v>
                </c:pt>
                <c:pt idx="211">
                  <c:v>198.16708199999994</c:v>
                </c:pt>
                <c:pt idx="212">
                  <c:v>199.10807500000374</c:v>
                </c:pt>
                <c:pt idx="213">
                  <c:v>200.0489430000016</c:v>
                </c:pt>
                <c:pt idx="214">
                  <c:v>200.98993400000472</c:v>
                </c:pt>
                <c:pt idx="215">
                  <c:v>201.93092299999989</c:v>
                </c:pt>
                <c:pt idx="216">
                  <c:v>202.87182700000267</c:v>
                </c:pt>
                <c:pt idx="217">
                  <c:v>203.81276000000071</c:v>
                </c:pt>
                <c:pt idx="218">
                  <c:v>204.75351600000431</c:v>
                </c:pt>
                <c:pt idx="219">
                  <c:v>205.69429800000216</c:v>
                </c:pt>
                <c:pt idx="220">
                  <c:v>206.63507899999968</c:v>
                </c:pt>
                <c:pt idx="221">
                  <c:v>207.57589900000312</c:v>
                </c:pt>
                <c:pt idx="222">
                  <c:v>208.51674300000013</c:v>
                </c:pt>
                <c:pt idx="223">
                  <c:v>209.45790200000192</c:v>
                </c:pt>
                <c:pt idx="224">
                  <c:v>210.39865200000349</c:v>
                </c:pt>
                <c:pt idx="225">
                  <c:v>211.33938399999897</c:v>
                </c:pt>
                <c:pt idx="226">
                  <c:v>212.28009200000088</c:v>
                </c:pt>
              </c:numCache>
            </c:numRef>
          </c:xVal>
          <c:yVal>
            <c:numRef>
              <c:f>Sheet1!$W$2:$W$229</c:f>
              <c:numCache>
                <c:formatCode>General</c:formatCode>
                <c:ptCount val="228"/>
                <c:pt idx="0">
                  <c:v>-9.1546030273406132E-3</c:v>
                </c:pt>
                <c:pt idx="1">
                  <c:v>-7.1785898437468632E-3</c:v>
                </c:pt>
                <c:pt idx="2">
                  <c:v>-5.2025766601531132E-3</c:v>
                </c:pt>
                <c:pt idx="3">
                  <c:v>-3.1121225585906132E-3</c:v>
                </c:pt>
                <c:pt idx="4">
                  <c:v>-2.0134897460906132E-3</c:v>
                </c:pt>
                <c:pt idx="5">
                  <c:v>-1.4870615234343632E-3</c:v>
                </c:pt>
                <c:pt idx="6">
                  <c:v>-1.4031381835906132E-3</c:v>
                </c:pt>
                <c:pt idx="7">
                  <c:v>-1.0445566406218632E-3</c:v>
                </c:pt>
                <c:pt idx="8">
                  <c:v>-1.0140390624968632E-3</c:v>
                </c:pt>
                <c:pt idx="9">
                  <c:v>-1.0979624023406132E-3</c:v>
                </c:pt>
                <c:pt idx="10">
                  <c:v>-1.2124033203093632E-3</c:v>
                </c:pt>
                <c:pt idx="11">
                  <c:v>-1.0292978515593632E-3</c:v>
                </c:pt>
                <c:pt idx="12">
                  <c:v>-9.6826269530936315E-4</c:v>
                </c:pt>
                <c:pt idx="13">
                  <c:v>-8.9196874999686315E-4</c:v>
                </c:pt>
                <c:pt idx="14">
                  <c:v>-7.9278662109061315E-4</c:v>
                </c:pt>
                <c:pt idx="15">
                  <c:v>-6.7071630859061315E-4</c:v>
                </c:pt>
                <c:pt idx="16">
                  <c:v>-7.2412207030936315E-4</c:v>
                </c:pt>
                <c:pt idx="17">
                  <c:v>-7.6989843749686315E-4</c:v>
                </c:pt>
                <c:pt idx="18">
                  <c:v>-9.0722753905936315E-4</c:v>
                </c:pt>
                <c:pt idx="19">
                  <c:v>-1.0979624023406132E-3</c:v>
                </c:pt>
                <c:pt idx="20">
                  <c:v>-1.3268442382781132E-3</c:v>
                </c:pt>
                <c:pt idx="21">
                  <c:v>-1.3955087890593632E-3</c:v>
                </c:pt>
                <c:pt idx="22">
                  <c:v>-1.3573618164031132E-3</c:v>
                </c:pt>
                <c:pt idx="23">
                  <c:v>-1.3497324218718632E-3</c:v>
                </c:pt>
                <c:pt idx="24">
                  <c:v>-1.2200327148406132E-3</c:v>
                </c:pt>
                <c:pt idx="25">
                  <c:v>-1.0292978515593632E-3</c:v>
                </c:pt>
                <c:pt idx="26">
                  <c:v>-9.3011572265311315E-4</c:v>
                </c:pt>
                <c:pt idx="27">
                  <c:v>-9.0722753905936315E-4</c:v>
                </c:pt>
                <c:pt idx="28">
                  <c:v>-8.2330419921561315E-4</c:v>
                </c:pt>
                <c:pt idx="29">
                  <c:v>-6.2493994140311315E-4</c:v>
                </c:pt>
                <c:pt idx="30">
                  <c:v>-6.0205175780936315E-4</c:v>
                </c:pt>
                <c:pt idx="31">
                  <c:v>-4.9524023437186315E-4</c:v>
                </c:pt>
                <c:pt idx="32">
                  <c:v>-4.4946386718436315E-4</c:v>
                </c:pt>
                <c:pt idx="33">
                  <c:v>-3.3502294921561315E-4</c:v>
                </c:pt>
                <c:pt idx="34">
                  <c:v>-6.4019873046561315E-4</c:v>
                </c:pt>
                <c:pt idx="35">
                  <c:v>-6.0968115234061315E-4</c:v>
                </c:pt>
                <c:pt idx="36">
                  <c:v>-6.0968115234061315E-4</c:v>
                </c:pt>
                <c:pt idx="37">
                  <c:v>-7.5463964843436315E-4</c:v>
                </c:pt>
                <c:pt idx="38">
                  <c:v>-6.4782812499686315E-4</c:v>
                </c:pt>
                <c:pt idx="39">
                  <c:v>-5.1812841796561315E-4</c:v>
                </c:pt>
                <c:pt idx="40">
                  <c:v>-4.7998144530936315E-4</c:v>
                </c:pt>
                <c:pt idx="41">
                  <c:v>-5.0286962890311315E-4</c:v>
                </c:pt>
                <c:pt idx="42">
                  <c:v>-5.0286962890311315E-4</c:v>
                </c:pt>
                <c:pt idx="43">
                  <c:v>-2.8924658202811315E-4</c:v>
                </c:pt>
                <c:pt idx="44">
                  <c:v>-1.7480566405936315E-4</c:v>
                </c:pt>
                <c:pt idx="45">
                  <c:v>1.4562890625313685E-4</c:v>
                </c:pt>
                <c:pt idx="46">
                  <c:v>2.9821679687813685E-4</c:v>
                </c:pt>
                <c:pt idx="47">
                  <c:v>4.8895166015938685E-4</c:v>
                </c:pt>
                <c:pt idx="48">
                  <c:v>4.9658105469063685E-4</c:v>
                </c:pt>
                <c:pt idx="49">
                  <c:v>3.0584619140938685E-4</c:v>
                </c:pt>
                <c:pt idx="50">
                  <c:v>2.2192285156563685E-4</c:v>
                </c:pt>
                <c:pt idx="51">
                  <c:v>1.8377587890938685E-4</c:v>
                </c:pt>
                <c:pt idx="52">
                  <c:v>2.1429345703438685E-4</c:v>
                </c:pt>
                <c:pt idx="53">
                  <c:v>3.8976953125313685E-4</c:v>
                </c:pt>
                <c:pt idx="54">
                  <c:v>4.7369287109688685E-4</c:v>
                </c:pt>
                <c:pt idx="55">
                  <c:v>5.7287500000313685E-4</c:v>
                </c:pt>
                <c:pt idx="56">
                  <c:v>7.3309228515938685E-4</c:v>
                </c:pt>
                <c:pt idx="57">
                  <c:v>7.2546289062813685E-4</c:v>
                </c:pt>
                <c:pt idx="58">
                  <c:v>7.7886865234688685E-4</c:v>
                </c:pt>
                <c:pt idx="59">
                  <c:v>7.9412744140938685E-4</c:v>
                </c:pt>
                <c:pt idx="60">
                  <c:v>7.7123925781563685E-4</c:v>
                </c:pt>
                <c:pt idx="61">
                  <c:v>7.4835107422188685E-4</c:v>
                </c:pt>
                <c:pt idx="62">
                  <c:v>5.8813378906563685E-4</c:v>
                </c:pt>
                <c:pt idx="63">
                  <c:v>4.8895166015938685E-4</c:v>
                </c:pt>
                <c:pt idx="64">
                  <c:v>5.2709863281563685E-4</c:v>
                </c:pt>
                <c:pt idx="65">
                  <c:v>6.2628076172188685E-4</c:v>
                </c:pt>
                <c:pt idx="66">
                  <c:v>6.6442773437813685E-4</c:v>
                </c:pt>
                <c:pt idx="67">
                  <c:v>7.3309228515938685E-4</c:v>
                </c:pt>
                <c:pt idx="68">
                  <c:v>6.3391015625313685E-4</c:v>
                </c:pt>
                <c:pt idx="69">
                  <c:v>5.9576318359688685E-4</c:v>
                </c:pt>
                <c:pt idx="70">
                  <c:v>6.1865136719063685E-4</c:v>
                </c:pt>
                <c:pt idx="71">
                  <c:v>5.1183984375313685E-4</c:v>
                </c:pt>
                <c:pt idx="72">
                  <c:v>3.3636376953438685E-4</c:v>
                </c:pt>
                <c:pt idx="73">
                  <c:v>3.3636376953438685E-4</c:v>
                </c:pt>
                <c:pt idx="74">
                  <c:v>3.3636376953438685E-4</c:v>
                </c:pt>
                <c:pt idx="75">
                  <c:v>2.6006982422188685E-4</c:v>
                </c:pt>
                <c:pt idx="76">
                  <c:v>1.5325830078438685E-4</c:v>
                </c:pt>
                <c:pt idx="77">
                  <c:v>1.5325830078438685E-4</c:v>
                </c:pt>
                <c:pt idx="78">
                  <c:v>2.8295800781563685E-4</c:v>
                </c:pt>
                <c:pt idx="79">
                  <c:v>2.9058740234688685E-4</c:v>
                </c:pt>
                <c:pt idx="80">
                  <c:v>4.2791650390938685E-4</c:v>
                </c:pt>
                <c:pt idx="81">
                  <c:v>5.3472802734688685E-4</c:v>
                </c:pt>
                <c:pt idx="82">
                  <c:v>6.7205712890938685E-4</c:v>
                </c:pt>
                <c:pt idx="83">
                  <c:v>6.0339257812813685E-4</c:v>
                </c:pt>
                <c:pt idx="84">
                  <c:v>5.7287500000313685E-4</c:v>
                </c:pt>
                <c:pt idx="85">
                  <c:v>4.6606347656563685E-4</c:v>
                </c:pt>
                <c:pt idx="86">
                  <c:v>3.8976953125313685E-4</c:v>
                </c:pt>
                <c:pt idx="87">
                  <c:v>5.8813378906563685E-4</c:v>
                </c:pt>
                <c:pt idx="88">
                  <c:v>6.1102197265938685E-4</c:v>
                </c:pt>
                <c:pt idx="89">
                  <c:v>6.6442773437813685E-4</c:v>
                </c:pt>
                <c:pt idx="90">
                  <c:v>7.5598046875313685E-4</c:v>
                </c:pt>
                <c:pt idx="91">
                  <c:v>7.5598046875313685E-4</c:v>
                </c:pt>
                <c:pt idx="92">
                  <c:v>-2.1584482421843632E-3</c:v>
                </c:pt>
                <c:pt idx="93">
                  <c:v>-4.3251962890593632E-3</c:v>
                </c:pt>
                <c:pt idx="94">
                  <c:v>-7.2014780273406132E-3</c:v>
                </c:pt>
                <c:pt idx="95">
                  <c:v>-1.0710999511715613E-2</c:v>
                </c:pt>
                <c:pt idx="96">
                  <c:v>-1.4418885253903113E-2</c:v>
                </c:pt>
                <c:pt idx="97">
                  <c:v>-1.5174195312496863E-2</c:v>
                </c:pt>
                <c:pt idx="98">
                  <c:v>-1.7043396972653113E-2</c:v>
                </c:pt>
                <c:pt idx="99">
                  <c:v>-1.7516419433590613E-2</c:v>
                </c:pt>
                <c:pt idx="100">
                  <c:v>-1.7821595214840613E-2</c:v>
                </c:pt>
                <c:pt idx="101">
                  <c:v>-1.7974183105465613E-2</c:v>
                </c:pt>
                <c:pt idx="102">
                  <c:v>-1.8157288574215613E-2</c:v>
                </c:pt>
                <c:pt idx="103">
                  <c:v>-1.8164917968746863E-2</c:v>
                </c:pt>
                <c:pt idx="104">
                  <c:v>-1.8340394042965613E-2</c:v>
                </c:pt>
                <c:pt idx="105">
                  <c:v>-1.8340394042965613E-2</c:v>
                </c:pt>
                <c:pt idx="106">
                  <c:v>-1.8355652832028113E-2</c:v>
                </c:pt>
                <c:pt idx="107">
                  <c:v>-1.8302247070309363E-2</c:v>
                </c:pt>
                <c:pt idx="108">
                  <c:v>-1.8416687988278113E-2</c:v>
                </c:pt>
                <c:pt idx="109">
                  <c:v>-1.8401429199215613E-2</c:v>
                </c:pt>
                <c:pt idx="110">
                  <c:v>-1.8401429199215613E-2</c:v>
                </c:pt>
                <c:pt idx="111">
                  <c:v>-1.8470093749996863E-2</c:v>
                </c:pt>
                <c:pt idx="112">
                  <c:v>-1.8576905273434363E-2</c:v>
                </c:pt>
                <c:pt idx="113">
                  <c:v>-1.8500611328121863E-2</c:v>
                </c:pt>
                <c:pt idx="114">
                  <c:v>-1.8500611328121863E-2</c:v>
                </c:pt>
                <c:pt idx="115">
                  <c:v>-1.8500611328121863E-2</c:v>
                </c:pt>
                <c:pt idx="116">
                  <c:v>-1.8233582519528113E-2</c:v>
                </c:pt>
                <c:pt idx="117">
                  <c:v>-1.8225953124996863E-2</c:v>
                </c:pt>
                <c:pt idx="118">
                  <c:v>-1.8286988281246863E-2</c:v>
                </c:pt>
                <c:pt idx="119">
                  <c:v>-1.8309876464840613E-2</c:v>
                </c:pt>
                <c:pt idx="120">
                  <c:v>-1.8508240722653113E-2</c:v>
                </c:pt>
                <c:pt idx="121">
                  <c:v>-1.8805787109371863E-2</c:v>
                </c:pt>
                <c:pt idx="122">
                  <c:v>-1.8836304687496863E-2</c:v>
                </c:pt>
                <c:pt idx="123">
                  <c:v>-1.8943116210934363E-2</c:v>
                </c:pt>
                <c:pt idx="124">
                  <c:v>-1.8950745605465613E-2</c:v>
                </c:pt>
                <c:pt idx="125">
                  <c:v>-1.8920228027340613E-2</c:v>
                </c:pt>
                <c:pt idx="126">
                  <c:v>-1.8943116210934363E-2</c:v>
                </c:pt>
                <c:pt idx="127">
                  <c:v>-1.8859192871090613E-2</c:v>
                </c:pt>
                <c:pt idx="128">
                  <c:v>-1.8904969238278113E-2</c:v>
                </c:pt>
                <c:pt idx="129">
                  <c:v>-1.8790528320309363E-2</c:v>
                </c:pt>
                <c:pt idx="130">
                  <c:v>-1.8813416503903113E-2</c:v>
                </c:pt>
                <c:pt idx="131">
                  <c:v>-1.8866822265621863E-2</c:v>
                </c:pt>
                <c:pt idx="132">
                  <c:v>-1.8645569824215613E-2</c:v>
                </c:pt>
                <c:pt idx="133">
                  <c:v>-1.8645569824215613E-2</c:v>
                </c:pt>
                <c:pt idx="134">
                  <c:v>-1.8744751953121863E-2</c:v>
                </c:pt>
                <c:pt idx="135">
                  <c:v>-1.8744751953121863E-2</c:v>
                </c:pt>
                <c:pt idx="136">
                  <c:v>-1.8721863769528113E-2</c:v>
                </c:pt>
                <c:pt idx="137">
                  <c:v>-1.8691346191403113E-2</c:v>
                </c:pt>
                <c:pt idx="138">
                  <c:v>-1.8569275878903113E-2</c:v>
                </c:pt>
                <c:pt idx="139">
                  <c:v>-1.8492981933590613E-2</c:v>
                </c:pt>
                <c:pt idx="140">
                  <c:v>-1.8500611328121863E-2</c:v>
                </c:pt>
                <c:pt idx="141">
                  <c:v>-1.8561646484371863E-2</c:v>
                </c:pt>
                <c:pt idx="142">
                  <c:v>-1.8561646484371863E-2</c:v>
                </c:pt>
                <c:pt idx="143">
                  <c:v>-1.8683716796871863E-2</c:v>
                </c:pt>
                <c:pt idx="144">
                  <c:v>-1.8538758300778113E-2</c:v>
                </c:pt>
                <c:pt idx="145">
                  <c:v>-1.8454834960934363E-2</c:v>
                </c:pt>
                <c:pt idx="146">
                  <c:v>-1.8424317382809363E-2</c:v>
                </c:pt>
                <c:pt idx="147">
                  <c:v>-1.8355652832028113E-2</c:v>
                </c:pt>
                <c:pt idx="148">
                  <c:v>-1.8355652832028113E-2</c:v>
                </c:pt>
                <c:pt idx="149">
                  <c:v>-1.8309876464840613E-2</c:v>
                </c:pt>
                <c:pt idx="150">
                  <c:v>-1.8332764648434363E-2</c:v>
                </c:pt>
                <c:pt idx="151">
                  <c:v>-1.8424317382809363E-2</c:v>
                </c:pt>
                <c:pt idx="152">
                  <c:v>-1.8492981933590613E-2</c:v>
                </c:pt>
                <c:pt idx="153">
                  <c:v>-1.8714234374996863E-2</c:v>
                </c:pt>
                <c:pt idx="154">
                  <c:v>-1.8729493164059363E-2</c:v>
                </c:pt>
                <c:pt idx="155">
                  <c:v>-1.8897339843746863E-2</c:v>
                </c:pt>
                <c:pt idx="156">
                  <c:v>-1.9027039550778113E-2</c:v>
                </c:pt>
                <c:pt idx="157">
                  <c:v>-1.9027039550778113E-2</c:v>
                </c:pt>
                <c:pt idx="158">
                  <c:v>-1.8897339843746863E-2</c:v>
                </c:pt>
                <c:pt idx="159">
                  <c:v>-1.8912598632809363E-2</c:v>
                </c:pt>
                <c:pt idx="160">
                  <c:v>-1.8874451660153113E-2</c:v>
                </c:pt>
                <c:pt idx="161">
                  <c:v>-1.8615052246090613E-2</c:v>
                </c:pt>
                <c:pt idx="162">
                  <c:v>-1.9004151367184363E-2</c:v>
                </c:pt>
                <c:pt idx="163">
                  <c:v>-1.8950745605465613E-2</c:v>
                </c:pt>
                <c:pt idx="164">
                  <c:v>-1.7676636718746863E-2</c:v>
                </c:pt>
                <c:pt idx="165">
                  <c:v>-1.2931153320309363E-2</c:v>
                </c:pt>
                <c:pt idx="166">
                  <c:v>-9.1088266601531132E-3</c:v>
                </c:pt>
                <c:pt idx="167">
                  <c:v>-5.1720590820281132E-3</c:v>
                </c:pt>
                <c:pt idx="168">
                  <c:v>-4.0368749999686315E-4</c:v>
                </c:pt>
                <c:pt idx="169">
                  <c:v>5.1946923828438685E-4</c:v>
                </c:pt>
                <c:pt idx="170">
                  <c:v>8.1701562500313685E-4</c:v>
                </c:pt>
                <c:pt idx="171">
                  <c:v>2.8295800781563685E-4</c:v>
                </c:pt>
                <c:pt idx="172">
                  <c:v>1.3799951172188685E-4</c:v>
                </c:pt>
                <c:pt idx="173">
                  <c:v>-2.9847167965613153E-5</c:v>
                </c:pt>
                <c:pt idx="174">
                  <c:v>-7.5623535153113153E-5</c:v>
                </c:pt>
                <c:pt idx="175">
                  <c:v>-1.4428808593436315E-4</c:v>
                </c:pt>
                <c:pt idx="176">
                  <c:v>-1.6717626952811315E-4</c:v>
                </c:pt>
                <c:pt idx="177">
                  <c:v>-1.6717626952811315E-4</c:v>
                </c:pt>
                <c:pt idx="178">
                  <c:v>1.5929199221886847E-5</c:v>
                </c:pt>
                <c:pt idx="179">
                  <c:v>1.5929199221886847E-5</c:v>
                </c:pt>
                <c:pt idx="180">
                  <c:v>-6.7994140621863153E-5</c:v>
                </c:pt>
                <c:pt idx="181">
                  <c:v>-2.2058203124686315E-4</c:v>
                </c:pt>
                <c:pt idx="182">
                  <c:v>-2.3584082030936315E-4</c:v>
                </c:pt>
                <c:pt idx="183">
                  <c:v>-2.6635839843436315E-4</c:v>
                </c:pt>
                <c:pt idx="184">
                  <c:v>-1.9769384765311315E-4</c:v>
                </c:pt>
                <c:pt idx="185">
                  <c:v>-1.8243505859061315E-4</c:v>
                </c:pt>
                <c:pt idx="186">
                  <c:v>-2.0532324218436315E-4</c:v>
                </c:pt>
                <c:pt idx="187">
                  <c:v>-3.8842871093436315E-4</c:v>
                </c:pt>
                <c:pt idx="188">
                  <c:v>-6.0205175780936315E-4</c:v>
                </c:pt>
                <c:pt idx="189">
                  <c:v>-7.6226904296561315E-4</c:v>
                </c:pt>
                <c:pt idx="190">
                  <c:v>-7.2412207030936315E-4</c:v>
                </c:pt>
                <c:pt idx="191">
                  <c:v>-6.5545751952811315E-4</c:v>
                </c:pt>
                <c:pt idx="192">
                  <c:v>-6.3256933593436315E-4</c:v>
                </c:pt>
                <c:pt idx="193">
                  <c:v>-6.3256933593436315E-4</c:v>
                </c:pt>
                <c:pt idx="194">
                  <c:v>-6.7071630859061315E-4</c:v>
                </c:pt>
                <c:pt idx="195">
                  <c:v>-8.7670996093436315E-4</c:v>
                </c:pt>
                <c:pt idx="196">
                  <c:v>-1.0369272460906132E-3</c:v>
                </c:pt>
                <c:pt idx="197">
                  <c:v>-1.1895151367156132E-3</c:v>
                </c:pt>
                <c:pt idx="198">
                  <c:v>-1.3573618164031132E-3</c:v>
                </c:pt>
                <c:pt idx="199">
                  <c:v>-1.5938730468718632E-3</c:v>
                </c:pt>
                <c:pt idx="200">
                  <c:v>-1.6167612304656132E-3</c:v>
                </c:pt>
                <c:pt idx="201">
                  <c:v>-1.5938730468718632E-3</c:v>
                </c:pt>
                <c:pt idx="202">
                  <c:v>-1.8914194335906132E-3</c:v>
                </c:pt>
                <c:pt idx="203">
                  <c:v>-1.9677133789031132E-3</c:v>
                </c:pt>
                <c:pt idx="204">
                  <c:v>-2.1737070312468632E-3</c:v>
                </c:pt>
                <c:pt idx="205">
                  <c:v>-2.2347421874968632E-3</c:v>
                </c:pt>
                <c:pt idx="206">
                  <c:v>-2.4788828124968632E-3</c:v>
                </c:pt>
                <c:pt idx="207">
                  <c:v>-2.4178476562468632E-3</c:v>
                </c:pt>
                <c:pt idx="208">
                  <c:v>-2.1660776367156132E-3</c:v>
                </c:pt>
                <c:pt idx="209">
                  <c:v>-2.1737070312468632E-3</c:v>
                </c:pt>
                <c:pt idx="210">
                  <c:v>-2.4407358398406132E-3</c:v>
                </c:pt>
                <c:pt idx="211">
                  <c:v>-2.4941416015593632E-3</c:v>
                </c:pt>
                <c:pt idx="212">
                  <c:v>-2.7153940429656132E-3</c:v>
                </c:pt>
                <c:pt idx="213">
                  <c:v>-2.8832407226531132E-3</c:v>
                </c:pt>
                <c:pt idx="214">
                  <c:v>-2.9137583007781132E-3</c:v>
                </c:pt>
                <c:pt idx="215">
                  <c:v>-3.1273813476531132E-3</c:v>
                </c:pt>
                <c:pt idx="216">
                  <c:v>-3.1655283203093632E-3</c:v>
                </c:pt>
                <c:pt idx="217">
                  <c:v>-2.9442758789031132E-3</c:v>
                </c:pt>
                <c:pt idx="218">
                  <c:v>-2.9747934570281132E-3</c:v>
                </c:pt>
                <c:pt idx="219">
                  <c:v>-2.9061289062468632E-3</c:v>
                </c:pt>
                <c:pt idx="220">
                  <c:v>-2.8069467773406132E-3</c:v>
                </c:pt>
                <c:pt idx="221">
                  <c:v>-2.6772470703093632E-3</c:v>
                </c:pt>
                <c:pt idx="222">
                  <c:v>-2.7993173828093632E-3</c:v>
                </c:pt>
                <c:pt idx="223">
                  <c:v>-2.6085825195281132E-3</c:v>
                </c:pt>
                <c:pt idx="224">
                  <c:v>-2.8374643554656132E-3</c:v>
                </c:pt>
                <c:pt idx="225">
                  <c:v>-2.6696176757781132E-3</c:v>
                </c:pt>
                <c:pt idx="226">
                  <c:v>-2.7993173828093632E-3</c:v>
                </c:pt>
              </c:numCache>
            </c:numRef>
          </c:yVal>
          <c:smooth val="0"/>
          <c:extLst>
            <c:ext xmlns:c16="http://schemas.microsoft.com/office/drawing/2014/chart" uri="{C3380CC4-5D6E-409C-BE32-E72D297353CC}">
              <c16:uniqueId val="{00000000-DFBA-40E5-A882-1A42DD316CBA}"/>
            </c:ext>
          </c:extLst>
        </c:ser>
        <c:dLbls>
          <c:showLegendKey val="0"/>
          <c:showVal val="0"/>
          <c:showCatName val="0"/>
          <c:showSerName val="0"/>
          <c:showPercent val="0"/>
          <c:showBubbleSize val="0"/>
        </c:dLbls>
        <c:axId val="1086199192"/>
        <c:axId val="1086200176"/>
      </c:scatterChart>
      <c:valAx>
        <c:axId val="1086199192"/>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200176"/>
        <c:crosses val="autoZero"/>
        <c:crossBetween val="midCat"/>
      </c:valAx>
      <c:valAx>
        <c:axId val="10862001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baseline="0"/>
                  <a:t>Relative 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1991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8046562312752"/>
          <c:y val="2.1181990887193986E-2"/>
          <c:w val="0.84509728981366106"/>
          <c:h val="0.81225211112454698"/>
        </c:manualLayout>
      </c:layout>
      <c:scatterChart>
        <c:scatterStyle val="lineMarker"/>
        <c:varyColors val="0"/>
        <c:ser>
          <c:idx val="0"/>
          <c:order val="0"/>
          <c:tx>
            <c:strRef>
              <c:f>'Raw Data'!$B$1</c:f>
              <c:strCache>
                <c:ptCount val="1"/>
                <c:pt idx="0">
                  <c:v>Pressure Change with Altitude (hPa)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Data'!$A$2:$A$390</c:f>
              <c:numCache>
                <c:formatCode>General</c:formatCode>
                <c:ptCount val="389"/>
                <c:pt idx="0">
                  <c:v>0</c:v>
                </c:pt>
                <c:pt idx="1">
                  <c:v>1.0151199998799711</c:v>
                </c:pt>
                <c:pt idx="2">
                  <c:v>2.0302179998252541</c:v>
                </c:pt>
                <c:pt idx="3">
                  <c:v>3.0452169999480247</c:v>
                </c:pt>
                <c:pt idx="4">
                  <c:v>4.0602390000130981</c:v>
                </c:pt>
                <c:pt idx="5">
                  <c:v>5.0753479998093098</c:v>
                </c:pt>
                <c:pt idx="6">
                  <c:v>5.2381819998845458</c:v>
                </c:pt>
                <c:pt idx="7">
                  <c:v>6.1781489998102188</c:v>
                </c:pt>
                <c:pt idx="8">
                  <c:v>7.1180039998143911</c:v>
                </c:pt>
                <c:pt idx="9">
                  <c:v>8.057857999810949</c:v>
                </c:pt>
                <c:pt idx="10">
                  <c:v>8.997652999823913</c:v>
                </c:pt>
                <c:pt idx="11">
                  <c:v>9.9375119998585433</c:v>
                </c:pt>
                <c:pt idx="12">
                  <c:v>10.877326000016183</c:v>
                </c:pt>
                <c:pt idx="13">
                  <c:v>11.817099999869242</c:v>
                </c:pt>
                <c:pt idx="14">
                  <c:v>12.756928999908268</c:v>
                </c:pt>
                <c:pt idx="15">
                  <c:v>13.696751999901608</c:v>
                </c:pt>
                <c:pt idx="16">
                  <c:v>14.636491999961436</c:v>
                </c:pt>
                <c:pt idx="17">
                  <c:v>15.576245999895036</c:v>
                </c:pt>
                <c:pt idx="18">
                  <c:v>16.516113999998197</c:v>
                </c:pt>
                <c:pt idx="19">
                  <c:v>17.455860999878496</c:v>
                </c:pt>
                <c:pt idx="20">
                  <c:v>18.395695999963209</c:v>
                </c:pt>
                <c:pt idx="21">
                  <c:v>19.33540300000459</c:v>
                </c:pt>
                <c:pt idx="22">
                  <c:v>20.2752239999827</c:v>
                </c:pt>
                <c:pt idx="23">
                  <c:v>21.215014999965206</c:v>
                </c:pt>
                <c:pt idx="24">
                  <c:v>22.154866999946535</c:v>
                </c:pt>
                <c:pt idx="25">
                  <c:v>23.094755999976769</c:v>
                </c:pt>
                <c:pt idx="26">
                  <c:v>24.034559999825433</c:v>
                </c:pt>
                <c:pt idx="27">
                  <c:v>24.974323999835178</c:v>
                </c:pt>
                <c:pt idx="28">
                  <c:v>25.914146999828517</c:v>
                </c:pt>
                <c:pt idx="29">
                  <c:v>26.854051999980584</c:v>
                </c:pt>
                <c:pt idx="30">
                  <c:v>27.793977999826893</c:v>
                </c:pt>
                <c:pt idx="31">
                  <c:v>28.733849999960512</c:v>
                </c:pt>
                <c:pt idx="32">
                  <c:v>29.673541999887675</c:v>
                </c:pt>
                <c:pt idx="33">
                  <c:v>30.61328799999319</c:v>
                </c:pt>
                <c:pt idx="34">
                  <c:v>31.553151999833062</c:v>
                </c:pt>
                <c:pt idx="35">
                  <c:v>32.492986999917775</c:v>
                </c:pt>
                <c:pt idx="36">
                  <c:v>33.432806999888271</c:v>
                </c:pt>
                <c:pt idx="37">
                  <c:v>34.372615000000224</c:v>
                </c:pt>
                <c:pt idx="38">
                  <c:v>35.312425999902189</c:v>
                </c:pt>
                <c:pt idx="39">
                  <c:v>36.252195999957621</c:v>
                </c:pt>
                <c:pt idx="40">
                  <c:v>37.191949999891222</c:v>
                </c:pt>
                <c:pt idx="41">
                  <c:v>38.131715999916196</c:v>
                </c:pt>
                <c:pt idx="42">
                  <c:v>39.071447999915108</c:v>
                </c:pt>
                <c:pt idx="43">
                  <c:v>40.01121799997054</c:v>
                </c:pt>
                <c:pt idx="44">
                  <c:v>40.95093599986285</c:v>
                </c:pt>
                <c:pt idx="45">
                  <c:v>41.890707999933511</c:v>
                </c:pt>
                <c:pt idx="46">
                  <c:v>42.830413999967277</c:v>
                </c:pt>
                <c:pt idx="47">
                  <c:v>43.770079999929294</c:v>
                </c:pt>
                <c:pt idx="48">
                  <c:v>44.709906999953091</c:v>
                </c:pt>
                <c:pt idx="49">
                  <c:v>45.649647000012919</c:v>
                </c:pt>
                <c:pt idx="50">
                  <c:v>46.589338999940082</c:v>
                </c:pt>
                <c:pt idx="51">
                  <c:v>47.529114999808371</c:v>
                </c:pt>
                <c:pt idx="52">
                  <c:v>48.468869999982417</c:v>
                </c:pt>
                <c:pt idx="53">
                  <c:v>49.408625999931246</c:v>
                </c:pt>
                <c:pt idx="54">
                  <c:v>50.348439999856055</c:v>
                </c:pt>
                <c:pt idx="55">
                  <c:v>51.28822400001809</c:v>
                </c:pt>
                <c:pt idx="56">
                  <c:v>52.22787499986589</c:v>
                </c:pt>
                <c:pt idx="57">
                  <c:v>53.167498999973759</c:v>
                </c:pt>
                <c:pt idx="58">
                  <c:v>54.107145000016317</c:v>
                </c:pt>
                <c:pt idx="59">
                  <c:v>55.046738999895751</c:v>
                </c:pt>
                <c:pt idx="60">
                  <c:v>55.98636500001885</c:v>
                </c:pt>
                <c:pt idx="61">
                  <c:v>56.926099999807775</c:v>
                </c:pt>
                <c:pt idx="62">
                  <c:v>57.865782999899238</c:v>
                </c:pt>
                <c:pt idx="63">
                  <c:v>58.80539199989289</c:v>
                </c:pt>
                <c:pt idx="64">
                  <c:v>59.745112999808043</c:v>
                </c:pt>
                <c:pt idx="65">
                  <c:v>60.684904999798164</c:v>
                </c:pt>
                <c:pt idx="66">
                  <c:v>61.624688999960199</c:v>
                </c:pt>
                <c:pt idx="67">
                  <c:v>62.5645549998153</c:v>
                </c:pt>
                <c:pt idx="68">
                  <c:v>63.504468999803066</c:v>
                </c:pt>
                <c:pt idx="69">
                  <c:v>64.444334999890998</c:v>
                </c:pt>
                <c:pt idx="70">
                  <c:v>65.384174000006169</c:v>
                </c:pt>
                <c:pt idx="71">
                  <c:v>66.32392799993977</c:v>
                </c:pt>
                <c:pt idx="72">
                  <c:v>67.263708999846131</c:v>
                </c:pt>
                <c:pt idx="73">
                  <c:v>68.203508999897167</c:v>
                </c:pt>
                <c:pt idx="74">
                  <c:v>69.143270999891683</c:v>
                </c:pt>
                <c:pt idx="75">
                  <c:v>70.083061999874189</c:v>
                </c:pt>
                <c:pt idx="76">
                  <c:v>71.022915999870747</c:v>
                </c:pt>
                <c:pt idx="77">
                  <c:v>71.962809999939054</c:v>
                </c:pt>
                <c:pt idx="78">
                  <c:v>72.902579999994487</c:v>
                </c:pt>
                <c:pt idx="79">
                  <c:v>73.842326999874786</c:v>
                </c:pt>
                <c:pt idx="80">
                  <c:v>74.781989999813959</c:v>
                </c:pt>
                <c:pt idx="81">
                  <c:v>75.721614999929443</c:v>
                </c:pt>
                <c:pt idx="82">
                  <c:v>76.66120500001125</c:v>
                </c:pt>
                <c:pt idx="83">
                  <c:v>77.60097000002861</c:v>
                </c:pt>
                <c:pt idx="84">
                  <c:v>78.540726999985054</c:v>
                </c:pt>
                <c:pt idx="85">
                  <c:v>79.480440999846905</c:v>
                </c:pt>
                <c:pt idx="86">
                  <c:v>80.420185999944806</c:v>
                </c:pt>
                <c:pt idx="87">
                  <c:v>81.359944999916479</c:v>
                </c:pt>
                <c:pt idx="88">
                  <c:v>82.299634999828413</c:v>
                </c:pt>
                <c:pt idx="89">
                  <c:v>83.239327999996021</c:v>
                </c:pt>
                <c:pt idx="90">
                  <c:v>84.179011999862269</c:v>
                </c:pt>
                <c:pt idx="91">
                  <c:v>85.118761999998242</c:v>
                </c:pt>
                <c:pt idx="92">
                  <c:v>86.058491999981925</c:v>
                </c:pt>
                <c:pt idx="93">
                  <c:v>86.998272999888286</c:v>
                </c:pt>
                <c:pt idx="94">
                  <c:v>87.938039999920875</c:v>
                </c:pt>
                <c:pt idx="95">
                  <c:v>88.877877000020817</c:v>
                </c:pt>
                <c:pt idx="96">
                  <c:v>89.817595999920741</c:v>
                </c:pt>
                <c:pt idx="97">
                  <c:v>90.757343999808654</c:v>
                </c:pt>
                <c:pt idx="98">
                  <c:v>91.697090999921784</c:v>
                </c:pt>
                <c:pt idx="99">
                  <c:v>92.636859999969602</c:v>
                </c:pt>
                <c:pt idx="100">
                  <c:v>93.57666499982588</c:v>
                </c:pt>
                <c:pt idx="101">
                  <c:v>94.516452000010759</c:v>
                </c:pt>
                <c:pt idx="102">
                  <c:v>95.456210999982432</c:v>
                </c:pt>
                <c:pt idx="103">
                  <c:v>96.395896999863908</c:v>
                </c:pt>
                <c:pt idx="104">
                  <c:v>97.335506999865174</c:v>
                </c:pt>
                <c:pt idx="105">
                  <c:v>98.275327999843284</c:v>
                </c:pt>
                <c:pt idx="106">
                  <c:v>99.215088999830186</c:v>
                </c:pt>
                <c:pt idx="107">
                  <c:v>100.15478899981827</c:v>
                </c:pt>
                <c:pt idx="108">
                  <c:v>101.09451099997386</c:v>
                </c:pt>
                <c:pt idx="109">
                  <c:v>102.03418700001203</c:v>
                </c:pt>
                <c:pt idx="110">
                  <c:v>102.97391699999571</c:v>
                </c:pt>
                <c:pt idx="111">
                  <c:v>103.91368999984115</c:v>
                </c:pt>
                <c:pt idx="112">
                  <c:v>104.85346599994227</c:v>
                </c:pt>
                <c:pt idx="113">
                  <c:v>105.79323599999771</c:v>
                </c:pt>
                <c:pt idx="114">
                  <c:v>106.73307599988766</c:v>
                </c:pt>
                <c:pt idx="115">
                  <c:v>107.67293299990706</c:v>
                </c:pt>
                <c:pt idx="116">
                  <c:v>108.61272799992003</c:v>
                </c:pt>
                <c:pt idx="117">
                  <c:v>109.55244400002994</c:v>
                </c:pt>
                <c:pt idx="118">
                  <c:v>110.4921359999571</c:v>
                </c:pt>
                <c:pt idx="119">
                  <c:v>111.43189399992116</c:v>
                </c:pt>
                <c:pt idx="120">
                  <c:v>112.37163700000383</c:v>
                </c:pt>
                <c:pt idx="121">
                  <c:v>113.31137599982321</c:v>
                </c:pt>
                <c:pt idx="122">
                  <c:v>114.25110300001688</c:v>
                </c:pt>
                <c:pt idx="123">
                  <c:v>115.19078599987552</c:v>
                </c:pt>
                <c:pt idx="124">
                  <c:v>116.13051099982113</c:v>
                </c:pt>
                <c:pt idx="125">
                  <c:v>117.07020600000396</c:v>
                </c:pt>
                <c:pt idx="126">
                  <c:v>118.00994100002572</c:v>
                </c:pt>
                <c:pt idx="127">
                  <c:v>118.94963499996811</c:v>
                </c:pt>
                <c:pt idx="128">
                  <c:v>119.88929699989967</c:v>
                </c:pt>
                <c:pt idx="129">
                  <c:v>120.82895799982361</c:v>
                </c:pt>
                <c:pt idx="130">
                  <c:v>121.76869399985299</c:v>
                </c:pt>
                <c:pt idx="131">
                  <c:v>122.70848599984311</c:v>
                </c:pt>
                <c:pt idx="132">
                  <c:v>123.64820199995302</c:v>
                </c:pt>
                <c:pt idx="133">
                  <c:v>124.58802499994636</c:v>
                </c:pt>
                <c:pt idx="134">
                  <c:v>125.5276859998703</c:v>
                </c:pt>
                <c:pt idx="135">
                  <c:v>126.46739899995737</c:v>
                </c:pt>
                <c:pt idx="136">
                  <c:v>127.40710399998352</c:v>
                </c:pt>
                <c:pt idx="137">
                  <c:v>128.34685999993235</c:v>
                </c:pt>
                <c:pt idx="138">
                  <c:v>129.28676299983636</c:v>
                </c:pt>
                <c:pt idx="139">
                  <c:v>130.22656599991024</c:v>
                </c:pt>
                <c:pt idx="140">
                  <c:v>131.16628999984823</c:v>
                </c:pt>
                <c:pt idx="141">
                  <c:v>132.10584799991921</c:v>
                </c:pt>
                <c:pt idx="142">
                  <c:v>133.04540499998257</c:v>
                </c:pt>
                <c:pt idx="143">
                  <c:v>133.98497099988163</c:v>
                </c:pt>
                <c:pt idx="144">
                  <c:v>134.92457899986766</c:v>
                </c:pt>
                <c:pt idx="145">
                  <c:v>135.86410899995826</c:v>
                </c:pt>
                <c:pt idx="146">
                  <c:v>136.80351300002076</c:v>
                </c:pt>
                <c:pt idx="147">
                  <c:v>137.74294799985364</c:v>
                </c:pt>
                <c:pt idx="148">
                  <c:v>138.68243799987249</c:v>
                </c:pt>
                <c:pt idx="149">
                  <c:v>139.62196699995548</c:v>
                </c:pt>
                <c:pt idx="150">
                  <c:v>140.56153099983931</c:v>
                </c:pt>
                <c:pt idx="151">
                  <c:v>141.50099799991585</c:v>
                </c:pt>
                <c:pt idx="152">
                  <c:v>142.44045699993148</c:v>
                </c:pt>
                <c:pt idx="153">
                  <c:v>143.37995199998841</c:v>
                </c:pt>
                <c:pt idx="154">
                  <c:v>144.31952199991792</c:v>
                </c:pt>
                <c:pt idx="155">
                  <c:v>145.25918899988756</c:v>
                </c:pt>
                <c:pt idx="156">
                  <c:v>146.19880799995735</c:v>
                </c:pt>
                <c:pt idx="157">
                  <c:v>147.1384529999923</c:v>
                </c:pt>
                <c:pt idx="158">
                  <c:v>148.07822599983774</c:v>
                </c:pt>
                <c:pt idx="159">
                  <c:v>149.01803599996492</c:v>
                </c:pt>
                <c:pt idx="160">
                  <c:v>149.95778299984522</c:v>
                </c:pt>
                <c:pt idx="161">
                  <c:v>150.89744199998677</c:v>
                </c:pt>
                <c:pt idx="162">
                  <c:v>151.83705400000326</c:v>
                </c:pt>
                <c:pt idx="163">
                  <c:v>152.77663899981417</c:v>
                </c:pt>
                <c:pt idx="164">
                  <c:v>153.71627199999057</c:v>
                </c:pt>
                <c:pt idx="165">
                  <c:v>154.65582999982871</c:v>
                </c:pt>
                <c:pt idx="166">
                  <c:v>155.59541399986483</c:v>
                </c:pt>
                <c:pt idx="167">
                  <c:v>156.53503599995747</c:v>
                </c:pt>
                <c:pt idx="168">
                  <c:v>157.47462100000121</c:v>
                </c:pt>
                <c:pt idx="169">
                  <c:v>158.4141459998209</c:v>
                </c:pt>
                <c:pt idx="170">
                  <c:v>159.35368699999526</c:v>
                </c:pt>
                <c:pt idx="171">
                  <c:v>160.29327499982901</c:v>
                </c:pt>
                <c:pt idx="172">
                  <c:v>161.23273599985987</c:v>
                </c:pt>
                <c:pt idx="173">
                  <c:v>162.17206699983217</c:v>
                </c:pt>
                <c:pt idx="174">
                  <c:v>163.11147899995558</c:v>
                </c:pt>
                <c:pt idx="175">
                  <c:v>164.05091899982654</c:v>
                </c:pt>
                <c:pt idx="176">
                  <c:v>164.99026399990544</c:v>
                </c:pt>
                <c:pt idx="177">
                  <c:v>165.9296289999038</c:v>
                </c:pt>
                <c:pt idx="178">
                  <c:v>166.86902199988253</c:v>
                </c:pt>
                <c:pt idx="179">
                  <c:v>167.80847099982202</c:v>
                </c:pt>
                <c:pt idx="180">
                  <c:v>168.74792999983765</c:v>
                </c:pt>
                <c:pt idx="181">
                  <c:v>169.68738199979998</c:v>
                </c:pt>
                <c:pt idx="182">
                  <c:v>170.62676099990495</c:v>
                </c:pt>
                <c:pt idx="183">
                  <c:v>171.56622599996626</c:v>
                </c:pt>
                <c:pt idx="184">
                  <c:v>172.50576899992302</c:v>
                </c:pt>
                <c:pt idx="185">
                  <c:v>173.44539100001566</c:v>
                </c:pt>
                <c:pt idx="186">
                  <c:v>174.38491399982013</c:v>
                </c:pt>
                <c:pt idx="187">
                  <c:v>175.32446999987587</c:v>
                </c:pt>
                <c:pt idx="188">
                  <c:v>176.26408099988475</c:v>
                </c:pt>
                <c:pt idx="189">
                  <c:v>177.20371299982071</c:v>
                </c:pt>
                <c:pt idx="190">
                  <c:v>178.14331900002435</c:v>
                </c:pt>
                <c:pt idx="191">
                  <c:v>179.08288299990818</c:v>
                </c:pt>
                <c:pt idx="192">
                  <c:v>180.02243599994108</c:v>
                </c:pt>
                <c:pt idx="193">
                  <c:v>180.96198099991307</c:v>
                </c:pt>
                <c:pt idx="194">
                  <c:v>181.90142499981448</c:v>
                </c:pt>
                <c:pt idx="195">
                  <c:v>182.84094899985939</c:v>
                </c:pt>
                <c:pt idx="196">
                  <c:v>183.78048399998806</c:v>
                </c:pt>
                <c:pt idx="197">
                  <c:v>184.72005099989474</c:v>
                </c:pt>
                <c:pt idx="198">
                  <c:v>185.65967099997215</c:v>
                </c:pt>
                <c:pt idx="199">
                  <c:v>186.59927599993534</c:v>
                </c:pt>
                <c:pt idx="200">
                  <c:v>187.53885799995624</c:v>
                </c:pt>
                <c:pt idx="201">
                  <c:v>188.47839599987492</c:v>
                </c:pt>
                <c:pt idx="202">
                  <c:v>189.41794199985452</c:v>
                </c:pt>
                <c:pt idx="203">
                  <c:v>190.35766699980013</c:v>
                </c:pt>
                <c:pt idx="204">
                  <c:v>191.29734799987637</c:v>
                </c:pt>
                <c:pt idx="205">
                  <c:v>192.23699799994938</c:v>
                </c:pt>
                <c:pt idx="206">
                  <c:v>193.17667199997231</c:v>
                </c:pt>
                <c:pt idx="207">
                  <c:v>194.11630799993873</c:v>
                </c:pt>
                <c:pt idx="208">
                  <c:v>195.05592700000852</c:v>
                </c:pt>
                <c:pt idx="209">
                  <c:v>195.99548499984667</c:v>
                </c:pt>
                <c:pt idx="210">
                  <c:v>196.93494499986991</c:v>
                </c:pt>
                <c:pt idx="211">
                  <c:v>197.87445399980061</c:v>
                </c:pt>
                <c:pt idx="212">
                  <c:v>198.81401499989443</c:v>
                </c:pt>
                <c:pt idx="213">
                  <c:v>199.75361999985762</c:v>
                </c:pt>
                <c:pt idx="214">
                  <c:v>200.69308299990371</c:v>
                </c:pt>
                <c:pt idx="215">
                  <c:v>201.63240699982271</c:v>
                </c:pt>
                <c:pt idx="216">
                  <c:v>202.57190099987201</c:v>
                </c:pt>
                <c:pt idx="217">
                  <c:v>203.5115489999298</c:v>
                </c:pt>
                <c:pt idx="218">
                  <c:v>204.45112599991262</c:v>
                </c:pt>
                <c:pt idx="219">
                  <c:v>205.39068099996075</c:v>
                </c:pt>
                <c:pt idx="220">
                  <c:v>206.33022299990989</c:v>
                </c:pt>
                <c:pt idx="221">
                  <c:v>207.26976099982858</c:v>
                </c:pt>
                <c:pt idx="222">
                  <c:v>208.20932199992239</c:v>
                </c:pt>
                <c:pt idx="223">
                  <c:v>209.14896399993449</c:v>
                </c:pt>
                <c:pt idx="224">
                  <c:v>210.08858300000429</c:v>
                </c:pt>
                <c:pt idx="225">
                  <c:v>211.02819500002079</c:v>
                </c:pt>
                <c:pt idx="226">
                  <c:v>211.96778899990022</c:v>
                </c:pt>
                <c:pt idx="227">
                  <c:v>212.9074159997981</c:v>
                </c:pt>
                <c:pt idx="228">
                  <c:v>213.84700399986468</c:v>
                </c:pt>
                <c:pt idx="229">
                  <c:v>214.78651100001298</c:v>
                </c:pt>
                <c:pt idx="230">
                  <c:v>215.72600999986753</c:v>
                </c:pt>
                <c:pt idx="231">
                  <c:v>216.6653759998735</c:v>
                </c:pt>
                <c:pt idx="232">
                  <c:v>217.60491899983026</c:v>
                </c:pt>
                <c:pt idx="233">
                  <c:v>218.54443499981426</c:v>
                </c:pt>
                <c:pt idx="234">
                  <c:v>219.4838949998375</c:v>
                </c:pt>
                <c:pt idx="235">
                  <c:v>220.4233879998792</c:v>
                </c:pt>
                <c:pt idx="236">
                  <c:v>221.36282099992968</c:v>
                </c:pt>
                <c:pt idx="237">
                  <c:v>222.30232399981469</c:v>
                </c:pt>
                <c:pt idx="238">
                  <c:v>223.24188499990851</c:v>
                </c:pt>
                <c:pt idx="239">
                  <c:v>224.18142699985765</c:v>
                </c:pt>
                <c:pt idx="240">
                  <c:v>225.12118799984455</c:v>
                </c:pt>
                <c:pt idx="241">
                  <c:v>226.06088799983263</c:v>
                </c:pt>
                <c:pt idx="242">
                  <c:v>227.00052200001664</c:v>
                </c:pt>
                <c:pt idx="243">
                  <c:v>227.9401469998993</c:v>
                </c:pt>
                <c:pt idx="244">
                  <c:v>228.87973099993542</c:v>
                </c:pt>
                <c:pt idx="245">
                  <c:v>229.81940099992789</c:v>
                </c:pt>
                <c:pt idx="246">
                  <c:v>230.75916699995287</c:v>
                </c:pt>
                <c:pt idx="247">
                  <c:v>231.6988339999225</c:v>
                </c:pt>
                <c:pt idx="248">
                  <c:v>232.63850899995305</c:v>
                </c:pt>
                <c:pt idx="249">
                  <c:v>233.57831799983978</c:v>
                </c:pt>
                <c:pt idx="250">
                  <c:v>234.51813500002027</c:v>
                </c:pt>
                <c:pt idx="251">
                  <c:v>235.45792700001039</c:v>
                </c:pt>
                <c:pt idx="252">
                  <c:v>236.39773499988951</c:v>
                </c:pt>
                <c:pt idx="253">
                  <c:v>237.33740299986675</c:v>
                </c:pt>
                <c:pt idx="254">
                  <c:v>238.27700200001709</c:v>
                </c:pt>
                <c:pt idx="255">
                  <c:v>239.21653999993578</c:v>
                </c:pt>
                <c:pt idx="256">
                  <c:v>240.15625100000761</c:v>
                </c:pt>
                <c:pt idx="257">
                  <c:v>241.09606199990958</c:v>
                </c:pt>
                <c:pt idx="258">
                  <c:v>242.03584299981594</c:v>
                </c:pt>
                <c:pt idx="259">
                  <c:v>242.9755259999074</c:v>
                </c:pt>
                <c:pt idx="260">
                  <c:v>243.91527300002053</c:v>
                </c:pt>
                <c:pt idx="261">
                  <c:v>244.85505499993451</c:v>
                </c:pt>
                <c:pt idx="262">
                  <c:v>245.7947629999835</c:v>
                </c:pt>
                <c:pt idx="263">
                  <c:v>246.73441899986938</c:v>
                </c:pt>
                <c:pt idx="264">
                  <c:v>247.67411599983461</c:v>
                </c:pt>
                <c:pt idx="265">
                  <c:v>248.61380199994892</c:v>
                </c:pt>
                <c:pt idx="266">
                  <c:v>249.55351599981077</c:v>
                </c:pt>
                <c:pt idx="267">
                  <c:v>250.49318899982609</c:v>
                </c:pt>
                <c:pt idx="268">
                  <c:v>251.43277499987744</c:v>
                </c:pt>
                <c:pt idx="269">
                  <c:v>252.37237999984063</c:v>
                </c:pt>
                <c:pt idx="270">
                  <c:v>253.31211899989285</c:v>
                </c:pt>
                <c:pt idx="271">
                  <c:v>254.25188599992543</c:v>
                </c:pt>
                <c:pt idx="272">
                  <c:v>255.19167899992317</c:v>
                </c:pt>
                <c:pt idx="273">
                  <c:v>256.13146299985237</c:v>
                </c:pt>
                <c:pt idx="274">
                  <c:v>257.07123399991542</c:v>
                </c:pt>
                <c:pt idx="275">
                  <c:v>258.01106900000013</c:v>
                </c:pt>
                <c:pt idx="276">
                  <c:v>258.95074599981308</c:v>
                </c:pt>
                <c:pt idx="277">
                  <c:v>259.89031099993736</c:v>
                </c:pt>
                <c:pt idx="278">
                  <c:v>260.82989799999632</c:v>
                </c:pt>
                <c:pt idx="279">
                  <c:v>261.76964699989185</c:v>
                </c:pt>
                <c:pt idx="280">
                  <c:v>262.70927500003017</c:v>
                </c:pt>
                <c:pt idx="281">
                  <c:v>263.64899599994533</c:v>
                </c:pt>
                <c:pt idx="282">
                  <c:v>264.58874999987893</c:v>
                </c:pt>
                <c:pt idx="283">
                  <c:v>265.52851399988867</c:v>
                </c:pt>
                <c:pt idx="284">
                  <c:v>266.46818799991161</c:v>
                </c:pt>
                <c:pt idx="285">
                  <c:v>267.407881999854</c:v>
                </c:pt>
                <c:pt idx="286">
                  <c:v>268.34759799996391</c:v>
                </c:pt>
                <c:pt idx="287">
                  <c:v>269.28721799980849</c:v>
                </c:pt>
                <c:pt idx="288">
                  <c:v>270.22686399985105</c:v>
                </c:pt>
                <c:pt idx="289">
                  <c:v>271.16660499991849</c:v>
                </c:pt>
                <c:pt idx="290">
                  <c:v>272.10634699999355</c:v>
                </c:pt>
                <c:pt idx="291">
                  <c:v>273.04614200000651</c:v>
                </c:pt>
                <c:pt idx="292">
                  <c:v>273.98582299984992</c:v>
                </c:pt>
                <c:pt idx="293">
                  <c:v>274.92558799986728</c:v>
                </c:pt>
                <c:pt idx="294">
                  <c:v>275.8654239999596</c:v>
                </c:pt>
                <c:pt idx="295">
                  <c:v>276.80502799991518</c:v>
                </c:pt>
                <c:pt idx="296">
                  <c:v>277.74465499981306</c:v>
                </c:pt>
                <c:pt idx="297">
                  <c:v>278.68432200001553</c:v>
                </c:pt>
                <c:pt idx="298">
                  <c:v>279.62409499986097</c:v>
                </c:pt>
                <c:pt idx="299">
                  <c:v>280.56387099996209</c:v>
                </c:pt>
                <c:pt idx="300">
                  <c:v>281.50357800000347</c:v>
                </c:pt>
                <c:pt idx="301">
                  <c:v>282.44331699982285</c:v>
                </c:pt>
                <c:pt idx="302">
                  <c:v>283.38309399993159</c:v>
                </c:pt>
                <c:pt idx="303">
                  <c:v>284.32282099989243</c:v>
                </c:pt>
                <c:pt idx="304">
                  <c:v>285.26253800000995</c:v>
                </c:pt>
                <c:pt idx="305">
                  <c:v>286.20215599983931</c:v>
                </c:pt>
                <c:pt idx="306">
                  <c:v>287.1417449999135</c:v>
                </c:pt>
                <c:pt idx="307">
                  <c:v>288.08141799992882</c:v>
                </c:pt>
                <c:pt idx="308">
                  <c:v>289.02105099987239</c:v>
                </c:pt>
                <c:pt idx="309">
                  <c:v>289.96066799992695</c:v>
                </c:pt>
                <c:pt idx="310">
                  <c:v>290.90025599999353</c:v>
                </c:pt>
                <c:pt idx="311">
                  <c:v>291.83990100002848</c:v>
                </c:pt>
                <c:pt idx="312">
                  <c:v>292.77955799992196</c:v>
                </c:pt>
                <c:pt idx="313">
                  <c:v>293.71922099986114</c:v>
                </c:pt>
                <c:pt idx="314">
                  <c:v>294.65883999993093</c:v>
                </c:pt>
                <c:pt idx="315">
                  <c:v>295.59851399995387</c:v>
                </c:pt>
                <c:pt idx="316">
                  <c:v>296.5382269998081</c:v>
                </c:pt>
                <c:pt idx="317">
                  <c:v>297.47782199992798</c:v>
                </c:pt>
                <c:pt idx="318">
                  <c:v>298.41753199999221</c:v>
                </c:pt>
                <c:pt idx="319">
                  <c:v>299.35724999988452</c:v>
                </c:pt>
                <c:pt idx="320">
                  <c:v>300.29702800000086</c:v>
                </c:pt>
                <c:pt idx="321">
                  <c:v>301.23675299994648</c:v>
                </c:pt>
                <c:pt idx="322">
                  <c:v>302.1765449999366</c:v>
                </c:pt>
                <c:pt idx="323">
                  <c:v>303.11617999989539</c:v>
                </c:pt>
                <c:pt idx="324">
                  <c:v>304.05586899979971</c:v>
                </c:pt>
                <c:pt idx="325">
                  <c:v>304.99552299990319</c:v>
                </c:pt>
                <c:pt idx="326">
                  <c:v>305.9351800000295</c:v>
                </c:pt>
                <c:pt idx="327">
                  <c:v>306.87482899986207</c:v>
                </c:pt>
                <c:pt idx="328">
                  <c:v>307.81451799999923</c:v>
                </c:pt>
                <c:pt idx="329">
                  <c:v>308.75413699983619</c:v>
                </c:pt>
                <c:pt idx="330">
                  <c:v>309.69378399988636</c:v>
                </c:pt>
                <c:pt idx="331">
                  <c:v>310.63342999992892</c:v>
                </c:pt>
                <c:pt idx="332">
                  <c:v>311.57309899991378</c:v>
                </c:pt>
                <c:pt idx="333">
                  <c:v>312.51286399993114</c:v>
                </c:pt>
                <c:pt idx="334">
                  <c:v>313.45253099990077</c:v>
                </c:pt>
                <c:pt idx="335">
                  <c:v>314.39221999980509</c:v>
                </c:pt>
                <c:pt idx="336">
                  <c:v>315.33189399982803</c:v>
                </c:pt>
                <c:pt idx="337">
                  <c:v>316.27155900001526</c:v>
                </c:pt>
                <c:pt idx="338">
                  <c:v>317.21113499999046</c:v>
                </c:pt>
                <c:pt idx="339">
                  <c:v>318.15067199990153</c:v>
                </c:pt>
                <c:pt idx="340">
                  <c:v>319.09017699980177</c:v>
                </c:pt>
                <c:pt idx="341">
                  <c:v>320.02977299992926</c:v>
                </c:pt>
                <c:pt idx="342">
                  <c:v>320.96944099990651</c:v>
                </c:pt>
                <c:pt idx="343">
                  <c:v>321.90907399985008</c:v>
                </c:pt>
                <c:pt idx="344">
                  <c:v>322.84866699995473</c:v>
                </c:pt>
                <c:pt idx="345">
                  <c:v>323.78824099991471</c:v>
                </c:pt>
                <c:pt idx="346">
                  <c:v>324.72779099992476</c:v>
                </c:pt>
                <c:pt idx="347">
                  <c:v>325.66742999991402</c:v>
                </c:pt>
                <c:pt idx="348">
                  <c:v>326.60710999998264</c:v>
                </c:pt>
                <c:pt idx="349">
                  <c:v>327.54670799989253</c:v>
                </c:pt>
                <c:pt idx="350">
                  <c:v>328.48629599995911</c:v>
                </c:pt>
                <c:pt idx="351">
                  <c:v>329.42603700002655</c:v>
                </c:pt>
                <c:pt idx="352">
                  <c:v>330.36574899987318</c:v>
                </c:pt>
                <c:pt idx="353">
                  <c:v>331.30543499998748</c:v>
                </c:pt>
                <c:pt idx="354">
                  <c:v>332.24506799993105</c:v>
                </c:pt>
                <c:pt idx="355">
                  <c:v>333.18462800001726</c:v>
                </c:pt>
                <c:pt idx="356">
                  <c:v>334.12418899987824</c:v>
                </c:pt>
                <c:pt idx="357">
                  <c:v>335.06367699988186</c:v>
                </c:pt>
                <c:pt idx="358">
                  <c:v>336.00292299990542</c:v>
                </c:pt>
                <c:pt idx="359">
                  <c:v>336.94178899982944</c:v>
                </c:pt>
                <c:pt idx="360">
                  <c:v>337.88067599991336</c:v>
                </c:pt>
                <c:pt idx="361">
                  <c:v>338.81960299983621</c:v>
                </c:pt>
                <c:pt idx="362">
                  <c:v>339.75854899990372</c:v>
                </c:pt>
                <c:pt idx="363">
                  <c:v>340.69756499980576</c:v>
                </c:pt>
                <c:pt idx="364">
                  <c:v>341.63666599988937</c:v>
                </c:pt>
                <c:pt idx="365">
                  <c:v>342.575708999997</c:v>
                </c:pt>
                <c:pt idx="366">
                  <c:v>343.51475399988703</c:v>
                </c:pt>
                <c:pt idx="367">
                  <c:v>344.45388799998909</c:v>
                </c:pt>
                <c:pt idx="368">
                  <c:v>345.3929539998062</c:v>
                </c:pt>
                <c:pt idx="369">
                  <c:v>346.33199999993667</c:v>
                </c:pt>
                <c:pt idx="370">
                  <c:v>347.2711179999169</c:v>
                </c:pt>
                <c:pt idx="371">
                  <c:v>348.21026099985465</c:v>
                </c:pt>
                <c:pt idx="372">
                  <c:v>349.1493939999491</c:v>
                </c:pt>
                <c:pt idx="373">
                  <c:v>350.08840899984352</c:v>
                </c:pt>
                <c:pt idx="374">
                  <c:v>351.02750399988145</c:v>
                </c:pt>
                <c:pt idx="375">
                  <c:v>351.96652999985963</c:v>
                </c:pt>
                <c:pt idx="376">
                  <c:v>352.90549199981615</c:v>
                </c:pt>
                <c:pt idx="377">
                  <c:v>353.84453399991617</c:v>
                </c:pt>
                <c:pt idx="378">
                  <c:v>354.78349799988791</c:v>
                </c:pt>
                <c:pt idx="379">
                  <c:v>355.72246299986728</c:v>
                </c:pt>
                <c:pt idx="380">
                  <c:v>356.66142399981618</c:v>
                </c:pt>
                <c:pt idx="381">
                  <c:v>357.60040799994022</c:v>
                </c:pt>
                <c:pt idx="382">
                  <c:v>358.53936499985866</c:v>
                </c:pt>
                <c:pt idx="383">
                  <c:v>359.47843599994667</c:v>
                </c:pt>
                <c:pt idx="384">
                  <c:v>360.41757099982351</c:v>
                </c:pt>
                <c:pt idx="385">
                  <c:v>361.35676699993201</c:v>
                </c:pt>
              </c:numCache>
            </c:numRef>
          </c:xVal>
          <c:yVal>
            <c:numRef>
              <c:f>'Raw Data'!$B$2:$B$390</c:f>
              <c:numCache>
                <c:formatCode>General</c:formatCode>
                <c:ptCount val="389"/>
                <c:pt idx="0">
                  <c:v>988.43742370605469</c:v>
                </c:pt>
                <c:pt idx="1">
                  <c:v>988.43505859375</c:v>
                </c:pt>
                <c:pt idx="2">
                  <c:v>988.43276977539063</c:v>
                </c:pt>
                <c:pt idx="3">
                  <c:v>988.39645385742188</c:v>
                </c:pt>
                <c:pt idx="4">
                  <c:v>988.37165832519531</c:v>
                </c:pt>
                <c:pt idx="5">
                  <c:v>988.36219787597656</c:v>
                </c:pt>
                <c:pt idx="6">
                  <c:v>988.35624694824219</c:v>
                </c:pt>
                <c:pt idx="7">
                  <c:v>988.35105895996094</c:v>
                </c:pt>
                <c:pt idx="8">
                  <c:v>988.35105895996094</c:v>
                </c:pt>
                <c:pt idx="9">
                  <c:v>988.35594177246094</c:v>
                </c:pt>
                <c:pt idx="10">
                  <c:v>988.36044311523438</c:v>
                </c:pt>
                <c:pt idx="11">
                  <c:v>988.36044311523438</c:v>
                </c:pt>
                <c:pt idx="12">
                  <c:v>988.35708618164063</c:v>
                </c:pt>
                <c:pt idx="13">
                  <c:v>988.35235595703125</c:v>
                </c:pt>
                <c:pt idx="14">
                  <c:v>988.34243774414063</c:v>
                </c:pt>
                <c:pt idx="15">
                  <c:v>988.33061218261719</c:v>
                </c:pt>
                <c:pt idx="16">
                  <c:v>988.32916259765625</c:v>
                </c:pt>
                <c:pt idx="17">
                  <c:v>988.32916259765625</c:v>
                </c:pt>
                <c:pt idx="18">
                  <c:v>988.33480834960938</c:v>
                </c:pt>
                <c:pt idx="19">
                  <c:v>988.33999633789063</c:v>
                </c:pt>
                <c:pt idx="20">
                  <c:v>988.34381103515625</c:v>
                </c:pt>
                <c:pt idx="21">
                  <c:v>988.36669921875</c:v>
                </c:pt>
                <c:pt idx="22">
                  <c:v>988.38920593261719</c:v>
                </c:pt>
                <c:pt idx="23">
                  <c:v>988.39401245117188</c:v>
                </c:pt>
                <c:pt idx="24">
                  <c:v>988.4063720703125</c:v>
                </c:pt>
                <c:pt idx="25">
                  <c:v>988.4063720703125</c:v>
                </c:pt>
                <c:pt idx="26">
                  <c:v>988.40286254882813</c:v>
                </c:pt>
                <c:pt idx="27">
                  <c:v>988.38798522949219</c:v>
                </c:pt>
                <c:pt idx="28">
                  <c:v>988.38615417480469</c:v>
                </c:pt>
                <c:pt idx="29">
                  <c:v>988.3819580078125</c:v>
                </c:pt>
                <c:pt idx="30">
                  <c:v>988.38058471679688</c:v>
                </c:pt>
                <c:pt idx="31">
                  <c:v>988.37890625</c:v>
                </c:pt>
                <c:pt idx="32">
                  <c:v>988.37539672851563</c:v>
                </c:pt>
                <c:pt idx="33">
                  <c:v>988.37013244628906</c:v>
                </c:pt>
                <c:pt idx="34">
                  <c:v>988.36677551269531</c:v>
                </c:pt>
                <c:pt idx="35">
                  <c:v>988.36563110351563</c:v>
                </c:pt>
                <c:pt idx="36">
                  <c:v>988.36563110351563</c:v>
                </c:pt>
                <c:pt idx="37">
                  <c:v>988.36654663085938</c:v>
                </c:pt>
                <c:pt idx="38">
                  <c:v>988.37333679199219</c:v>
                </c:pt>
                <c:pt idx="39">
                  <c:v>988.38371276855469</c:v>
                </c:pt>
                <c:pt idx="40">
                  <c:v>988.39126586914063</c:v>
                </c:pt>
                <c:pt idx="41">
                  <c:v>988.39454650878906</c:v>
                </c:pt>
                <c:pt idx="42">
                  <c:v>988.39454650878906</c:v>
                </c:pt>
                <c:pt idx="43">
                  <c:v>988.38592529296875</c:v>
                </c:pt>
                <c:pt idx="44">
                  <c:v>988.37516784667969</c:v>
                </c:pt>
                <c:pt idx="45">
                  <c:v>988.36578369140625</c:v>
                </c:pt>
                <c:pt idx="46">
                  <c:v>988.36578369140625</c:v>
                </c:pt>
                <c:pt idx="47">
                  <c:v>988.3660888671875</c:v>
                </c:pt>
                <c:pt idx="48">
                  <c:v>988.37249755859375</c:v>
                </c:pt>
                <c:pt idx="49">
                  <c:v>988.38005065917969</c:v>
                </c:pt>
                <c:pt idx="50">
                  <c:v>988.38882446289063</c:v>
                </c:pt>
                <c:pt idx="51">
                  <c:v>988.39454650878906</c:v>
                </c:pt>
                <c:pt idx="52">
                  <c:v>988.39454650878906</c:v>
                </c:pt>
                <c:pt idx="53">
                  <c:v>988.39271545410156</c:v>
                </c:pt>
                <c:pt idx="54">
                  <c:v>988.38287353515625</c:v>
                </c:pt>
                <c:pt idx="55">
                  <c:v>988.36959838867188</c:v>
                </c:pt>
                <c:pt idx="56">
                  <c:v>988.360595703125</c:v>
                </c:pt>
                <c:pt idx="57">
                  <c:v>988.35708618164063</c:v>
                </c:pt>
                <c:pt idx="58">
                  <c:v>988.35464477539063</c:v>
                </c:pt>
                <c:pt idx="59">
                  <c:v>988.34663391113281</c:v>
                </c:pt>
                <c:pt idx="60">
                  <c:v>988.34388732910156</c:v>
                </c:pt>
                <c:pt idx="61">
                  <c:v>988.34388732910156</c:v>
                </c:pt>
                <c:pt idx="62">
                  <c:v>988.34739685058594</c:v>
                </c:pt>
                <c:pt idx="63">
                  <c:v>988.35792541503906</c:v>
                </c:pt>
                <c:pt idx="64">
                  <c:v>988.39248657226563</c:v>
                </c:pt>
                <c:pt idx="65">
                  <c:v>988.450927734375</c:v>
                </c:pt>
                <c:pt idx="66">
                  <c:v>988.50852966308594</c:v>
                </c:pt>
                <c:pt idx="67">
                  <c:v>988.56575012207031</c:v>
                </c:pt>
                <c:pt idx="68">
                  <c:v>988.62327575683594</c:v>
                </c:pt>
                <c:pt idx="69">
                  <c:v>988.6724853515625</c:v>
                </c:pt>
                <c:pt idx="70">
                  <c:v>988.71566772460938</c:v>
                </c:pt>
                <c:pt idx="71">
                  <c:v>988.72726440429688</c:v>
                </c:pt>
                <c:pt idx="72">
                  <c:v>988.72726440429688</c:v>
                </c:pt>
                <c:pt idx="73">
                  <c:v>988.72383117675781</c:v>
                </c:pt>
                <c:pt idx="74">
                  <c:v>988.71818542480469</c:v>
                </c:pt>
                <c:pt idx="75">
                  <c:v>988.70010375976563</c:v>
                </c:pt>
                <c:pt idx="76">
                  <c:v>988.70010375976563</c:v>
                </c:pt>
                <c:pt idx="77">
                  <c:v>988.70590209960938</c:v>
                </c:pt>
                <c:pt idx="78">
                  <c:v>988.71658325195313</c:v>
                </c:pt>
                <c:pt idx="79">
                  <c:v>988.724365234375</c:v>
                </c:pt>
                <c:pt idx="80">
                  <c:v>988.7286376953125</c:v>
                </c:pt>
                <c:pt idx="81">
                  <c:v>988.7286376953125</c:v>
                </c:pt>
                <c:pt idx="82">
                  <c:v>988.72657775878906</c:v>
                </c:pt>
                <c:pt idx="83">
                  <c:v>988.71826171875</c:v>
                </c:pt>
                <c:pt idx="84">
                  <c:v>988.70872497558594</c:v>
                </c:pt>
                <c:pt idx="85">
                  <c:v>988.70094299316406</c:v>
                </c:pt>
                <c:pt idx="86">
                  <c:v>988.69590759277344</c:v>
                </c:pt>
                <c:pt idx="87">
                  <c:v>988.69590759277344</c:v>
                </c:pt>
                <c:pt idx="88">
                  <c:v>988.69621276855469</c:v>
                </c:pt>
                <c:pt idx="89">
                  <c:v>988.70040893554688</c:v>
                </c:pt>
                <c:pt idx="90">
                  <c:v>988.70765686035156</c:v>
                </c:pt>
                <c:pt idx="91">
                  <c:v>988.71566772460938</c:v>
                </c:pt>
                <c:pt idx="92">
                  <c:v>988.72360229492188</c:v>
                </c:pt>
                <c:pt idx="93">
                  <c:v>988.73283386230469</c:v>
                </c:pt>
                <c:pt idx="94">
                  <c:v>988.73847961425781</c:v>
                </c:pt>
                <c:pt idx="95">
                  <c:v>988.74237060546875</c:v>
                </c:pt>
                <c:pt idx="96">
                  <c:v>988.74237060546875</c:v>
                </c:pt>
                <c:pt idx="97">
                  <c:v>988.74214172363281</c:v>
                </c:pt>
                <c:pt idx="98">
                  <c:v>988.73199462890625</c:v>
                </c:pt>
                <c:pt idx="99">
                  <c:v>988.72810363769531</c:v>
                </c:pt>
                <c:pt idx="100">
                  <c:v>988.72795104980469</c:v>
                </c:pt>
                <c:pt idx="101">
                  <c:v>988.72795104980469</c:v>
                </c:pt>
                <c:pt idx="102">
                  <c:v>988.72840881347656</c:v>
                </c:pt>
                <c:pt idx="103">
                  <c:v>988.7298583984375</c:v>
                </c:pt>
                <c:pt idx="104">
                  <c:v>988.7298583984375</c:v>
                </c:pt>
                <c:pt idx="105">
                  <c:v>988.72543334960938</c:v>
                </c:pt>
                <c:pt idx="106">
                  <c:v>988.71612548828125</c:v>
                </c:pt>
                <c:pt idx="107">
                  <c:v>988.70643615722656</c:v>
                </c:pt>
                <c:pt idx="108">
                  <c:v>988.69834899902344</c:v>
                </c:pt>
                <c:pt idx="109">
                  <c:v>988.68782043457031</c:v>
                </c:pt>
                <c:pt idx="110">
                  <c:v>988.67912292480469</c:v>
                </c:pt>
                <c:pt idx="111">
                  <c:v>988.67340087890625</c:v>
                </c:pt>
                <c:pt idx="112">
                  <c:v>988.66966247558594</c:v>
                </c:pt>
                <c:pt idx="113">
                  <c:v>988.66775512695313</c:v>
                </c:pt>
                <c:pt idx="114">
                  <c:v>988.66752624511719</c:v>
                </c:pt>
                <c:pt idx="115">
                  <c:v>988.66775512695313</c:v>
                </c:pt>
                <c:pt idx="116">
                  <c:v>988.67057800292969</c:v>
                </c:pt>
                <c:pt idx="117">
                  <c:v>988.67874145507813</c:v>
                </c:pt>
                <c:pt idx="118">
                  <c:v>988.690185546875</c:v>
                </c:pt>
                <c:pt idx="119">
                  <c:v>988.70330810546875</c:v>
                </c:pt>
                <c:pt idx="120">
                  <c:v>988.71566772460938</c:v>
                </c:pt>
                <c:pt idx="121">
                  <c:v>988.71566772460938</c:v>
                </c:pt>
                <c:pt idx="122">
                  <c:v>988.71482849121094</c:v>
                </c:pt>
                <c:pt idx="123">
                  <c:v>988.71292114257813</c:v>
                </c:pt>
                <c:pt idx="124">
                  <c:v>988.70552062988281</c:v>
                </c:pt>
                <c:pt idx="125">
                  <c:v>988.69117736816406</c:v>
                </c:pt>
                <c:pt idx="126">
                  <c:v>988.67637634277344</c:v>
                </c:pt>
                <c:pt idx="127">
                  <c:v>988.66111755371094</c:v>
                </c:pt>
                <c:pt idx="128">
                  <c:v>988.62472534179688</c:v>
                </c:pt>
                <c:pt idx="129">
                  <c:v>988.58573913574219</c:v>
                </c:pt>
                <c:pt idx="130">
                  <c:v>988.54324340820313</c:v>
                </c:pt>
                <c:pt idx="131">
                  <c:v>988.49594116210938</c:v>
                </c:pt>
                <c:pt idx="132">
                  <c:v>988.45619201660156</c:v>
                </c:pt>
                <c:pt idx="133">
                  <c:v>988.44268798828125</c:v>
                </c:pt>
                <c:pt idx="134">
                  <c:v>988.42559814453125</c:v>
                </c:pt>
                <c:pt idx="135">
                  <c:v>988.42056274414063</c:v>
                </c:pt>
                <c:pt idx="136">
                  <c:v>988.42056274414063</c:v>
                </c:pt>
                <c:pt idx="137">
                  <c:v>988.42033386230469</c:v>
                </c:pt>
                <c:pt idx="138">
                  <c:v>988.41888427734375</c:v>
                </c:pt>
                <c:pt idx="139">
                  <c:v>988.4185791015625</c:v>
                </c:pt>
                <c:pt idx="140">
                  <c:v>988.416748046875</c:v>
                </c:pt>
                <c:pt idx="141">
                  <c:v>988.41552734375</c:v>
                </c:pt>
                <c:pt idx="142">
                  <c:v>988.41514587402344</c:v>
                </c:pt>
                <c:pt idx="143">
                  <c:v>988.41499328613281</c:v>
                </c:pt>
                <c:pt idx="144">
                  <c:v>988.41346740722656</c:v>
                </c:pt>
                <c:pt idx="145">
                  <c:v>988.41064453125</c:v>
                </c:pt>
                <c:pt idx="146">
                  <c:v>988.40797424316406</c:v>
                </c:pt>
                <c:pt idx="147">
                  <c:v>988.40347290039063</c:v>
                </c:pt>
                <c:pt idx="148">
                  <c:v>988.39675903320313</c:v>
                </c:pt>
                <c:pt idx="149">
                  <c:v>988.39523315429688</c:v>
                </c:pt>
                <c:pt idx="150">
                  <c:v>988.39523315429688</c:v>
                </c:pt>
                <c:pt idx="151">
                  <c:v>988.40072631835938</c:v>
                </c:pt>
                <c:pt idx="152">
                  <c:v>988.40072631835938</c:v>
                </c:pt>
                <c:pt idx="153">
                  <c:v>988.39859008789063</c:v>
                </c:pt>
                <c:pt idx="154">
                  <c:v>988.39828491210938</c:v>
                </c:pt>
                <c:pt idx="155">
                  <c:v>988.39149475097656</c:v>
                </c:pt>
                <c:pt idx="156">
                  <c:v>988.38287353515625</c:v>
                </c:pt>
                <c:pt idx="157">
                  <c:v>988.38241577148438</c:v>
                </c:pt>
                <c:pt idx="158">
                  <c:v>988.38119506835938</c:v>
                </c:pt>
                <c:pt idx="159">
                  <c:v>988.38119506835938</c:v>
                </c:pt>
                <c:pt idx="160">
                  <c:v>988.3807373046875</c:v>
                </c:pt>
                <c:pt idx="161">
                  <c:v>988.3807373046875</c:v>
                </c:pt>
                <c:pt idx="162">
                  <c:v>988.37997436523438</c:v>
                </c:pt>
                <c:pt idx="163">
                  <c:v>988.37936401367188</c:v>
                </c:pt>
                <c:pt idx="164">
                  <c:v>988.37936401367188</c:v>
                </c:pt>
                <c:pt idx="165">
                  <c:v>988.38127136230469</c:v>
                </c:pt>
                <c:pt idx="166">
                  <c:v>988.38417053222656</c:v>
                </c:pt>
                <c:pt idx="167">
                  <c:v>988.39004516601563</c:v>
                </c:pt>
                <c:pt idx="168">
                  <c:v>988.39752197265625</c:v>
                </c:pt>
                <c:pt idx="169">
                  <c:v>988.40560913085938</c:v>
                </c:pt>
                <c:pt idx="170">
                  <c:v>988.41041564941406</c:v>
                </c:pt>
                <c:pt idx="171">
                  <c:v>988.41476440429688</c:v>
                </c:pt>
                <c:pt idx="172">
                  <c:v>988.41590881347656</c:v>
                </c:pt>
                <c:pt idx="173">
                  <c:v>988.41590881347656</c:v>
                </c:pt>
                <c:pt idx="174">
                  <c:v>988.41598510742188</c:v>
                </c:pt>
                <c:pt idx="175">
                  <c:v>988.41712951660156</c:v>
                </c:pt>
                <c:pt idx="176">
                  <c:v>988.41964721679688</c:v>
                </c:pt>
                <c:pt idx="177">
                  <c:v>988.42384338378906</c:v>
                </c:pt>
                <c:pt idx="178">
                  <c:v>988.42941284179688</c:v>
                </c:pt>
                <c:pt idx="179">
                  <c:v>988.43582153320313</c:v>
                </c:pt>
                <c:pt idx="180">
                  <c:v>988.44200134277344</c:v>
                </c:pt>
                <c:pt idx="181">
                  <c:v>988.44451904296875</c:v>
                </c:pt>
                <c:pt idx="182">
                  <c:v>988.44451904296875</c:v>
                </c:pt>
                <c:pt idx="183">
                  <c:v>988.44329833984375</c:v>
                </c:pt>
                <c:pt idx="184">
                  <c:v>988.44078063964844</c:v>
                </c:pt>
                <c:pt idx="185">
                  <c:v>988.44078063964844</c:v>
                </c:pt>
                <c:pt idx="186">
                  <c:v>988.44230651855469</c:v>
                </c:pt>
                <c:pt idx="187">
                  <c:v>988.44841003417969</c:v>
                </c:pt>
                <c:pt idx="188">
                  <c:v>988.45436096191406</c:v>
                </c:pt>
                <c:pt idx="189">
                  <c:v>988.45596313476563</c:v>
                </c:pt>
                <c:pt idx="190">
                  <c:v>988.45672607421875</c:v>
                </c:pt>
                <c:pt idx="191">
                  <c:v>988.45672607421875</c:v>
                </c:pt>
                <c:pt idx="192">
                  <c:v>988.45558166503906</c:v>
                </c:pt>
                <c:pt idx="193">
                  <c:v>988.45558166503906</c:v>
                </c:pt>
                <c:pt idx="194">
                  <c:v>988.45596313476563</c:v>
                </c:pt>
                <c:pt idx="195">
                  <c:v>988.45596313476563</c:v>
                </c:pt>
                <c:pt idx="196">
                  <c:v>988.45252990722656</c:v>
                </c:pt>
                <c:pt idx="197">
                  <c:v>988.44680786132813</c:v>
                </c:pt>
                <c:pt idx="198">
                  <c:v>988.44123840332031</c:v>
                </c:pt>
                <c:pt idx="199">
                  <c:v>988.43513488769531</c:v>
                </c:pt>
                <c:pt idx="200">
                  <c:v>988.4259033203125</c:v>
                </c:pt>
                <c:pt idx="201">
                  <c:v>988.41300964355469</c:v>
                </c:pt>
                <c:pt idx="202">
                  <c:v>988.40179443359375</c:v>
                </c:pt>
                <c:pt idx="203">
                  <c:v>988.40179443359375</c:v>
                </c:pt>
                <c:pt idx="204">
                  <c:v>988.40675354003906</c:v>
                </c:pt>
                <c:pt idx="205">
                  <c:v>988.42941284179688</c:v>
                </c:pt>
                <c:pt idx="206">
                  <c:v>988.46817016601563</c:v>
                </c:pt>
                <c:pt idx="207">
                  <c:v>988.52813720703125</c:v>
                </c:pt>
                <c:pt idx="208">
                  <c:v>988.57765197753906</c:v>
                </c:pt>
                <c:pt idx="209">
                  <c:v>988.6322021484375</c:v>
                </c:pt>
                <c:pt idx="210">
                  <c:v>988.67950439453125</c:v>
                </c:pt>
                <c:pt idx="211">
                  <c:v>988.72955322265625</c:v>
                </c:pt>
                <c:pt idx="212">
                  <c:v>988.76373291015625</c:v>
                </c:pt>
                <c:pt idx="213">
                  <c:v>988.77944946289063</c:v>
                </c:pt>
                <c:pt idx="214">
                  <c:v>988.79203796386719</c:v>
                </c:pt>
                <c:pt idx="215">
                  <c:v>988.79867553710938</c:v>
                </c:pt>
                <c:pt idx="216">
                  <c:v>988.79867553710938</c:v>
                </c:pt>
                <c:pt idx="217">
                  <c:v>988.78730773925781</c:v>
                </c:pt>
                <c:pt idx="218">
                  <c:v>988.78578186035156</c:v>
                </c:pt>
                <c:pt idx="219">
                  <c:v>988.78578186035156</c:v>
                </c:pt>
                <c:pt idx="220">
                  <c:v>988.78593444824219</c:v>
                </c:pt>
                <c:pt idx="221">
                  <c:v>988.78753662109375</c:v>
                </c:pt>
                <c:pt idx="222">
                  <c:v>988.79074096679688</c:v>
                </c:pt>
                <c:pt idx="223">
                  <c:v>988.79486083984375</c:v>
                </c:pt>
                <c:pt idx="224">
                  <c:v>988.79867553710938</c:v>
                </c:pt>
                <c:pt idx="225">
                  <c:v>988.80157470703125</c:v>
                </c:pt>
                <c:pt idx="226">
                  <c:v>988.80401611328125</c:v>
                </c:pt>
                <c:pt idx="227">
                  <c:v>988.80722045898438</c:v>
                </c:pt>
                <c:pt idx="228">
                  <c:v>988.80897521972656</c:v>
                </c:pt>
                <c:pt idx="229">
                  <c:v>988.8104248046875</c:v>
                </c:pt>
                <c:pt idx="230">
                  <c:v>988.81332397460938</c:v>
                </c:pt>
                <c:pt idx="231">
                  <c:v>988.8177490234375</c:v>
                </c:pt>
                <c:pt idx="232">
                  <c:v>988.82148742675781</c:v>
                </c:pt>
                <c:pt idx="233">
                  <c:v>988.82827758789063</c:v>
                </c:pt>
                <c:pt idx="234">
                  <c:v>988.83682250976563</c:v>
                </c:pt>
                <c:pt idx="235">
                  <c:v>988.84620666503906</c:v>
                </c:pt>
                <c:pt idx="236">
                  <c:v>988.85536193847656</c:v>
                </c:pt>
                <c:pt idx="237">
                  <c:v>988.85536193847656</c:v>
                </c:pt>
                <c:pt idx="238">
                  <c:v>988.85520935058594</c:v>
                </c:pt>
                <c:pt idx="239">
                  <c:v>988.84933471679688</c:v>
                </c:pt>
                <c:pt idx="240">
                  <c:v>988.8446044921875</c:v>
                </c:pt>
                <c:pt idx="241">
                  <c:v>988.83758544921875</c:v>
                </c:pt>
                <c:pt idx="242">
                  <c:v>988.83399963378906</c:v>
                </c:pt>
                <c:pt idx="243">
                  <c:v>988.831787109375</c:v>
                </c:pt>
                <c:pt idx="244">
                  <c:v>988.82667541503906</c:v>
                </c:pt>
                <c:pt idx="245">
                  <c:v>988.81500244140625</c:v>
                </c:pt>
                <c:pt idx="246">
                  <c:v>988.80012512207031</c:v>
                </c:pt>
                <c:pt idx="247">
                  <c:v>988.78456115722656</c:v>
                </c:pt>
                <c:pt idx="248">
                  <c:v>988.77059936523438</c:v>
                </c:pt>
                <c:pt idx="249">
                  <c:v>988.76419067382813</c:v>
                </c:pt>
                <c:pt idx="250">
                  <c:v>988.76419067382813</c:v>
                </c:pt>
                <c:pt idx="251">
                  <c:v>988.77601623535156</c:v>
                </c:pt>
                <c:pt idx="252">
                  <c:v>988.79302978515625</c:v>
                </c:pt>
                <c:pt idx="253">
                  <c:v>988.81690979003906</c:v>
                </c:pt>
                <c:pt idx="254">
                  <c:v>988.83934020996094</c:v>
                </c:pt>
                <c:pt idx="255">
                  <c:v>988.84513854980469</c:v>
                </c:pt>
                <c:pt idx="256">
                  <c:v>988.84513854980469</c:v>
                </c:pt>
                <c:pt idx="257">
                  <c:v>988.83132934570313</c:v>
                </c:pt>
                <c:pt idx="258">
                  <c:v>988.81729125976563</c:v>
                </c:pt>
                <c:pt idx="259">
                  <c:v>988.80271911621094</c:v>
                </c:pt>
                <c:pt idx="260">
                  <c:v>988.79348754882813</c:v>
                </c:pt>
                <c:pt idx="261">
                  <c:v>988.79348754882813</c:v>
                </c:pt>
                <c:pt idx="262">
                  <c:v>988.800048828125</c:v>
                </c:pt>
                <c:pt idx="263">
                  <c:v>988.80020141601563</c:v>
                </c:pt>
                <c:pt idx="264">
                  <c:v>988.80020141601563</c:v>
                </c:pt>
                <c:pt idx="265">
                  <c:v>988.79440307617188</c:v>
                </c:pt>
                <c:pt idx="266">
                  <c:v>988.78662109375</c:v>
                </c:pt>
                <c:pt idx="267">
                  <c:v>988.77281188964844</c:v>
                </c:pt>
                <c:pt idx="268">
                  <c:v>988.75579833984375</c:v>
                </c:pt>
                <c:pt idx="269">
                  <c:v>988.74275207519531</c:v>
                </c:pt>
                <c:pt idx="270">
                  <c:v>988.73664855957031</c:v>
                </c:pt>
                <c:pt idx="271">
                  <c:v>988.73336791992188</c:v>
                </c:pt>
                <c:pt idx="272">
                  <c:v>988.73336791992188</c:v>
                </c:pt>
                <c:pt idx="273">
                  <c:v>988.74092102050781</c:v>
                </c:pt>
                <c:pt idx="274">
                  <c:v>988.748779296875</c:v>
                </c:pt>
                <c:pt idx="275">
                  <c:v>988.75358581542969</c:v>
                </c:pt>
                <c:pt idx="276">
                  <c:v>988.75892639160156</c:v>
                </c:pt>
                <c:pt idx="277">
                  <c:v>988.76434326171875</c:v>
                </c:pt>
                <c:pt idx="278">
                  <c:v>988.7701416015625</c:v>
                </c:pt>
                <c:pt idx="279">
                  <c:v>988.775634765625</c:v>
                </c:pt>
                <c:pt idx="280">
                  <c:v>988.7823486328125</c:v>
                </c:pt>
                <c:pt idx="281">
                  <c:v>988.78807067871094</c:v>
                </c:pt>
                <c:pt idx="282">
                  <c:v>988.79119873046875</c:v>
                </c:pt>
                <c:pt idx="283">
                  <c:v>988.79135131835938</c:v>
                </c:pt>
                <c:pt idx="284">
                  <c:v>988.79318237304688</c:v>
                </c:pt>
                <c:pt idx="285">
                  <c:v>988.79318237304688</c:v>
                </c:pt>
                <c:pt idx="286">
                  <c:v>988.79142761230469</c:v>
                </c:pt>
                <c:pt idx="287">
                  <c:v>988.79005432128906</c:v>
                </c:pt>
                <c:pt idx="288">
                  <c:v>988.78898620605469</c:v>
                </c:pt>
                <c:pt idx="289">
                  <c:v>988.78555297851563</c:v>
                </c:pt>
                <c:pt idx="290">
                  <c:v>988.77067565917969</c:v>
                </c:pt>
                <c:pt idx="291">
                  <c:v>988.76495361328125</c:v>
                </c:pt>
                <c:pt idx="292">
                  <c:v>988.75251770019531</c:v>
                </c:pt>
                <c:pt idx="293">
                  <c:v>988.73939514160156</c:v>
                </c:pt>
                <c:pt idx="294">
                  <c:v>988.724365234375</c:v>
                </c:pt>
                <c:pt idx="295">
                  <c:v>988.70628356933594</c:v>
                </c:pt>
                <c:pt idx="296">
                  <c:v>988.67584228515625</c:v>
                </c:pt>
                <c:pt idx="297">
                  <c:v>988.63494873046875</c:v>
                </c:pt>
                <c:pt idx="298">
                  <c:v>988.58314514160156</c:v>
                </c:pt>
                <c:pt idx="299">
                  <c:v>988.52569580078125</c:v>
                </c:pt>
                <c:pt idx="300">
                  <c:v>988.47923278808594</c:v>
                </c:pt>
                <c:pt idx="301">
                  <c:v>988.44940185546875</c:v>
                </c:pt>
                <c:pt idx="302">
                  <c:v>988.42857360839844</c:v>
                </c:pt>
                <c:pt idx="303">
                  <c:v>988.42689514160156</c:v>
                </c:pt>
                <c:pt idx="304">
                  <c:v>988.42689514160156</c:v>
                </c:pt>
                <c:pt idx="305">
                  <c:v>988.43460083007813</c:v>
                </c:pt>
                <c:pt idx="306">
                  <c:v>988.43582153320313</c:v>
                </c:pt>
                <c:pt idx="307">
                  <c:v>988.43521118164063</c:v>
                </c:pt>
                <c:pt idx="308">
                  <c:v>988.43521118164063</c:v>
                </c:pt>
                <c:pt idx="309">
                  <c:v>988.42788696289063</c:v>
                </c:pt>
                <c:pt idx="310">
                  <c:v>988.4271240234375</c:v>
                </c:pt>
                <c:pt idx="311">
                  <c:v>988.4271240234375</c:v>
                </c:pt>
                <c:pt idx="312">
                  <c:v>988.43063354492188</c:v>
                </c:pt>
                <c:pt idx="313">
                  <c:v>988.43391418457031</c:v>
                </c:pt>
                <c:pt idx="314">
                  <c:v>988.44490051269531</c:v>
                </c:pt>
                <c:pt idx="315">
                  <c:v>988.45344543457031</c:v>
                </c:pt>
                <c:pt idx="316">
                  <c:v>988.46084594726563</c:v>
                </c:pt>
                <c:pt idx="317">
                  <c:v>988.47175598144531</c:v>
                </c:pt>
                <c:pt idx="318">
                  <c:v>988.48403930664063</c:v>
                </c:pt>
                <c:pt idx="319">
                  <c:v>988.49288940429688</c:v>
                </c:pt>
                <c:pt idx="320">
                  <c:v>988.49571228027344</c:v>
                </c:pt>
                <c:pt idx="321">
                  <c:v>988.49571228027344</c:v>
                </c:pt>
                <c:pt idx="322">
                  <c:v>988.48915100097656</c:v>
                </c:pt>
                <c:pt idx="323">
                  <c:v>988.48007202148438</c:v>
                </c:pt>
                <c:pt idx="324">
                  <c:v>988.46649169921875</c:v>
                </c:pt>
                <c:pt idx="325">
                  <c:v>988.45199584960938</c:v>
                </c:pt>
                <c:pt idx="326">
                  <c:v>988.43269348144531</c:v>
                </c:pt>
                <c:pt idx="327">
                  <c:v>988.41560363769531</c:v>
                </c:pt>
                <c:pt idx="328">
                  <c:v>988.4014892578125</c:v>
                </c:pt>
                <c:pt idx="329">
                  <c:v>988.39729309082031</c:v>
                </c:pt>
                <c:pt idx="330">
                  <c:v>988.39241027832031</c:v>
                </c:pt>
                <c:pt idx="331">
                  <c:v>988.39035034179688</c:v>
                </c:pt>
                <c:pt idx="332">
                  <c:v>988.38630676269531</c:v>
                </c:pt>
                <c:pt idx="333">
                  <c:v>988.37913513183594</c:v>
                </c:pt>
                <c:pt idx="334">
                  <c:v>988.3697509765625</c:v>
                </c:pt>
                <c:pt idx="335">
                  <c:v>988.36288452148438</c:v>
                </c:pt>
                <c:pt idx="336">
                  <c:v>988.36029052734375</c:v>
                </c:pt>
                <c:pt idx="337">
                  <c:v>988.36029052734375</c:v>
                </c:pt>
                <c:pt idx="338">
                  <c:v>988.36105346679688</c:v>
                </c:pt>
                <c:pt idx="339">
                  <c:v>988.36479187011719</c:v>
                </c:pt>
                <c:pt idx="340">
                  <c:v>988.37005615234375</c:v>
                </c:pt>
                <c:pt idx="341">
                  <c:v>988.37631225585938</c:v>
                </c:pt>
                <c:pt idx="342">
                  <c:v>988.38127136230469</c:v>
                </c:pt>
                <c:pt idx="343">
                  <c:v>988.38798522949219</c:v>
                </c:pt>
                <c:pt idx="344">
                  <c:v>988.39225769042969</c:v>
                </c:pt>
                <c:pt idx="345">
                  <c:v>988.3978271484375</c:v>
                </c:pt>
                <c:pt idx="346">
                  <c:v>988.40560913085938</c:v>
                </c:pt>
                <c:pt idx="347">
                  <c:v>988.41506958007813</c:v>
                </c:pt>
                <c:pt idx="348">
                  <c:v>988.42193603515625</c:v>
                </c:pt>
                <c:pt idx="349">
                  <c:v>988.42971801757813</c:v>
                </c:pt>
                <c:pt idx="350">
                  <c:v>988.42971801757813</c:v>
                </c:pt>
                <c:pt idx="351">
                  <c:v>988.42918395996094</c:v>
                </c:pt>
                <c:pt idx="352">
                  <c:v>988.42361450195313</c:v>
                </c:pt>
                <c:pt idx="353">
                  <c:v>988.41911315917969</c:v>
                </c:pt>
                <c:pt idx="354">
                  <c:v>988.41819763183594</c:v>
                </c:pt>
                <c:pt idx="355">
                  <c:v>988.41819763183594</c:v>
                </c:pt>
                <c:pt idx="356">
                  <c:v>988.42292785644531</c:v>
                </c:pt>
                <c:pt idx="357">
                  <c:v>988.42727661132813</c:v>
                </c:pt>
                <c:pt idx="358">
                  <c:v>988.43498229980469</c:v>
                </c:pt>
                <c:pt idx="359">
                  <c:v>988.44284057617188</c:v>
                </c:pt>
                <c:pt idx="360">
                  <c:v>988.44810485839844</c:v>
                </c:pt>
                <c:pt idx="361">
                  <c:v>988.45451354980469</c:v>
                </c:pt>
                <c:pt idx="362">
                  <c:v>988.46092224121094</c:v>
                </c:pt>
                <c:pt idx="363">
                  <c:v>988.46588134765625</c:v>
                </c:pt>
                <c:pt idx="364">
                  <c:v>988.46588134765625</c:v>
                </c:pt>
                <c:pt idx="365">
                  <c:v>988.4649658203125</c:v>
                </c:pt>
                <c:pt idx="366">
                  <c:v>988.45649719238281</c:v>
                </c:pt>
                <c:pt idx="367">
                  <c:v>988.44520568847656</c:v>
                </c:pt>
                <c:pt idx="368">
                  <c:v>988.43254089355469</c:v>
                </c:pt>
                <c:pt idx="369">
                  <c:v>988.41964721679688</c:v>
                </c:pt>
                <c:pt idx="370">
                  <c:v>988.41117858886719</c:v>
                </c:pt>
                <c:pt idx="371">
                  <c:v>988.40995788574219</c:v>
                </c:pt>
                <c:pt idx="372">
                  <c:v>988.40995788574219</c:v>
                </c:pt>
                <c:pt idx="373">
                  <c:v>988.41690063476563</c:v>
                </c:pt>
                <c:pt idx="374">
                  <c:v>988.42605590820313</c:v>
                </c:pt>
                <c:pt idx="375">
                  <c:v>988.43231201171875</c:v>
                </c:pt>
                <c:pt idx="376">
                  <c:v>988.43856811523438</c:v>
                </c:pt>
                <c:pt idx="377">
                  <c:v>988.44352722167969</c:v>
                </c:pt>
                <c:pt idx="378">
                  <c:v>988.44352722167969</c:v>
                </c:pt>
                <c:pt idx="379">
                  <c:v>988.44230651855469</c:v>
                </c:pt>
                <c:pt idx="380">
                  <c:v>988.44001770019531</c:v>
                </c:pt>
                <c:pt idx="381">
                  <c:v>988.43635559082031</c:v>
                </c:pt>
                <c:pt idx="382">
                  <c:v>988.43345642089844</c:v>
                </c:pt>
                <c:pt idx="383">
                  <c:v>988.43093872070313</c:v>
                </c:pt>
                <c:pt idx="384">
                  <c:v>988.43093872070313</c:v>
                </c:pt>
                <c:pt idx="385">
                  <c:v>988.43170166015625</c:v>
                </c:pt>
              </c:numCache>
            </c:numRef>
          </c:yVal>
          <c:smooth val="0"/>
          <c:extLst>
            <c:ext xmlns:c16="http://schemas.microsoft.com/office/drawing/2014/chart" uri="{C3380CC4-5D6E-409C-BE32-E72D297353CC}">
              <c16:uniqueId val="{00000000-B1EF-4351-8635-FA48833601DC}"/>
            </c:ext>
          </c:extLst>
        </c:ser>
        <c:dLbls>
          <c:showLegendKey val="0"/>
          <c:showVal val="0"/>
          <c:showCatName val="0"/>
          <c:showSerName val="0"/>
          <c:showPercent val="0"/>
          <c:showBubbleSize val="0"/>
        </c:dLbls>
        <c:axId val="357369896"/>
        <c:axId val="357368912"/>
      </c:scatterChart>
      <c:valAx>
        <c:axId val="357369896"/>
        <c:scaling>
          <c:orientation val="minMax"/>
          <c:max val="3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8912"/>
        <c:crosses val="autoZero"/>
        <c:crossBetween val="midCat"/>
      </c:valAx>
      <c:valAx>
        <c:axId val="357368912"/>
        <c:scaling>
          <c:orientation val="minMax"/>
          <c:min val="988.2500000000001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(hPa)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98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'Raw Data'!$E$1</c:f>
              <c:strCache>
                <c:ptCount val="1"/>
                <c:pt idx="0">
                  <c:v>Pressure: Control Measurement (hPa)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'Raw Data'!$A$2:$A$390</c:f>
              <c:numCache>
                <c:formatCode>General</c:formatCode>
                <c:ptCount val="389"/>
                <c:pt idx="0">
                  <c:v>0</c:v>
                </c:pt>
                <c:pt idx="1">
                  <c:v>1.0151199998799711</c:v>
                </c:pt>
                <c:pt idx="2">
                  <c:v>2.0302179998252541</c:v>
                </c:pt>
                <c:pt idx="3">
                  <c:v>3.0452169999480247</c:v>
                </c:pt>
                <c:pt idx="4">
                  <c:v>4.0602390000130981</c:v>
                </c:pt>
                <c:pt idx="5">
                  <c:v>5.0753479998093098</c:v>
                </c:pt>
                <c:pt idx="6">
                  <c:v>5.2381819998845458</c:v>
                </c:pt>
                <c:pt idx="7">
                  <c:v>6.1781489998102188</c:v>
                </c:pt>
                <c:pt idx="8">
                  <c:v>7.1180039998143911</c:v>
                </c:pt>
                <c:pt idx="9">
                  <c:v>8.057857999810949</c:v>
                </c:pt>
                <c:pt idx="10">
                  <c:v>8.997652999823913</c:v>
                </c:pt>
                <c:pt idx="11">
                  <c:v>9.9375119998585433</c:v>
                </c:pt>
                <c:pt idx="12">
                  <c:v>10.877326000016183</c:v>
                </c:pt>
                <c:pt idx="13">
                  <c:v>11.817099999869242</c:v>
                </c:pt>
                <c:pt idx="14">
                  <c:v>12.756928999908268</c:v>
                </c:pt>
                <c:pt idx="15">
                  <c:v>13.696751999901608</c:v>
                </c:pt>
                <c:pt idx="16">
                  <c:v>14.636491999961436</c:v>
                </c:pt>
                <c:pt idx="17">
                  <c:v>15.576245999895036</c:v>
                </c:pt>
                <c:pt idx="18">
                  <c:v>16.516113999998197</c:v>
                </c:pt>
                <c:pt idx="19">
                  <c:v>17.455860999878496</c:v>
                </c:pt>
                <c:pt idx="20">
                  <c:v>18.395695999963209</c:v>
                </c:pt>
                <c:pt idx="21">
                  <c:v>19.33540300000459</c:v>
                </c:pt>
                <c:pt idx="22">
                  <c:v>20.2752239999827</c:v>
                </c:pt>
                <c:pt idx="23">
                  <c:v>21.215014999965206</c:v>
                </c:pt>
                <c:pt idx="24">
                  <c:v>22.154866999946535</c:v>
                </c:pt>
                <c:pt idx="25">
                  <c:v>23.094755999976769</c:v>
                </c:pt>
                <c:pt idx="26">
                  <c:v>24.034559999825433</c:v>
                </c:pt>
                <c:pt idx="27">
                  <c:v>24.974323999835178</c:v>
                </c:pt>
                <c:pt idx="28">
                  <c:v>25.914146999828517</c:v>
                </c:pt>
                <c:pt idx="29">
                  <c:v>26.854051999980584</c:v>
                </c:pt>
                <c:pt idx="30">
                  <c:v>27.793977999826893</c:v>
                </c:pt>
                <c:pt idx="31">
                  <c:v>28.733849999960512</c:v>
                </c:pt>
                <c:pt idx="32">
                  <c:v>29.673541999887675</c:v>
                </c:pt>
                <c:pt idx="33">
                  <c:v>30.61328799999319</c:v>
                </c:pt>
                <c:pt idx="34">
                  <c:v>31.553151999833062</c:v>
                </c:pt>
                <c:pt idx="35">
                  <c:v>32.492986999917775</c:v>
                </c:pt>
                <c:pt idx="36">
                  <c:v>33.432806999888271</c:v>
                </c:pt>
                <c:pt idx="37">
                  <c:v>34.372615000000224</c:v>
                </c:pt>
                <c:pt idx="38">
                  <c:v>35.312425999902189</c:v>
                </c:pt>
                <c:pt idx="39">
                  <c:v>36.252195999957621</c:v>
                </c:pt>
                <c:pt idx="40">
                  <c:v>37.191949999891222</c:v>
                </c:pt>
                <c:pt idx="41">
                  <c:v>38.131715999916196</c:v>
                </c:pt>
                <c:pt idx="42">
                  <c:v>39.071447999915108</c:v>
                </c:pt>
                <c:pt idx="43">
                  <c:v>40.01121799997054</c:v>
                </c:pt>
                <c:pt idx="44">
                  <c:v>40.95093599986285</c:v>
                </c:pt>
                <c:pt idx="45">
                  <c:v>41.890707999933511</c:v>
                </c:pt>
                <c:pt idx="46">
                  <c:v>42.830413999967277</c:v>
                </c:pt>
                <c:pt idx="47">
                  <c:v>43.770079999929294</c:v>
                </c:pt>
                <c:pt idx="48">
                  <c:v>44.709906999953091</c:v>
                </c:pt>
                <c:pt idx="49">
                  <c:v>45.649647000012919</c:v>
                </c:pt>
                <c:pt idx="50">
                  <c:v>46.589338999940082</c:v>
                </c:pt>
                <c:pt idx="51">
                  <c:v>47.529114999808371</c:v>
                </c:pt>
                <c:pt idx="52">
                  <c:v>48.468869999982417</c:v>
                </c:pt>
                <c:pt idx="53">
                  <c:v>49.408625999931246</c:v>
                </c:pt>
                <c:pt idx="54">
                  <c:v>50.348439999856055</c:v>
                </c:pt>
                <c:pt idx="55">
                  <c:v>51.28822400001809</c:v>
                </c:pt>
                <c:pt idx="56">
                  <c:v>52.22787499986589</c:v>
                </c:pt>
                <c:pt idx="57">
                  <c:v>53.167498999973759</c:v>
                </c:pt>
                <c:pt idx="58">
                  <c:v>54.107145000016317</c:v>
                </c:pt>
                <c:pt idx="59">
                  <c:v>55.046738999895751</c:v>
                </c:pt>
                <c:pt idx="60">
                  <c:v>55.98636500001885</c:v>
                </c:pt>
                <c:pt idx="61">
                  <c:v>56.926099999807775</c:v>
                </c:pt>
                <c:pt idx="62">
                  <c:v>57.865782999899238</c:v>
                </c:pt>
                <c:pt idx="63">
                  <c:v>58.80539199989289</c:v>
                </c:pt>
                <c:pt idx="64">
                  <c:v>59.745112999808043</c:v>
                </c:pt>
                <c:pt idx="65">
                  <c:v>60.684904999798164</c:v>
                </c:pt>
                <c:pt idx="66">
                  <c:v>61.624688999960199</c:v>
                </c:pt>
                <c:pt idx="67">
                  <c:v>62.5645549998153</c:v>
                </c:pt>
                <c:pt idx="68">
                  <c:v>63.504468999803066</c:v>
                </c:pt>
                <c:pt idx="69">
                  <c:v>64.444334999890998</c:v>
                </c:pt>
                <c:pt idx="70">
                  <c:v>65.384174000006169</c:v>
                </c:pt>
                <c:pt idx="71">
                  <c:v>66.32392799993977</c:v>
                </c:pt>
                <c:pt idx="72">
                  <c:v>67.263708999846131</c:v>
                </c:pt>
                <c:pt idx="73">
                  <c:v>68.203508999897167</c:v>
                </c:pt>
                <c:pt idx="74">
                  <c:v>69.143270999891683</c:v>
                </c:pt>
                <c:pt idx="75">
                  <c:v>70.083061999874189</c:v>
                </c:pt>
                <c:pt idx="76">
                  <c:v>71.022915999870747</c:v>
                </c:pt>
                <c:pt idx="77">
                  <c:v>71.962809999939054</c:v>
                </c:pt>
                <c:pt idx="78">
                  <c:v>72.902579999994487</c:v>
                </c:pt>
                <c:pt idx="79">
                  <c:v>73.842326999874786</c:v>
                </c:pt>
                <c:pt idx="80">
                  <c:v>74.781989999813959</c:v>
                </c:pt>
                <c:pt idx="81">
                  <c:v>75.721614999929443</c:v>
                </c:pt>
                <c:pt idx="82">
                  <c:v>76.66120500001125</c:v>
                </c:pt>
                <c:pt idx="83">
                  <c:v>77.60097000002861</c:v>
                </c:pt>
                <c:pt idx="84">
                  <c:v>78.540726999985054</c:v>
                </c:pt>
                <c:pt idx="85">
                  <c:v>79.480440999846905</c:v>
                </c:pt>
                <c:pt idx="86">
                  <c:v>80.420185999944806</c:v>
                </c:pt>
                <c:pt idx="87">
                  <c:v>81.359944999916479</c:v>
                </c:pt>
                <c:pt idx="88">
                  <c:v>82.299634999828413</c:v>
                </c:pt>
                <c:pt idx="89">
                  <c:v>83.239327999996021</c:v>
                </c:pt>
                <c:pt idx="90">
                  <c:v>84.179011999862269</c:v>
                </c:pt>
                <c:pt idx="91">
                  <c:v>85.118761999998242</c:v>
                </c:pt>
                <c:pt idx="92">
                  <c:v>86.058491999981925</c:v>
                </c:pt>
                <c:pt idx="93">
                  <c:v>86.998272999888286</c:v>
                </c:pt>
                <c:pt idx="94">
                  <c:v>87.938039999920875</c:v>
                </c:pt>
                <c:pt idx="95">
                  <c:v>88.877877000020817</c:v>
                </c:pt>
                <c:pt idx="96">
                  <c:v>89.817595999920741</c:v>
                </c:pt>
                <c:pt idx="97">
                  <c:v>90.757343999808654</c:v>
                </c:pt>
                <c:pt idx="98">
                  <c:v>91.697090999921784</c:v>
                </c:pt>
                <c:pt idx="99">
                  <c:v>92.636859999969602</c:v>
                </c:pt>
                <c:pt idx="100">
                  <c:v>93.57666499982588</c:v>
                </c:pt>
                <c:pt idx="101">
                  <c:v>94.516452000010759</c:v>
                </c:pt>
                <c:pt idx="102">
                  <c:v>95.456210999982432</c:v>
                </c:pt>
                <c:pt idx="103">
                  <c:v>96.395896999863908</c:v>
                </c:pt>
                <c:pt idx="104">
                  <c:v>97.335506999865174</c:v>
                </c:pt>
                <c:pt idx="105">
                  <c:v>98.275327999843284</c:v>
                </c:pt>
                <c:pt idx="106">
                  <c:v>99.215088999830186</c:v>
                </c:pt>
                <c:pt idx="107">
                  <c:v>100.15478899981827</c:v>
                </c:pt>
                <c:pt idx="108">
                  <c:v>101.09451099997386</c:v>
                </c:pt>
                <c:pt idx="109">
                  <c:v>102.03418700001203</c:v>
                </c:pt>
                <c:pt idx="110">
                  <c:v>102.97391699999571</c:v>
                </c:pt>
                <c:pt idx="111">
                  <c:v>103.91368999984115</c:v>
                </c:pt>
                <c:pt idx="112">
                  <c:v>104.85346599994227</c:v>
                </c:pt>
                <c:pt idx="113">
                  <c:v>105.79323599999771</c:v>
                </c:pt>
                <c:pt idx="114">
                  <c:v>106.73307599988766</c:v>
                </c:pt>
                <c:pt idx="115">
                  <c:v>107.67293299990706</c:v>
                </c:pt>
                <c:pt idx="116">
                  <c:v>108.61272799992003</c:v>
                </c:pt>
                <c:pt idx="117">
                  <c:v>109.55244400002994</c:v>
                </c:pt>
                <c:pt idx="118">
                  <c:v>110.4921359999571</c:v>
                </c:pt>
                <c:pt idx="119">
                  <c:v>111.43189399992116</c:v>
                </c:pt>
                <c:pt idx="120">
                  <c:v>112.37163700000383</c:v>
                </c:pt>
                <c:pt idx="121">
                  <c:v>113.31137599982321</c:v>
                </c:pt>
                <c:pt idx="122">
                  <c:v>114.25110300001688</c:v>
                </c:pt>
                <c:pt idx="123">
                  <c:v>115.19078599987552</c:v>
                </c:pt>
                <c:pt idx="124">
                  <c:v>116.13051099982113</c:v>
                </c:pt>
                <c:pt idx="125">
                  <c:v>117.07020600000396</c:v>
                </c:pt>
                <c:pt idx="126">
                  <c:v>118.00994100002572</c:v>
                </c:pt>
                <c:pt idx="127">
                  <c:v>118.94963499996811</c:v>
                </c:pt>
                <c:pt idx="128">
                  <c:v>119.88929699989967</c:v>
                </c:pt>
                <c:pt idx="129">
                  <c:v>120.82895799982361</c:v>
                </c:pt>
                <c:pt idx="130">
                  <c:v>121.76869399985299</c:v>
                </c:pt>
                <c:pt idx="131">
                  <c:v>122.70848599984311</c:v>
                </c:pt>
                <c:pt idx="132">
                  <c:v>123.64820199995302</c:v>
                </c:pt>
                <c:pt idx="133">
                  <c:v>124.58802499994636</c:v>
                </c:pt>
                <c:pt idx="134">
                  <c:v>125.5276859998703</c:v>
                </c:pt>
                <c:pt idx="135">
                  <c:v>126.46739899995737</c:v>
                </c:pt>
                <c:pt idx="136">
                  <c:v>127.40710399998352</c:v>
                </c:pt>
                <c:pt idx="137">
                  <c:v>128.34685999993235</c:v>
                </c:pt>
                <c:pt idx="138">
                  <c:v>129.28676299983636</c:v>
                </c:pt>
                <c:pt idx="139">
                  <c:v>130.22656599991024</c:v>
                </c:pt>
                <c:pt idx="140">
                  <c:v>131.16628999984823</c:v>
                </c:pt>
                <c:pt idx="141">
                  <c:v>132.10584799991921</c:v>
                </c:pt>
                <c:pt idx="142">
                  <c:v>133.04540499998257</c:v>
                </c:pt>
                <c:pt idx="143">
                  <c:v>133.98497099988163</c:v>
                </c:pt>
                <c:pt idx="144">
                  <c:v>134.92457899986766</c:v>
                </c:pt>
                <c:pt idx="145">
                  <c:v>135.86410899995826</c:v>
                </c:pt>
                <c:pt idx="146">
                  <c:v>136.80351300002076</c:v>
                </c:pt>
                <c:pt idx="147">
                  <c:v>137.74294799985364</c:v>
                </c:pt>
                <c:pt idx="148">
                  <c:v>138.68243799987249</c:v>
                </c:pt>
                <c:pt idx="149">
                  <c:v>139.62196699995548</c:v>
                </c:pt>
                <c:pt idx="150">
                  <c:v>140.56153099983931</c:v>
                </c:pt>
                <c:pt idx="151">
                  <c:v>141.50099799991585</c:v>
                </c:pt>
                <c:pt idx="152">
                  <c:v>142.44045699993148</c:v>
                </c:pt>
                <c:pt idx="153">
                  <c:v>143.37995199998841</c:v>
                </c:pt>
                <c:pt idx="154">
                  <c:v>144.31952199991792</c:v>
                </c:pt>
                <c:pt idx="155">
                  <c:v>145.25918899988756</c:v>
                </c:pt>
                <c:pt idx="156">
                  <c:v>146.19880799995735</c:v>
                </c:pt>
                <c:pt idx="157">
                  <c:v>147.1384529999923</c:v>
                </c:pt>
                <c:pt idx="158">
                  <c:v>148.07822599983774</c:v>
                </c:pt>
                <c:pt idx="159">
                  <c:v>149.01803599996492</c:v>
                </c:pt>
                <c:pt idx="160">
                  <c:v>149.95778299984522</c:v>
                </c:pt>
                <c:pt idx="161">
                  <c:v>150.89744199998677</c:v>
                </c:pt>
                <c:pt idx="162">
                  <c:v>151.83705400000326</c:v>
                </c:pt>
                <c:pt idx="163">
                  <c:v>152.77663899981417</c:v>
                </c:pt>
                <c:pt idx="164">
                  <c:v>153.71627199999057</c:v>
                </c:pt>
                <c:pt idx="165">
                  <c:v>154.65582999982871</c:v>
                </c:pt>
                <c:pt idx="166">
                  <c:v>155.59541399986483</c:v>
                </c:pt>
                <c:pt idx="167">
                  <c:v>156.53503599995747</c:v>
                </c:pt>
                <c:pt idx="168">
                  <c:v>157.47462100000121</c:v>
                </c:pt>
                <c:pt idx="169">
                  <c:v>158.4141459998209</c:v>
                </c:pt>
                <c:pt idx="170">
                  <c:v>159.35368699999526</c:v>
                </c:pt>
                <c:pt idx="171">
                  <c:v>160.29327499982901</c:v>
                </c:pt>
                <c:pt idx="172">
                  <c:v>161.23273599985987</c:v>
                </c:pt>
                <c:pt idx="173">
                  <c:v>162.17206699983217</c:v>
                </c:pt>
                <c:pt idx="174">
                  <c:v>163.11147899995558</c:v>
                </c:pt>
                <c:pt idx="175">
                  <c:v>164.05091899982654</c:v>
                </c:pt>
                <c:pt idx="176">
                  <c:v>164.99026399990544</c:v>
                </c:pt>
                <c:pt idx="177">
                  <c:v>165.9296289999038</c:v>
                </c:pt>
                <c:pt idx="178">
                  <c:v>166.86902199988253</c:v>
                </c:pt>
                <c:pt idx="179">
                  <c:v>167.80847099982202</c:v>
                </c:pt>
                <c:pt idx="180">
                  <c:v>168.74792999983765</c:v>
                </c:pt>
                <c:pt idx="181">
                  <c:v>169.68738199979998</c:v>
                </c:pt>
                <c:pt idx="182">
                  <c:v>170.62676099990495</c:v>
                </c:pt>
                <c:pt idx="183">
                  <c:v>171.56622599996626</c:v>
                </c:pt>
                <c:pt idx="184">
                  <c:v>172.50576899992302</c:v>
                </c:pt>
                <c:pt idx="185">
                  <c:v>173.44539100001566</c:v>
                </c:pt>
                <c:pt idx="186">
                  <c:v>174.38491399982013</c:v>
                </c:pt>
                <c:pt idx="187">
                  <c:v>175.32446999987587</c:v>
                </c:pt>
                <c:pt idx="188">
                  <c:v>176.26408099988475</c:v>
                </c:pt>
                <c:pt idx="189">
                  <c:v>177.20371299982071</c:v>
                </c:pt>
                <c:pt idx="190">
                  <c:v>178.14331900002435</c:v>
                </c:pt>
                <c:pt idx="191">
                  <c:v>179.08288299990818</c:v>
                </c:pt>
                <c:pt idx="192">
                  <c:v>180.02243599994108</c:v>
                </c:pt>
                <c:pt idx="193">
                  <c:v>180.96198099991307</c:v>
                </c:pt>
                <c:pt idx="194">
                  <c:v>181.90142499981448</c:v>
                </c:pt>
                <c:pt idx="195">
                  <c:v>182.84094899985939</c:v>
                </c:pt>
                <c:pt idx="196">
                  <c:v>183.78048399998806</c:v>
                </c:pt>
                <c:pt idx="197">
                  <c:v>184.72005099989474</c:v>
                </c:pt>
                <c:pt idx="198">
                  <c:v>185.65967099997215</c:v>
                </c:pt>
                <c:pt idx="199">
                  <c:v>186.59927599993534</c:v>
                </c:pt>
                <c:pt idx="200">
                  <c:v>187.53885799995624</c:v>
                </c:pt>
                <c:pt idx="201">
                  <c:v>188.47839599987492</c:v>
                </c:pt>
                <c:pt idx="202">
                  <c:v>189.41794199985452</c:v>
                </c:pt>
                <c:pt idx="203">
                  <c:v>190.35766699980013</c:v>
                </c:pt>
                <c:pt idx="204">
                  <c:v>191.29734799987637</c:v>
                </c:pt>
                <c:pt idx="205">
                  <c:v>192.23699799994938</c:v>
                </c:pt>
                <c:pt idx="206">
                  <c:v>193.17667199997231</c:v>
                </c:pt>
                <c:pt idx="207">
                  <c:v>194.11630799993873</c:v>
                </c:pt>
                <c:pt idx="208">
                  <c:v>195.05592700000852</c:v>
                </c:pt>
                <c:pt idx="209">
                  <c:v>195.99548499984667</c:v>
                </c:pt>
                <c:pt idx="210">
                  <c:v>196.93494499986991</c:v>
                </c:pt>
                <c:pt idx="211">
                  <c:v>197.87445399980061</c:v>
                </c:pt>
                <c:pt idx="212">
                  <c:v>198.81401499989443</c:v>
                </c:pt>
                <c:pt idx="213">
                  <c:v>199.75361999985762</c:v>
                </c:pt>
                <c:pt idx="214">
                  <c:v>200.69308299990371</c:v>
                </c:pt>
                <c:pt idx="215">
                  <c:v>201.63240699982271</c:v>
                </c:pt>
                <c:pt idx="216">
                  <c:v>202.57190099987201</c:v>
                </c:pt>
                <c:pt idx="217">
                  <c:v>203.5115489999298</c:v>
                </c:pt>
                <c:pt idx="218">
                  <c:v>204.45112599991262</c:v>
                </c:pt>
                <c:pt idx="219">
                  <c:v>205.39068099996075</c:v>
                </c:pt>
                <c:pt idx="220">
                  <c:v>206.33022299990989</c:v>
                </c:pt>
                <c:pt idx="221">
                  <c:v>207.26976099982858</c:v>
                </c:pt>
                <c:pt idx="222">
                  <c:v>208.20932199992239</c:v>
                </c:pt>
                <c:pt idx="223">
                  <c:v>209.14896399993449</c:v>
                </c:pt>
                <c:pt idx="224">
                  <c:v>210.08858300000429</c:v>
                </c:pt>
                <c:pt idx="225">
                  <c:v>211.02819500002079</c:v>
                </c:pt>
                <c:pt idx="226">
                  <c:v>211.96778899990022</c:v>
                </c:pt>
                <c:pt idx="227">
                  <c:v>212.9074159997981</c:v>
                </c:pt>
                <c:pt idx="228">
                  <c:v>213.84700399986468</c:v>
                </c:pt>
                <c:pt idx="229">
                  <c:v>214.78651100001298</c:v>
                </c:pt>
                <c:pt idx="230">
                  <c:v>215.72600999986753</c:v>
                </c:pt>
                <c:pt idx="231">
                  <c:v>216.6653759998735</c:v>
                </c:pt>
                <c:pt idx="232">
                  <c:v>217.60491899983026</c:v>
                </c:pt>
                <c:pt idx="233">
                  <c:v>218.54443499981426</c:v>
                </c:pt>
                <c:pt idx="234">
                  <c:v>219.4838949998375</c:v>
                </c:pt>
                <c:pt idx="235">
                  <c:v>220.4233879998792</c:v>
                </c:pt>
                <c:pt idx="236">
                  <c:v>221.36282099992968</c:v>
                </c:pt>
                <c:pt idx="237">
                  <c:v>222.30232399981469</c:v>
                </c:pt>
                <c:pt idx="238">
                  <c:v>223.24188499990851</c:v>
                </c:pt>
                <c:pt idx="239">
                  <c:v>224.18142699985765</c:v>
                </c:pt>
                <c:pt idx="240">
                  <c:v>225.12118799984455</c:v>
                </c:pt>
                <c:pt idx="241">
                  <c:v>226.06088799983263</c:v>
                </c:pt>
                <c:pt idx="242">
                  <c:v>227.00052200001664</c:v>
                </c:pt>
                <c:pt idx="243">
                  <c:v>227.9401469998993</c:v>
                </c:pt>
                <c:pt idx="244">
                  <c:v>228.87973099993542</c:v>
                </c:pt>
                <c:pt idx="245">
                  <c:v>229.81940099992789</c:v>
                </c:pt>
                <c:pt idx="246">
                  <c:v>230.75916699995287</c:v>
                </c:pt>
                <c:pt idx="247">
                  <c:v>231.6988339999225</c:v>
                </c:pt>
                <c:pt idx="248">
                  <c:v>232.63850899995305</c:v>
                </c:pt>
                <c:pt idx="249">
                  <c:v>233.57831799983978</c:v>
                </c:pt>
                <c:pt idx="250">
                  <c:v>234.51813500002027</c:v>
                </c:pt>
                <c:pt idx="251">
                  <c:v>235.45792700001039</c:v>
                </c:pt>
                <c:pt idx="252">
                  <c:v>236.39773499988951</c:v>
                </c:pt>
                <c:pt idx="253">
                  <c:v>237.33740299986675</c:v>
                </c:pt>
                <c:pt idx="254">
                  <c:v>238.27700200001709</c:v>
                </c:pt>
                <c:pt idx="255">
                  <c:v>239.21653999993578</c:v>
                </c:pt>
                <c:pt idx="256">
                  <c:v>240.15625100000761</c:v>
                </c:pt>
                <c:pt idx="257">
                  <c:v>241.09606199990958</c:v>
                </c:pt>
                <c:pt idx="258">
                  <c:v>242.03584299981594</c:v>
                </c:pt>
                <c:pt idx="259">
                  <c:v>242.9755259999074</c:v>
                </c:pt>
                <c:pt idx="260">
                  <c:v>243.91527300002053</c:v>
                </c:pt>
                <c:pt idx="261">
                  <c:v>244.85505499993451</c:v>
                </c:pt>
                <c:pt idx="262">
                  <c:v>245.7947629999835</c:v>
                </c:pt>
                <c:pt idx="263">
                  <c:v>246.73441899986938</c:v>
                </c:pt>
                <c:pt idx="264">
                  <c:v>247.67411599983461</c:v>
                </c:pt>
                <c:pt idx="265">
                  <c:v>248.61380199994892</c:v>
                </c:pt>
                <c:pt idx="266">
                  <c:v>249.55351599981077</c:v>
                </c:pt>
                <c:pt idx="267">
                  <c:v>250.49318899982609</c:v>
                </c:pt>
                <c:pt idx="268">
                  <c:v>251.43277499987744</c:v>
                </c:pt>
                <c:pt idx="269">
                  <c:v>252.37237999984063</c:v>
                </c:pt>
                <c:pt idx="270">
                  <c:v>253.31211899989285</c:v>
                </c:pt>
                <c:pt idx="271">
                  <c:v>254.25188599992543</c:v>
                </c:pt>
                <c:pt idx="272">
                  <c:v>255.19167899992317</c:v>
                </c:pt>
                <c:pt idx="273">
                  <c:v>256.13146299985237</c:v>
                </c:pt>
                <c:pt idx="274">
                  <c:v>257.07123399991542</c:v>
                </c:pt>
                <c:pt idx="275">
                  <c:v>258.01106900000013</c:v>
                </c:pt>
                <c:pt idx="276">
                  <c:v>258.95074599981308</c:v>
                </c:pt>
                <c:pt idx="277">
                  <c:v>259.89031099993736</c:v>
                </c:pt>
                <c:pt idx="278">
                  <c:v>260.82989799999632</c:v>
                </c:pt>
                <c:pt idx="279">
                  <c:v>261.76964699989185</c:v>
                </c:pt>
                <c:pt idx="280">
                  <c:v>262.70927500003017</c:v>
                </c:pt>
                <c:pt idx="281">
                  <c:v>263.64899599994533</c:v>
                </c:pt>
                <c:pt idx="282">
                  <c:v>264.58874999987893</c:v>
                </c:pt>
                <c:pt idx="283">
                  <c:v>265.52851399988867</c:v>
                </c:pt>
                <c:pt idx="284">
                  <c:v>266.46818799991161</c:v>
                </c:pt>
                <c:pt idx="285">
                  <c:v>267.407881999854</c:v>
                </c:pt>
                <c:pt idx="286">
                  <c:v>268.34759799996391</c:v>
                </c:pt>
                <c:pt idx="287">
                  <c:v>269.28721799980849</c:v>
                </c:pt>
                <c:pt idx="288">
                  <c:v>270.22686399985105</c:v>
                </c:pt>
                <c:pt idx="289">
                  <c:v>271.16660499991849</c:v>
                </c:pt>
                <c:pt idx="290">
                  <c:v>272.10634699999355</c:v>
                </c:pt>
                <c:pt idx="291">
                  <c:v>273.04614200000651</c:v>
                </c:pt>
                <c:pt idx="292">
                  <c:v>273.98582299984992</c:v>
                </c:pt>
                <c:pt idx="293">
                  <c:v>274.92558799986728</c:v>
                </c:pt>
                <c:pt idx="294">
                  <c:v>275.8654239999596</c:v>
                </c:pt>
                <c:pt idx="295">
                  <c:v>276.80502799991518</c:v>
                </c:pt>
                <c:pt idx="296">
                  <c:v>277.74465499981306</c:v>
                </c:pt>
                <c:pt idx="297">
                  <c:v>278.68432200001553</c:v>
                </c:pt>
                <c:pt idx="298">
                  <c:v>279.62409499986097</c:v>
                </c:pt>
                <c:pt idx="299">
                  <c:v>280.56387099996209</c:v>
                </c:pt>
                <c:pt idx="300">
                  <c:v>281.50357800000347</c:v>
                </c:pt>
                <c:pt idx="301">
                  <c:v>282.44331699982285</c:v>
                </c:pt>
                <c:pt idx="302">
                  <c:v>283.38309399993159</c:v>
                </c:pt>
                <c:pt idx="303">
                  <c:v>284.32282099989243</c:v>
                </c:pt>
                <c:pt idx="304">
                  <c:v>285.26253800000995</c:v>
                </c:pt>
                <c:pt idx="305">
                  <c:v>286.20215599983931</c:v>
                </c:pt>
                <c:pt idx="306">
                  <c:v>287.1417449999135</c:v>
                </c:pt>
                <c:pt idx="307">
                  <c:v>288.08141799992882</c:v>
                </c:pt>
                <c:pt idx="308">
                  <c:v>289.02105099987239</c:v>
                </c:pt>
                <c:pt idx="309">
                  <c:v>289.96066799992695</c:v>
                </c:pt>
                <c:pt idx="310">
                  <c:v>290.90025599999353</c:v>
                </c:pt>
                <c:pt idx="311">
                  <c:v>291.83990100002848</c:v>
                </c:pt>
                <c:pt idx="312">
                  <c:v>292.77955799992196</c:v>
                </c:pt>
                <c:pt idx="313">
                  <c:v>293.71922099986114</c:v>
                </c:pt>
                <c:pt idx="314">
                  <c:v>294.65883999993093</c:v>
                </c:pt>
                <c:pt idx="315">
                  <c:v>295.59851399995387</c:v>
                </c:pt>
                <c:pt idx="316">
                  <c:v>296.5382269998081</c:v>
                </c:pt>
                <c:pt idx="317">
                  <c:v>297.47782199992798</c:v>
                </c:pt>
                <c:pt idx="318">
                  <c:v>298.41753199999221</c:v>
                </c:pt>
                <c:pt idx="319">
                  <c:v>299.35724999988452</c:v>
                </c:pt>
                <c:pt idx="320">
                  <c:v>300.29702800000086</c:v>
                </c:pt>
                <c:pt idx="321">
                  <c:v>301.23675299994648</c:v>
                </c:pt>
                <c:pt idx="322">
                  <c:v>302.1765449999366</c:v>
                </c:pt>
                <c:pt idx="323">
                  <c:v>303.11617999989539</c:v>
                </c:pt>
                <c:pt idx="324">
                  <c:v>304.05586899979971</c:v>
                </c:pt>
                <c:pt idx="325">
                  <c:v>304.99552299990319</c:v>
                </c:pt>
                <c:pt idx="326">
                  <c:v>305.9351800000295</c:v>
                </c:pt>
                <c:pt idx="327">
                  <c:v>306.87482899986207</c:v>
                </c:pt>
                <c:pt idx="328">
                  <c:v>307.81451799999923</c:v>
                </c:pt>
                <c:pt idx="329">
                  <c:v>308.75413699983619</c:v>
                </c:pt>
                <c:pt idx="330">
                  <c:v>309.69378399988636</c:v>
                </c:pt>
                <c:pt idx="331">
                  <c:v>310.63342999992892</c:v>
                </c:pt>
                <c:pt idx="332">
                  <c:v>311.57309899991378</c:v>
                </c:pt>
                <c:pt idx="333">
                  <c:v>312.51286399993114</c:v>
                </c:pt>
                <c:pt idx="334">
                  <c:v>313.45253099990077</c:v>
                </c:pt>
                <c:pt idx="335">
                  <c:v>314.39221999980509</c:v>
                </c:pt>
                <c:pt idx="336">
                  <c:v>315.33189399982803</c:v>
                </c:pt>
                <c:pt idx="337">
                  <c:v>316.27155900001526</c:v>
                </c:pt>
                <c:pt idx="338">
                  <c:v>317.21113499999046</c:v>
                </c:pt>
                <c:pt idx="339">
                  <c:v>318.15067199990153</c:v>
                </c:pt>
                <c:pt idx="340">
                  <c:v>319.09017699980177</c:v>
                </c:pt>
                <c:pt idx="341">
                  <c:v>320.02977299992926</c:v>
                </c:pt>
                <c:pt idx="342">
                  <c:v>320.96944099990651</c:v>
                </c:pt>
                <c:pt idx="343">
                  <c:v>321.90907399985008</c:v>
                </c:pt>
                <c:pt idx="344">
                  <c:v>322.84866699995473</c:v>
                </c:pt>
                <c:pt idx="345">
                  <c:v>323.78824099991471</c:v>
                </c:pt>
                <c:pt idx="346">
                  <c:v>324.72779099992476</c:v>
                </c:pt>
                <c:pt idx="347">
                  <c:v>325.66742999991402</c:v>
                </c:pt>
                <c:pt idx="348">
                  <c:v>326.60710999998264</c:v>
                </c:pt>
                <c:pt idx="349">
                  <c:v>327.54670799989253</c:v>
                </c:pt>
                <c:pt idx="350">
                  <c:v>328.48629599995911</c:v>
                </c:pt>
                <c:pt idx="351">
                  <c:v>329.42603700002655</c:v>
                </c:pt>
                <c:pt idx="352">
                  <c:v>330.36574899987318</c:v>
                </c:pt>
                <c:pt idx="353">
                  <c:v>331.30543499998748</c:v>
                </c:pt>
                <c:pt idx="354">
                  <c:v>332.24506799993105</c:v>
                </c:pt>
                <c:pt idx="355">
                  <c:v>333.18462800001726</c:v>
                </c:pt>
                <c:pt idx="356">
                  <c:v>334.12418899987824</c:v>
                </c:pt>
                <c:pt idx="357">
                  <c:v>335.06367699988186</c:v>
                </c:pt>
                <c:pt idx="358">
                  <c:v>336.00292299990542</c:v>
                </c:pt>
                <c:pt idx="359">
                  <c:v>336.94178899982944</c:v>
                </c:pt>
                <c:pt idx="360">
                  <c:v>337.88067599991336</c:v>
                </c:pt>
                <c:pt idx="361">
                  <c:v>338.81960299983621</c:v>
                </c:pt>
                <c:pt idx="362">
                  <c:v>339.75854899990372</c:v>
                </c:pt>
                <c:pt idx="363">
                  <c:v>340.69756499980576</c:v>
                </c:pt>
                <c:pt idx="364">
                  <c:v>341.63666599988937</c:v>
                </c:pt>
                <c:pt idx="365">
                  <c:v>342.575708999997</c:v>
                </c:pt>
                <c:pt idx="366">
                  <c:v>343.51475399988703</c:v>
                </c:pt>
                <c:pt idx="367">
                  <c:v>344.45388799998909</c:v>
                </c:pt>
                <c:pt idx="368">
                  <c:v>345.3929539998062</c:v>
                </c:pt>
                <c:pt idx="369">
                  <c:v>346.33199999993667</c:v>
                </c:pt>
                <c:pt idx="370">
                  <c:v>347.2711179999169</c:v>
                </c:pt>
                <c:pt idx="371">
                  <c:v>348.21026099985465</c:v>
                </c:pt>
                <c:pt idx="372">
                  <c:v>349.1493939999491</c:v>
                </c:pt>
                <c:pt idx="373">
                  <c:v>350.08840899984352</c:v>
                </c:pt>
                <c:pt idx="374">
                  <c:v>351.02750399988145</c:v>
                </c:pt>
                <c:pt idx="375">
                  <c:v>351.96652999985963</c:v>
                </c:pt>
                <c:pt idx="376">
                  <c:v>352.90549199981615</c:v>
                </c:pt>
                <c:pt idx="377">
                  <c:v>353.84453399991617</c:v>
                </c:pt>
                <c:pt idx="378">
                  <c:v>354.78349799988791</c:v>
                </c:pt>
                <c:pt idx="379">
                  <c:v>355.72246299986728</c:v>
                </c:pt>
                <c:pt idx="380">
                  <c:v>356.66142399981618</c:v>
                </c:pt>
                <c:pt idx="381">
                  <c:v>357.60040799994022</c:v>
                </c:pt>
                <c:pt idx="382">
                  <c:v>358.53936499985866</c:v>
                </c:pt>
                <c:pt idx="383">
                  <c:v>359.47843599994667</c:v>
                </c:pt>
                <c:pt idx="384">
                  <c:v>360.41757099982351</c:v>
                </c:pt>
                <c:pt idx="385">
                  <c:v>361.35676699993201</c:v>
                </c:pt>
              </c:numCache>
            </c:numRef>
          </c:xVal>
          <c:yVal>
            <c:numRef>
              <c:f>'Raw Data'!$E$2:$E$390</c:f>
              <c:numCache>
                <c:formatCode>General</c:formatCode>
                <c:ptCount val="389"/>
                <c:pt idx="0">
                  <c:v>988.73374939999997</c:v>
                </c:pt>
                <c:pt idx="1">
                  <c:v>988.73458860000005</c:v>
                </c:pt>
                <c:pt idx="2">
                  <c:v>988.73374939999997</c:v>
                </c:pt>
                <c:pt idx="3">
                  <c:v>988.70529169999998</c:v>
                </c:pt>
                <c:pt idx="4">
                  <c:v>988.67965700000002</c:v>
                </c:pt>
                <c:pt idx="5">
                  <c:v>988.67836</c:v>
                </c:pt>
                <c:pt idx="6">
                  <c:v>988.67568970000002</c:v>
                </c:pt>
                <c:pt idx="7">
                  <c:v>988.66806029999998</c:v>
                </c:pt>
                <c:pt idx="8">
                  <c:v>988.66806029999998</c:v>
                </c:pt>
                <c:pt idx="9">
                  <c:v>988.67271419999997</c:v>
                </c:pt>
                <c:pt idx="10">
                  <c:v>988.67271419999997</c:v>
                </c:pt>
                <c:pt idx="11">
                  <c:v>988.67179869999995</c:v>
                </c:pt>
                <c:pt idx="12">
                  <c:v>988.66546630000005</c:v>
                </c:pt>
                <c:pt idx="13">
                  <c:v>988.65814209999996</c:v>
                </c:pt>
                <c:pt idx="14">
                  <c:v>988.64738460000001</c:v>
                </c:pt>
                <c:pt idx="15">
                  <c:v>988.63739009999995</c:v>
                </c:pt>
                <c:pt idx="16">
                  <c:v>988.63548279999998</c:v>
                </c:pt>
                <c:pt idx="17">
                  <c:v>988.63548279999998</c:v>
                </c:pt>
                <c:pt idx="18">
                  <c:v>988.64135739999995</c:v>
                </c:pt>
                <c:pt idx="19">
                  <c:v>988.64379880000001</c:v>
                </c:pt>
                <c:pt idx="20">
                  <c:v>988.64692690000004</c:v>
                </c:pt>
                <c:pt idx="21">
                  <c:v>988.66821289999996</c:v>
                </c:pt>
                <c:pt idx="22">
                  <c:v>988.69461060000003</c:v>
                </c:pt>
                <c:pt idx="23">
                  <c:v>988.70063779999998</c:v>
                </c:pt>
                <c:pt idx="24">
                  <c:v>988.71261600000003</c:v>
                </c:pt>
                <c:pt idx="25">
                  <c:v>988.71261600000003</c:v>
                </c:pt>
                <c:pt idx="26">
                  <c:v>988.71170040000004</c:v>
                </c:pt>
                <c:pt idx="27">
                  <c:v>988.69468689999997</c:v>
                </c:pt>
                <c:pt idx="28">
                  <c:v>988.69338990000006</c:v>
                </c:pt>
                <c:pt idx="29">
                  <c:v>988.69178769999996</c:v>
                </c:pt>
                <c:pt idx="30">
                  <c:v>988.69049070000005</c:v>
                </c:pt>
                <c:pt idx="31">
                  <c:v>988.68919370000003</c:v>
                </c:pt>
                <c:pt idx="32">
                  <c:v>988.68537900000001</c:v>
                </c:pt>
                <c:pt idx="33">
                  <c:v>988.67958069999997</c:v>
                </c:pt>
                <c:pt idx="34">
                  <c:v>988.67637630000002</c:v>
                </c:pt>
                <c:pt idx="35">
                  <c:v>988.67469789999996</c:v>
                </c:pt>
                <c:pt idx="36">
                  <c:v>988.67424010000002</c:v>
                </c:pt>
                <c:pt idx="37">
                  <c:v>988.67424010000002</c:v>
                </c:pt>
                <c:pt idx="38">
                  <c:v>988.68103029999997</c:v>
                </c:pt>
                <c:pt idx="39">
                  <c:v>988.69140630000004</c:v>
                </c:pt>
                <c:pt idx="40">
                  <c:v>988.70002750000003</c:v>
                </c:pt>
                <c:pt idx="41">
                  <c:v>988.70223999999996</c:v>
                </c:pt>
                <c:pt idx="42">
                  <c:v>988.70223999999996</c:v>
                </c:pt>
                <c:pt idx="43">
                  <c:v>988.69453429999999</c:v>
                </c:pt>
                <c:pt idx="44">
                  <c:v>988.68133539999997</c:v>
                </c:pt>
                <c:pt idx="45">
                  <c:v>988.66950989999998</c:v>
                </c:pt>
                <c:pt idx="46">
                  <c:v>988.66874689999997</c:v>
                </c:pt>
                <c:pt idx="47">
                  <c:v>988.66874689999997</c:v>
                </c:pt>
                <c:pt idx="48">
                  <c:v>988.6743927</c:v>
                </c:pt>
                <c:pt idx="49">
                  <c:v>988.6808777</c:v>
                </c:pt>
                <c:pt idx="50">
                  <c:v>988.68804929999999</c:v>
                </c:pt>
                <c:pt idx="51">
                  <c:v>988.69155880000005</c:v>
                </c:pt>
                <c:pt idx="52">
                  <c:v>988.69155880000005</c:v>
                </c:pt>
                <c:pt idx="53">
                  <c:v>988.68751529999997</c:v>
                </c:pt>
                <c:pt idx="54">
                  <c:v>988.67797849999999</c:v>
                </c:pt>
                <c:pt idx="55">
                  <c:v>988.66416930000003</c:v>
                </c:pt>
                <c:pt idx="56">
                  <c:v>988.65249630000005</c:v>
                </c:pt>
                <c:pt idx="57">
                  <c:v>988.64913939999997</c:v>
                </c:pt>
                <c:pt idx="58">
                  <c:v>988.64913939999997</c:v>
                </c:pt>
                <c:pt idx="59">
                  <c:v>988.65005489999999</c:v>
                </c:pt>
                <c:pt idx="60">
                  <c:v>988.65371700000003</c:v>
                </c:pt>
                <c:pt idx="61">
                  <c:v>988.65371700000003</c:v>
                </c:pt>
                <c:pt idx="62">
                  <c:v>988.65043639999999</c:v>
                </c:pt>
                <c:pt idx="63">
                  <c:v>988.64883420000001</c:v>
                </c:pt>
                <c:pt idx="64">
                  <c:v>988.64883420000001</c:v>
                </c:pt>
                <c:pt idx="65">
                  <c:v>988.65417479999996</c:v>
                </c:pt>
                <c:pt idx="66">
                  <c:v>988.6624908</c:v>
                </c:pt>
                <c:pt idx="67">
                  <c:v>988.67385860000002</c:v>
                </c:pt>
                <c:pt idx="68">
                  <c:v>988.68286130000001</c:v>
                </c:pt>
                <c:pt idx="69">
                  <c:v>988.68492130000004</c:v>
                </c:pt>
                <c:pt idx="70">
                  <c:v>988.68492130000004</c:v>
                </c:pt>
                <c:pt idx="71">
                  <c:v>988.67713930000002</c:v>
                </c:pt>
                <c:pt idx="72">
                  <c:v>988.66027829999996</c:v>
                </c:pt>
                <c:pt idx="73">
                  <c:v>988.64585880000004</c:v>
                </c:pt>
                <c:pt idx="74">
                  <c:v>988.63830570000005</c:v>
                </c:pt>
                <c:pt idx="75">
                  <c:v>988.63365169999997</c:v>
                </c:pt>
                <c:pt idx="76">
                  <c:v>988.63365169999997</c:v>
                </c:pt>
                <c:pt idx="77">
                  <c:v>988.64166260000002</c:v>
                </c:pt>
                <c:pt idx="78">
                  <c:v>988.64997860000005</c:v>
                </c:pt>
                <c:pt idx="79">
                  <c:v>988.65646360000005</c:v>
                </c:pt>
                <c:pt idx="80">
                  <c:v>988.66127010000002</c:v>
                </c:pt>
                <c:pt idx="81">
                  <c:v>988.66127010000002</c:v>
                </c:pt>
                <c:pt idx="82">
                  <c:v>988.65676880000001</c:v>
                </c:pt>
                <c:pt idx="83">
                  <c:v>988.64883420000001</c:v>
                </c:pt>
                <c:pt idx="84">
                  <c:v>988.63975519999997</c:v>
                </c:pt>
                <c:pt idx="85">
                  <c:v>988.63250730000004</c:v>
                </c:pt>
                <c:pt idx="86">
                  <c:v>988.62770079999996</c:v>
                </c:pt>
                <c:pt idx="87">
                  <c:v>988.62770079999996</c:v>
                </c:pt>
                <c:pt idx="88">
                  <c:v>988.62800600000003</c:v>
                </c:pt>
                <c:pt idx="89">
                  <c:v>988.63304140000002</c:v>
                </c:pt>
                <c:pt idx="90">
                  <c:v>988.63937380000004</c:v>
                </c:pt>
                <c:pt idx="91">
                  <c:v>988.64532469999995</c:v>
                </c:pt>
                <c:pt idx="92">
                  <c:v>988.65165709999997</c:v>
                </c:pt>
                <c:pt idx="93">
                  <c:v>988.65737920000004</c:v>
                </c:pt>
                <c:pt idx="94">
                  <c:v>988.66073610000001</c:v>
                </c:pt>
                <c:pt idx="95">
                  <c:v>988.66310120000003</c:v>
                </c:pt>
                <c:pt idx="96">
                  <c:v>988.66310120000003</c:v>
                </c:pt>
                <c:pt idx="97">
                  <c:v>988.65913390000003</c:v>
                </c:pt>
                <c:pt idx="98">
                  <c:v>988.65112299999998</c:v>
                </c:pt>
                <c:pt idx="99">
                  <c:v>988.64799500000004</c:v>
                </c:pt>
                <c:pt idx="100">
                  <c:v>988.64799500000004</c:v>
                </c:pt>
                <c:pt idx="101">
                  <c:v>988.64883420000001</c:v>
                </c:pt>
                <c:pt idx="102">
                  <c:v>988.65165709999997</c:v>
                </c:pt>
                <c:pt idx="103">
                  <c:v>988.65257259999998</c:v>
                </c:pt>
                <c:pt idx="104">
                  <c:v>988.65257259999998</c:v>
                </c:pt>
                <c:pt idx="105">
                  <c:v>988.64875789999996</c:v>
                </c:pt>
                <c:pt idx="106">
                  <c:v>988.64227289999997</c:v>
                </c:pt>
                <c:pt idx="107">
                  <c:v>988.6357117</c:v>
                </c:pt>
                <c:pt idx="108">
                  <c:v>988.62892150000005</c:v>
                </c:pt>
                <c:pt idx="109">
                  <c:v>988.62007140000003</c:v>
                </c:pt>
                <c:pt idx="110">
                  <c:v>988.61198430000002</c:v>
                </c:pt>
                <c:pt idx="111">
                  <c:v>988.60672</c:v>
                </c:pt>
                <c:pt idx="112">
                  <c:v>988.60588069999994</c:v>
                </c:pt>
                <c:pt idx="113">
                  <c:v>988.60588069999994</c:v>
                </c:pt>
                <c:pt idx="114">
                  <c:v>988.61030579999999</c:v>
                </c:pt>
                <c:pt idx="115">
                  <c:v>988.61541750000004</c:v>
                </c:pt>
                <c:pt idx="116">
                  <c:v>988.61930849999999</c:v>
                </c:pt>
                <c:pt idx="117">
                  <c:v>988.62327579999999</c:v>
                </c:pt>
                <c:pt idx="118">
                  <c:v>988.63189699999998</c:v>
                </c:pt>
                <c:pt idx="119">
                  <c:v>988.64151000000004</c:v>
                </c:pt>
                <c:pt idx="120">
                  <c:v>988.64967349999995</c:v>
                </c:pt>
                <c:pt idx="121">
                  <c:v>988.6574554</c:v>
                </c:pt>
                <c:pt idx="122">
                  <c:v>988.6643219</c:v>
                </c:pt>
                <c:pt idx="123">
                  <c:v>988.6700439</c:v>
                </c:pt>
                <c:pt idx="124">
                  <c:v>988.6733246</c:v>
                </c:pt>
                <c:pt idx="125">
                  <c:v>988.6762238</c:v>
                </c:pt>
                <c:pt idx="126">
                  <c:v>988.67843630000004</c:v>
                </c:pt>
                <c:pt idx="127">
                  <c:v>988.67843630000004</c:v>
                </c:pt>
                <c:pt idx="128">
                  <c:v>988.67515560000004</c:v>
                </c:pt>
                <c:pt idx="129">
                  <c:v>988.67202759999998</c:v>
                </c:pt>
                <c:pt idx="130">
                  <c:v>988.67088320000005</c:v>
                </c:pt>
                <c:pt idx="131">
                  <c:v>988.67088320000005</c:v>
                </c:pt>
                <c:pt idx="132">
                  <c:v>988.67454529999998</c:v>
                </c:pt>
                <c:pt idx="133">
                  <c:v>988.68141170000001</c:v>
                </c:pt>
                <c:pt idx="134">
                  <c:v>988.68812560000003</c:v>
                </c:pt>
                <c:pt idx="135">
                  <c:v>988.69583130000001</c:v>
                </c:pt>
                <c:pt idx="136">
                  <c:v>988.70071410000003</c:v>
                </c:pt>
                <c:pt idx="137">
                  <c:v>988.7073517</c:v>
                </c:pt>
                <c:pt idx="138">
                  <c:v>988.70979309999996</c:v>
                </c:pt>
                <c:pt idx="139">
                  <c:v>988.71170040000004</c:v>
                </c:pt>
                <c:pt idx="140">
                  <c:v>988.71170040000004</c:v>
                </c:pt>
                <c:pt idx="141">
                  <c:v>988.71162409999999</c:v>
                </c:pt>
                <c:pt idx="142">
                  <c:v>988.71162409999999</c:v>
                </c:pt>
                <c:pt idx="143">
                  <c:v>988.71170040000004</c:v>
                </c:pt>
                <c:pt idx="144">
                  <c:v>988.71170040000004</c:v>
                </c:pt>
                <c:pt idx="145">
                  <c:v>988.70925899999997</c:v>
                </c:pt>
                <c:pt idx="146">
                  <c:v>988.7080383</c:v>
                </c:pt>
                <c:pt idx="147">
                  <c:v>988.7033844</c:v>
                </c:pt>
                <c:pt idx="148">
                  <c:v>988.69606020000003</c:v>
                </c:pt>
                <c:pt idx="149">
                  <c:v>988.69606020000003</c:v>
                </c:pt>
                <c:pt idx="150">
                  <c:v>988.69636539999999</c:v>
                </c:pt>
                <c:pt idx="151">
                  <c:v>988.69766240000001</c:v>
                </c:pt>
                <c:pt idx="152">
                  <c:v>988.69766240000001</c:v>
                </c:pt>
                <c:pt idx="153">
                  <c:v>988.69606020000003</c:v>
                </c:pt>
                <c:pt idx="154">
                  <c:v>988.69506839999997</c:v>
                </c:pt>
                <c:pt idx="155">
                  <c:v>988.68499759999997</c:v>
                </c:pt>
                <c:pt idx="156">
                  <c:v>988.67683409999995</c:v>
                </c:pt>
                <c:pt idx="157">
                  <c:v>988.67683409999995</c:v>
                </c:pt>
                <c:pt idx="158">
                  <c:v>988.67568970000002</c:v>
                </c:pt>
                <c:pt idx="159">
                  <c:v>988.67568970000002</c:v>
                </c:pt>
                <c:pt idx="160">
                  <c:v>988.67446900000004</c:v>
                </c:pt>
                <c:pt idx="161">
                  <c:v>988.6733246</c:v>
                </c:pt>
                <c:pt idx="162">
                  <c:v>988.67164609999998</c:v>
                </c:pt>
                <c:pt idx="163">
                  <c:v>988.67164609999998</c:v>
                </c:pt>
                <c:pt idx="164">
                  <c:v>988.67309569999998</c:v>
                </c:pt>
                <c:pt idx="165">
                  <c:v>988.67668149999997</c:v>
                </c:pt>
                <c:pt idx="166">
                  <c:v>988.68209839999997</c:v>
                </c:pt>
                <c:pt idx="167">
                  <c:v>988.68896480000001</c:v>
                </c:pt>
                <c:pt idx="168">
                  <c:v>988.69667049999998</c:v>
                </c:pt>
                <c:pt idx="169">
                  <c:v>988.70132450000006</c:v>
                </c:pt>
                <c:pt idx="170">
                  <c:v>988.70574950000002</c:v>
                </c:pt>
                <c:pt idx="171">
                  <c:v>988.70773320000001</c:v>
                </c:pt>
                <c:pt idx="172">
                  <c:v>988.70773320000001</c:v>
                </c:pt>
                <c:pt idx="173">
                  <c:v>988.70773320000001</c:v>
                </c:pt>
                <c:pt idx="174">
                  <c:v>988.70849610000005</c:v>
                </c:pt>
                <c:pt idx="175">
                  <c:v>988.7123871</c:v>
                </c:pt>
                <c:pt idx="176">
                  <c:v>988.71673580000004</c:v>
                </c:pt>
                <c:pt idx="177">
                  <c:v>988.72177120000003</c:v>
                </c:pt>
                <c:pt idx="178">
                  <c:v>988.72863770000004</c:v>
                </c:pt>
                <c:pt idx="179">
                  <c:v>988.73405460000004</c:v>
                </c:pt>
                <c:pt idx="180">
                  <c:v>988.73664859999997</c:v>
                </c:pt>
                <c:pt idx="181">
                  <c:v>988.73916629999997</c:v>
                </c:pt>
                <c:pt idx="182">
                  <c:v>988.73916629999997</c:v>
                </c:pt>
                <c:pt idx="183">
                  <c:v>988.7380981</c:v>
                </c:pt>
                <c:pt idx="184">
                  <c:v>988.7380981</c:v>
                </c:pt>
                <c:pt idx="185">
                  <c:v>988.73817440000005</c:v>
                </c:pt>
                <c:pt idx="186">
                  <c:v>988.74221799999998</c:v>
                </c:pt>
                <c:pt idx="187">
                  <c:v>988.74824520000004</c:v>
                </c:pt>
                <c:pt idx="188">
                  <c:v>988.75526430000002</c:v>
                </c:pt>
                <c:pt idx="189">
                  <c:v>988.75526430000002</c:v>
                </c:pt>
                <c:pt idx="190">
                  <c:v>988.75465389999999</c:v>
                </c:pt>
                <c:pt idx="191">
                  <c:v>988.7539673</c:v>
                </c:pt>
                <c:pt idx="192">
                  <c:v>988.7528992</c:v>
                </c:pt>
                <c:pt idx="193">
                  <c:v>988.75267029999998</c:v>
                </c:pt>
                <c:pt idx="194">
                  <c:v>988.75267029999998</c:v>
                </c:pt>
                <c:pt idx="195">
                  <c:v>988.75267029999998</c:v>
                </c:pt>
                <c:pt idx="196">
                  <c:v>988.74992369999995</c:v>
                </c:pt>
                <c:pt idx="197">
                  <c:v>988.74366759999998</c:v>
                </c:pt>
                <c:pt idx="198">
                  <c:v>988.73748780000005</c:v>
                </c:pt>
                <c:pt idx="199">
                  <c:v>988.73046880000004</c:v>
                </c:pt>
                <c:pt idx="200">
                  <c:v>988.72253420000004</c:v>
                </c:pt>
                <c:pt idx="201">
                  <c:v>988.71688840000002</c:v>
                </c:pt>
                <c:pt idx="202">
                  <c:v>988.711319</c:v>
                </c:pt>
                <c:pt idx="203">
                  <c:v>988.70765689999996</c:v>
                </c:pt>
                <c:pt idx="204">
                  <c:v>988.70765689999996</c:v>
                </c:pt>
                <c:pt idx="205">
                  <c:v>988.7088013</c:v>
                </c:pt>
                <c:pt idx="206">
                  <c:v>988.7123871</c:v>
                </c:pt>
                <c:pt idx="207">
                  <c:v>988.71643070000005</c:v>
                </c:pt>
                <c:pt idx="208">
                  <c:v>988.71841429999995</c:v>
                </c:pt>
                <c:pt idx="209">
                  <c:v>988.71894840000004</c:v>
                </c:pt>
                <c:pt idx="210">
                  <c:v>988.71894840000004</c:v>
                </c:pt>
                <c:pt idx="211">
                  <c:v>988.71803279999995</c:v>
                </c:pt>
                <c:pt idx="212">
                  <c:v>988.71604920000004</c:v>
                </c:pt>
                <c:pt idx="213">
                  <c:v>988.71475220000002</c:v>
                </c:pt>
                <c:pt idx="214">
                  <c:v>988.71421810000004</c:v>
                </c:pt>
                <c:pt idx="215">
                  <c:v>988.71261600000003</c:v>
                </c:pt>
                <c:pt idx="216">
                  <c:v>988.71078490000002</c:v>
                </c:pt>
                <c:pt idx="217">
                  <c:v>988.70964049999998</c:v>
                </c:pt>
                <c:pt idx="218">
                  <c:v>988.70925899999997</c:v>
                </c:pt>
                <c:pt idx="219">
                  <c:v>988.7088013</c:v>
                </c:pt>
                <c:pt idx="220">
                  <c:v>988.7088013</c:v>
                </c:pt>
                <c:pt idx="221">
                  <c:v>988.71063230000004</c:v>
                </c:pt>
                <c:pt idx="222">
                  <c:v>988.71437070000002</c:v>
                </c:pt>
                <c:pt idx="223">
                  <c:v>988.71734619999995</c:v>
                </c:pt>
                <c:pt idx="224">
                  <c:v>988.72146610000004</c:v>
                </c:pt>
                <c:pt idx="225">
                  <c:v>988.72459409999999</c:v>
                </c:pt>
                <c:pt idx="226">
                  <c:v>988.72673029999999</c:v>
                </c:pt>
                <c:pt idx="227">
                  <c:v>988.72879030000001</c:v>
                </c:pt>
                <c:pt idx="228">
                  <c:v>988.72917180000002</c:v>
                </c:pt>
                <c:pt idx="229">
                  <c:v>988.73100280000006</c:v>
                </c:pt>
                <c:pt idx="230">
                  <c:v>988.73329160000003</c:v>
                </c:pt>
                <c:pt idx="231">
                  <c:v>988.73664859999997</c:v>
                </c:pt>
                <c:pt idx="232">
                  <c:v>988.74221799999998</c:v>
                </c:pt>
                <c:pt idx="233">
                  <c:v>988.75129700000002</c:v>
                </c:pt>
                <c:pt idx="234">
                  <c:v>988.76144409999995</c:v>
                </c:pt>
                <c:pt idx="235">
                  <c:v>988.77387999999996</c:v>
                </c:pt>
                <c:pt idx="236">
                  <c:v>988.7840271</c:v>
                </c:pt>
                <c:pt idx="237">
                  <c:v>988.7840271</c:v>
                </c:pt>
                <c:pt idx="238">
                  <c:v>988.78105159999996</c:v>
                </c:pt>
                <c:pt idx="239">
                  <c:v>988.77479549999998</c:v>
                </c:pt>
                <c:pt idx="240">
                  <c:v>988.76716610000005</c:v>
                </c:pt>
                <c:pt idx="241">
                  <c:v>988.75869750000004</c:v>
                </c:pt>
                <c:pt idx="242">
                  <c:v>988.75411989999998</c:v>
                </c:pt>
                <c:pt idx="243">
                  <c:v>988.75061040000003</c:v>
                </c:pt>
                <c:pt idx="244">
                  <c:v>988.74320980000005</c:v>
                </c:pt>
                <c:pt idx="245">
                  <c:v>988.72871399999997</c:v>
                </c:pt>
                <c:pt idx="246">
                  <c:v>988.71437070000002</c:v>
                </c:pt>
                <c:pt idx="247">
                  <c:v>988.69941710000001</c:v>
                </c:pt>
                <c:pt idx="248">
                  <c:v>988.68766779999999</c:v>
                </c:pt>
                <c:pt idx="249">
                  <c:v>988.68766779999999</c:v>
                </c:pt>
                <c:pt idx="250">
                  <c:v>988.68797300000006</c:v>
                </c:pt>
                <c:pt idx="251">
                  <c:v>988.70079039999996</c:v>
                </c:pt>
                <c:pt idx="252">
                  <c:v>988.7213898</c:v>
                </c:pt>
                <c:pt idx="253">
                  <c:v>988.74702449999995</c:v>
                </c:pt>
                <c:pt idx="254">
                  <c:v>988.76663210000004</c:v>
                </c:pt>
                <c:pt idx="255">
                  <c:v>988.76663210000004</c:v>
                </c:pt>
                <c:pt idx="256">
                  <c:v>988.76312259999997</c:v>
                </c:pt>
                <c:pt idx="257">
                  <c:v>988.74931340000001</c:v>
                </c:pt>
                <c:pt idx="258">
                  <c:v>988.73596190000001</c:v>
                </c:pt>
                <c:pt idx="259">
                  <c:v>988.72306819999994</c:v>
                </c:pt>
                <c:pt idx="260">
                  <c:v>988.72306819999994</c:v>
                </c:pt>
                <c:pt idx="261">
                  <c:v>988.72451779999994</c:v>
                </c:pt>
                <c:pt idx="262">
                  <c:v>988.73130800000001</c:v>
                </c:pt>
                <c:pt idx="263">
                  <c:v>988.73130800000001</c:v>
                </c:pt>
                <c:pt idx="264">
                  <c:v>988.72612000000004</c:v>
                </c:pt>
                <c:pt idx="265">
                  <c:v>988.71932979999997</c:v>
                </c:pt>
                <c:pt idx="266">
                  <c:v>988.70857239999998</c:v>
                </c:pt>
                <c:pt idx="267">
                  <c:v>988.69155880000005</c:v>
                </c:pt>
                <c:pt idx="268">
                  <c:v>988.67568970000002</c:v>
                </c:pt>
                <c:pt idx="269">
                  <c:v>988.66455080000003</c:v>
                </c:pt>
                <c:pt idx="270">
                  <c:v>988.65760799999998</c:v>
                </c:pt>
                <c:pt idx="271">
                  <c:v>988.65760799999998</c:v>
                </c:pt>
                <c:pt idx="272">
                  <c:v>988.66043090000005</c:v>
                </c:pt>
                <c:pt idx="273">
                  <c:v>988.66950989999998</c:v>
                </c:pt>
                <c:pt idx="274">
                  <c:v>988.67836</c:v>
                </c:pt>
                <c:pt idx="275">
                  <c:v>988.68453980000004</c:v>
                </c:pt>
                <c:pt idx="276">
                  <c:v>988.69110109999997</c:v>
                </c:pt>
                <c:pt idx="277">
                  <c:v>988.69773859999998</c:v>
                </c:pt>
                <c:pt idx="278">
                  <c:v>988.70429990000002</c:v>
                </c:pt>
                <c:pt idx="279">
                  <c:v>988.71009830000003</c:v>
                </c:pt>
                <c:pt idx="280">
                  <c:v>988.717804</c:v>
                </c:pt>
                <c:pt idx="281">
                  <c:v>988.72169489999999</c:v>
                </c:pt>
                <c:pt idx="282">
                  <c:v>988.72238159999995</c:v>
                </c:pt>
                <c:pt idx="283">
                  <c:v>988.72306819999994</c:v>
                </c:pt>
                <c:pt idx="284">
                  <c:v>988.72306819999994</c:v>
                </c:pt>
                <c:pt idx="285">
                  <c:v>988.7213898</c:v>
                </c:pt>
                <c:pt idx="286">
                  <c:v>988.71971129999997</c:v>
                </c:pt>
                <c:pt idx="287">
                  <c:v>988.71948239999995</c:v>
                </c:pt>
                <c:pt idx="288">
                  <c:v>988.717804</c:v>
                </c:pt>
                <c:pt idx="289">
                  <c:v>988.71444699999995</c:v>
                </c:pt>
                <c:pt idx="290">
                  <c:v>988.71444699999995</c:v>
                </c:pt>
                <c:pt idx="291">
                  <c:v>988.71658330000002</c:v>
                </c:pt>
                <c:pt idx="292">
                  <c:v>988.7203217</c:v>
                </c:pt>
                <c:pt idx="293">
                  <c:v>988.72467040000004</c:v>
                </c:pt>
                <c:pt idx="294">
                  <c:v>988.72802730000001</c:v>
                </c:pt>
                <c:pt idx="295">
                  <c:v>988.72802730000001</c:v>
                </c:pt>
                <c:pt idx="296">
                  <c:v>988.72329709999997</c:v>
                </c:pt>
                <c:pt idx="297">
                  <c:v>988.71643070000005</c:v>
                </c:pt>
                <c:pt idx="298">
                  <c:v>988.70643619999998</c:v>
                </c:pt>
                <c:pt idx="299">
                  <c:v>988.69812009999998</c:v>
                </c:pt>
                <c:pt idx="300">
                  <c:v>988.69041440000001</c:v>
                </c:pt>
                <c:pt idx="301">
                  <c:v>988.69041440000001</c:v>
                </c:pt>
                <c:pt idx="302">
                  <c:v>988.69224550000001</c:v>
                </c:pt>
                <c:pt idx="303">
                  <c:v>988.69964600000003</c:v>
                </c:pt>
                <c:pt idx="304">
                  <c:v>988.71032709999997</c:v>
                </c:pt>
                <c:pt idx="305">
                  <c:v>988.72451779999994</c:v>
                </c:pt>
                <c:pt idx="306">
                  <c:v>988.73214719999999</c:v>
                </c:pt>
                <c:pt idx="307">
                  <c:v>988.73214719999999</c:v>
                </c:pt>
                <c:pt idx="308">
                  <c:v>988.73077390000003</c:v>
                </c:pt>
                <c:pt idx="309">
                  <c:v>988.72627260000002</c:v>
                </c:pt>
                <c:pt idx="310">
                  <c:v>988.72550960000001</c:v>
                </c:pt>
                <c:pt idx="311">
                  <c:v>988.72550960000001</c:v>
                </c:pt>
                <c:pt idx="312">
                  <c:v>988.72947690000001</c:v>
                </c:pt>
                <c:pt idx="313">
                  <c:v>988.73527530000001</c:v>
                </c:pt>
                <c:pt idx="314">
                  <c:v>988.74404909999998</c:v>
                </c:pt>
                <c:pt idx="315">
                  <c:v>988.74832149999997</c:v>
                </c:pt>
                <c:pt idx="316">
                  <c:v>988.75450130000002</c:v>
                </c:pt>
                <c:pt idx="317">
                  <c:v>988.76380919999997</c:v>
                </c:pt>
                <c:pt idx="318">
                  <c:v>988.77632140000003</c:v>
                </c:pt>
                <c:pt idx="319">
                  <c:v>988.78067020000003</c:v>
                </c:pt>
                <c:pt idx="320">
                  <c:v>988.78349300000002</c:v>
                </c:pt>
                <c:pt idx="321">
                  <c:v>988.78349300000002</c:v>
                </c:pt>
                <c:pt idx="322">
                  <c:v>988.77777100000003</c:v>
                </c:pt>
                <c:pt idx="323">
                  <c:v>988.76815799999997</c:v>
                </c:pt>
                <c:pt idx="324">
                  <c:v>988.75701900000001</c:v>
                </c:pt>
                <c:pt idx="325">
                  <c:v>988.7420654</c:v>
                </c:pt>
                <c:pt idx="326">
                  <c:v>988.72489929999995</c:v>
                </c:pt>
                <c:pt idx="327">
                  <c:v>988.71070859999998</c:v>
                </c:pt>
                <c:pt idx="328">
                  <c:v>988.70285030000002</c:v>
                </c:pt>
                <c:pt idx="329">
                  <c:v>988.69735720000006</c:v>
                </c:pt>
                <c:pt idx="330">
                  <c:v>988.69247440000004</c:v>
                </c:pt>
                <c:pt idx="331">
                  <c:v>988.69079590000001</c:v>
                </c:pt>
                <c:pt idx="332">
                  <c:v>988.68736269999999</c:v>
                </c:pt>
                <c:pt idx="333">
                  <c:v>988.6787415</c:v>
                </c:pt>
                <c:pt idx="334">
                  <c:v>988.67012020000004</c:v>
                </c:pt>
                <c:pt idx="335">
                  <c:v>988.66455080000003</c:v>
                </c:pt>
                <c:pt idx="336">
                  <c:v>988.6624908</c:v>
                </c:pt>
                <c:pt idx="337">
                  <c:v>988.6624908</c:v>
                </c:pt>
                <c:pt idx="338">
                  <c:v>988.66569519999996</c:v>
                </c:pt>
                <c:pt idx="339">
                  <c:v>988.67073059999996</c:v>
                </c:pt>
                <c:pt idx="340">
                  <c:v>988.67759699999999</c:v>
                </c:pt>
                <c:pt idx="341">
                  <c:v>988.68141170000001</c:v>
                </c:pt>
                <c:pt idx="342">
                  <c:v>988.68644710000001</c:v>
                </c:pt>
                <c:pt idx="343">
                  <c:v>988.69071959999997</c:v>
                </c:pt>
                <c:pt idx="344">
                  <c:v>988.6940002</c:v>
                </c:pt>
                <c:pt idx="345">
                  <c:v>988.69880680000006</c:v>
                </c:pt>
                <c:pt idx="346">
                  <c:v>988.70780939999997</c:v>
                </c:pt>
                <c:pt idx="347">
                  <c:v>988.71536249999997</c:v>
                </c:pt>
                <c:pt idx="348">
                  <c:v>988.72047420000001</c:v>
                </c:pt>
                <c:pt idx="349">
                  <c:v>988.72695920000001</c:v>
                </c:pt>
                <c:pt idx="350">
                  <c:v>988.72695920000001</c:v>
                </c:pt>
                <c:pt idx="351">
                  <c:v>988.72077939999997</c:v>
                </c:pt>
                <c:pt idx="352">
                  <c:v>988.71665949999999</c:v>
                </c:pt>
                <c:pt idx="353">
                  <c:v>988.7127686</c:v>
                </c:pt>
                <c:pt idx="354">
                  <c:v>988.7127686</c:v>
                </c:pt>
                <c:pt idx="355">
                  <c:v>988.71421810000004</c:v>
                </c:pt>
                <c:pt idx="356">
                  <c:v>988.71925350000004</c:v>
                </c:pt>
                <c:pt idx="357">
                  <c:v>988.72726439999997</c:v>
                </c:pt>
                <c:pt idx="358">
                  <c:v>988.73725890000003</c:v>
                </c:pt>
                <c:pt idx="359">
                  <c:v>988.74198909999996</c:v>
                </c:pt>
                <c:pt idx="360">
                  <c:v>988.74633789999996</c:v>
                </c:pt>
                <c:pt idx="361">
                  <c:v>988.75061040000003</c:v>
                </c:pt>
                <c:pt idx="362">
                  <c:v>988.75328060000004</c:v>
                </c:pt>
                <c:pt idx="363">
                  <c:v>988.75328060000004</c:v>
                </c:pt>
                <c:pt idx="364">
                  <c:v>988.75228879999997</c:v>
                </c:pt>
                <c:pt idx="365">
                  <c:v>988.74717710000004</c:v>
                </c:pt>
                <c:pt idx="366">
                  <c:v>988.73870850000003</c:v>
                </c:pt>
                <c:pt idx="367">
                  <c:v>988.72863770000004</c:v>
                </c:pt>
                <c:pt idx="368">
                  <c:v>988.71711730000004</c:v>
                </c:pt>
                <c:pt idx="369">
                  <c:v>988.70918270000004</c:v>
                </c:pt>
                <c:pt idx="370">
                  <c:v>988.70613100000003</c:v>
                </c:pt>
                <c:pt idx="371">
                  <c:v>988.70613100000003</c:v>
                </c:pt>
                <c:pt idx="372">
                  <c:v>988.7098694</c:v>
                </c:pt>
                <c:pt idx="373">
                  <c:v>988.71818540000004</c:v>
                </c:pt>
                <c:pt idx="374">
                  <c:v>988.72428890000003</c:v>
                </c:pt>
                <c:pt idx="375">
                  <c:v>988.72993469999994</c:v>
                </c:pt>
                <c:pt idx="376">
                  <c:v>988.73634340000001</c:v>
                </c:pt>
                <c:pt idx="377">
                  <c:v>988.74008179999998</c:v>
                </c:pt>
                <c:pt idx="378">
                  <c:v>988.74008179999998</c:v>
                </c:pt>
                <c:pt idx="379">
                  <c:v>988.73977660000003</c:v>
                </c:pt>
                <c:pt idx="380">
                  <c:v>988.73619080000003</c:v>
                </c:pt>
                <c:pt idx="381">
                  <c:v>988.73184200000003</c:v>
                </c:pt>
                <c:pt idx="382">
                  <c:v>988.7278748</c:v>
                </c:pt>
                <c:pt idx="383">
                  <c:v>988.7228394</c:v>
                </c:pt>
                <c:pt idx="384">
                  <c:v>988.7228394</c:v>
                </c:pt>
                <c:pt idx="385">
                  <c:v>988.72406009999997</c:v>
                </c:pt>
                <c:pt idx="386">
                  <c:v>988.72550960000001</c:v>
                </c:pt>
                <c:pt idx="387">
                  <c:v>988.72634889999995</c:v>
                </c:pt>
                <c:pt idx="388">
                  <c:v>988.7278748</c:v>
                </c:pt>
              </c:numCache>
            </c:numRef>
          </c:yVal>
          <c:smooth val="0"/>
          <c:extLst>
            <c:ext xmlns:c16="http://schemas.microsoft.com/office/drawing/2014/chart" uri="{C3380CC4-5D6E-409C-BE32-E72D297353CC}">
              <c16:uniqueId val="{00000002-8A69-4222-9CFA-2E7B8C2986C9}"/>
            </c:ext>
          </c:extLst>
        </c:ser>
        <c:dLbls>
          <c:showLegendKey val="0"/>
          <c:showVal val="0"/>
          <c:showCatName val="0"/>
          <c:showSerName val="0"/>
          <c:showPercent val="0"/>
          <c:showBubbleSize val="0"/>
        </c:dLbls>
        <c:axId val="357369896"/>
        <c:axId val="357368912"/>
      </c:scatterChart>
      <c:valAx>
        <c:axId val="357369896"/>
        <c:scaling>
          <c:orientation val="minMax"/>
          <c:max val="3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8912"/>
        <c:crosses val="autoZero"/>
        <c:crossBetween val="midCat"/>
      </c:valAx>
      <c:valAx>
        <c:axId val="35736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(hPa)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98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'Raw Data'!$H$1</c:f>
              <c:strCache>
                <c:ptCount val="1"/>
                <c:pt idx="0">
                  <c:v>Average Pressure (kPa)</c:v>
                </c:pt>
              </c:strCache>
            </c:strRef>
          </c:tx>
          <c:spPr>
            <a:ln w="19050" cap="rnd">
              <a:noFill/>
              <a:round/>
            </a:ln>
            <a:effectLst/>
          </c:spPr>
          <c:marker>
            <c:symbol val="diamond"/>
            <c:size val="12"/>
          </c:marker>
          <c:trendline>
            <c:spPr>
              <a:ln w="19050" cap="rnd">
                <a:solidFill>
                  <a:schemeClr val="accent1"/>
                </a:solidFill>
                <a:prstDash val="sysDot"/>
              </a:ln>
              <a:effectLst/>
            </c:spPr>
            <c:trendlineType val="log"/>
            <c:dispRSqr val="1"/>
            <c:dispEq val="1"/>
            <c:trendlineLbl>
              <c:layout>
                <c:manualLayout>
                  <c:x val="-0.47858617672790899"/>
                  <c:y val="4.629629629629629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trendline>
            <c:trendlineType val="linear"/>
            <c:dispRSqr val="0"/>
            <c:dispEq val="0"/>
          </c:trendline>
          <c:trendline>
            <c:trendlineType val="linear"/>
            <c:dispRSqr val="0"/>
            <c:dispEq val="1"/>
            <c:trendlineLbl>
              <c:layout>
                <c:manualLayout>
                  <c:x val="-0.25932152230971123"/>
                  <c:y val="-0.61662322476493814"/>
                </c:manualLayout>
              </c:layout>
              <c:numFmt formatCode="#,##0.000000" sourceLinked="0"/>
              <c:spPr>
                <a:solidFill>
                  <a:srgbClr val="FFFFFF"/>
                </a:solidFill>
              </c:spPr>
              <c:txPr>
                <a:bodyPr/>
                <a:lstStyle/>
                <a:p>
                  <a:pPr>
                    <a:defRPr/>
                  </a:pPr>
                  <a:endParaRPr lang="en-US"/>
                </a:p>
              </c:txPr>
            </c:trendlineLbl>
          </c:trendline>
          <c:xVal>
            <c:numRef>
              <c:f>'Raw Data'!$G$2:$G$6</c:f>
              <c:numCache>
                <c:formatCode>General</c:formatCode>
                <c:ptCount val="5"/>
                <c:pt idx="0">
                  <c:v>1.3120000000000001</c:v>
                </c:pt>
                <c:pt idx="1">
                  <c:v>0.94</c:v>
                </c:pt>
                <c:pt idx="2">
                  <c:v>0.67</c:v>
                </c:pt>
                <c:pt idx="3">
                  <c:v>0.35299999999999998</c:v>
                </c:pt>
                <c:pt idx="4">
                  <c:v>0</c:v>
                </c:pt>
              </c:numCache>
            </c:numRef>
          </c:xVal>
          <c:yVal>
            <c:numRef>
              <c:f>'Raw Data'!$H$2:$H$6</c:f>
              <c:numCache>
                <c:formatCode>General</c:formatCode>
                <c:ptCount val="5"/>
                <c:pt idx="0">
                  <c:v>101.27745056152344</c:v>
                </c:pt>
                <c:pt idx="1">
                  <c:v>101.28360290527344</c:v>
                </c:pt>
                <c:pt idx="2">
                  <c:v>101.28642578125</c:v>
                </c:pt>
                <c:pt idx="3">
                  <c:v>101.28812866210937</c:v>
                </c:pt>
                <c:pt idx="4">
                  <c:v>101.29307861328125</c:v>
                </c:pt>
              </c:numCache>
            </c:numRef>
          </c:yVal>
          <c:smooth val="1"/>
          <c:extLst>
            <c:ext xmlns:c16="http://schemas.microsoft.com/office/drawing/2014/chart" uri="{C3380CC4-5D6E-409C-BE32-E72D297353CC}">
              <c16:uniqueId val="{00000003-7369-4324-BAED-4CE5D7A570AA}"/>
            </c:ext>
          </c:extLst>
        </c:ser>
        <c:dLbls>
          <c:showLegendKey val="0"/>
          <c:showVal val="0"/>
          <c:showCatName val="0"/>
          <c:showSerName val="0"/>
          <c:showPercent val="0"/>
          <c:showBubbleSize val="0"/>
        </c:dLbls>
        <c:axId val="756006624"/>
        <c:axId val="1"/>
      </c:scatterChart>
      <c:valAx>
        <c:axId val="7560066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Height (m)</a:t>
                </a:r>
              </a:p>
            </c:rich>
          </c:tx>
          <c:overlay val="0"/>
          <c:spPr>
            <a:noFill/>
            <a:ln>
              <a:noFill/>
            </a:ln>
            <a:effectLst/>
          </c:sp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a:t>Pressure (kPa)</a:t>
                </a:r>
              </a:p>
            </c:rich>
          </c:tx>
          <c:overlay val="0"/>
          <c:spPr>
            <a:noFill/>
            <a:ln>
              <a:noFill/>
            </a:ln>
            <a:effectLst/>
          </c:sp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6006624"/>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Data'!$B$1</c:f>
              <c:strCache>
                <c:ptCount val="1"/>
                <c:pt idx="0">
                  <c:v>Pressure Change with Altitude (hPa)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Data'!$A$2:$A$390</c:f>
              <c:numCache>
                <c:formatCode>General</c:formatCode>
                <c:ptCount val="389"/>
                <c:pt idx="0">
                  <c:v>0</c:v>
                </c:pt>
                <c:pt idx="1">
                  <c:v>1.0151199998799711</c:v>
                </c:pt>
                <c:pt idx="2">
                  <c:v>2.0302179998252541</c:v>
                </c:pt>
                <c:pt idx="3">
                  <c:v>3.0452169999480247</c:v>
                </c:pt>
                <c:pt idx="4">
                  <c:v>4.0602390000130981</c:v>
                </c:pt>
                <c:pt idx="5">
                  <c:v>5.0753479998093098</c:v>
                </c:pt>
                <c:pt idx="6">
                  <c:v>5.2381819998845458</c:v>
                </c:pt>
                <c:pt idx="7">
                  <c:v>6.1781489998102188</c:v>
                </c:pt>
                <c:pt idx="8">
                  <c:v>7.1180039998143911</c:v>
                </c:pt>
                <c:pt idx="9">
                  <c:v>8.057857999810949</c:v>
                </c:pt>
                <c:pt idx="10">
                  <c:v>8.997652999823913</c:v>
                </c:pt>
                <c:pt idx="11">
                  <c:v>9.9375119998585433</c:v>
                </c:pt>
                <c:pt idx="12">
                  <c:v>10.877326000016183</c:v>
                </c:pt>
                <c:pt idx="13">
                  <c:v>11.817099999869242</c:v>
                </c:pt>
                <c:pt idx="14">
                  <c:v>12.756928999908268</c:v>
                </c:pt>
                <c:pt idx="15">
                  <c:v>13.696751999901608</c:v>
                </c:pt>
                <c:pt idx="16">
                  <c:v>14.636491999961436</c:v>
                </c:pt>
                <c:pt idx="17">
                  <c:v>15.576245999895036</c:v>
                </c:pt>
                <c:pt idx="18">
                  <c:v>16.516113999998197</c:v>
                </c:pt>
                <c:pt idx="19">
                  <c:v>17.455860999878496</c:v>
                </c:pt>
                <c:pt idx="20">
                  <c:v>18.395695999963209</c:v>
                </c:pt>
                <c:pt idx="21">
                  <c:v>19.33540300000459</c:v>
                </c:pt>
                <c:pt idx="22">
                  <c:v>20.2752239999827</c:v>
                </c:pt>
                <c:pt idx="23">
                  <c:v>21.215014999965206</c:v>
                </c:pt>
                <c:pt idx="24">
                  <c:v>22.154866999946535</c:v>
                </c:pt>
                <c:pt idx="25">
                  <c:v>23.094755999976769</c:v>
                </c:pt>
                <c:pt idx="26">
                  <c:v>24.034559999825433</c:v>
                </c:pt>
                <c:pt idx="27">
                  <c:v>24.974323999835178</c:v>
                </c:pt>
                <c:pt idx="28">
                  <c:v>25.914146999828517</c:v>
                </c:pt>
                <c:pt idx="29">
                  <c:v>26.854051999980584</c:v>
                </c:pt>
                <c:pt idx="30">
                  <c:v>27.793977999826893</c:v>
                </c:pt>
                <c:pt idx="31">
                  <c:v>28.733849999960512</c:v>
                </c:pt>
                <c:pt idx="32">
                  <c:v>29.673541999887675</c:v>
                </c:pt>
                <c:pt idx="33">
                  <c:v>30.61328799999319</c:v>
                </c:pt>
                <c:pt idx="34">
                  <c:v>31.553151999833062</c:v>
                </c:pt>
                <c:pt idx="35">
                  <c:v>32.492986999917775</c:v>
                </c:pt>
                <c:pt idx="36">
                  <c:v>33.432806999888271</c:v>
                </c:pt>
                <c:pt idx="37">
                  <c:v>34.372615000000224</c:v>
                </c:pt>
                <c:pt idx="38">
                  <c:v>35.312425999902189</c:v>
                </c:pt>
                <c:pt idx="39">
                  <c:v>36.252195999957621</c:v>
                </c:pt>
                <c:pt idx="40">
                  <c:v>37.191949999891222</c:v>
                </c:pt>
                <c:pt idx="41">
                  <c:v>38.131715999916196</c:v>
                </c:pt>
                <c:pt idx="42">
                  <c:v>39.071447999915108</c:v>
                </c:pt>
                <c:pt idx="43">
                  <c:v>40.01121799997054</c:v>
                </c:pt>
                <c:pt idx="44">
                  <c:v>40.95093599986285</c:v>
                </c:pt>
                <c:pt idx="45">
                  <c:v>41.890707999933511</c:v>
                </c:pt>
                <c:pt idx="46">
                  <c:v>42.830413999967277</c:v>
                </c:pt>
                <c:pt idx="47">
                  <c:v>43.770079999929294</c:v>
                </c:pt>
                <c:pt idx="48">
                  <c:v>44.709906999953091</c:v>
                </c:pt>
                <c:pt idx="49">
                  <c:v>45.649647000012919</c:v>
                </c:pt>
                <c:pt idx="50">
                  <c:v>46.589338999940082</c:v>
                </c:pt>
                <c:pt idx="51">
                  <c:v>47.529114999808371</c:v>
                </c:pt>
                <c:pt idx="52">
                  <c:v>48.468869999982417</c:v>
                </c:pt>
                <c:pt idx="53">
                  <c:v>49.408625999931246</c:v>
                </c:pt>
                <c:pt idx="54">
                  <c:v>50.348439999856055</c:v>
                </c:pt>
                <c:pt idx="55">
                  <c:v>51.28822400001809</c:v>
                </c:pt>
                <c:pt idx="56">
                  <c:v>52.22787499986589</c:v>
                </c:pt>
                <c:pt idx="57">
                  <c:v>53.167498999973759</c:v>
                </c:pt>
                <c:pt idx="58">
                  <c:v>54.107145000016317</c:v>
                </c:pt>
                <c:pt idx="59">
                  <c:v>55.046738999895751</c:v>
                </c:pt>
                <c:pt idx="60">
                  <c:v>55.98636500001885</c:v>
                </c:pt>
                <c:pt idx="61">
                  <c:v>56.926099999807775</c:v>
                </c:pt>
                <c:pt idx="62">
                  <c:v>57.865782999899238</c:v>
                </c:pt>
                <c:pt idx="63">
                  <c:v>58.80539199989289</c:v>
                </c:pt>
                <c:pt idx="64">
                  <c:v>59.745112999808043</c:v>
                </c:pt>
                <c:pt idx="65">
                  <c:v>60.684904999798164</c:v>
                </c:pt>
                <c:pt idx="66">
                  <c:v>61.624688999960199</c:v>
                </c:pt>
                <c:pt idx="67">
                  <c:v>62.5645549998153</c:v>
                </c:pt>
                <c:pt idx="68">
                  <c:v>63.504468999803066</c:v>
                </c:pt>
                <c:pt idx="69">
                  <c:v>64.444334999890998</c:v>
                </c:pt>
                <c:pt idx="70">
                  <c:v>65.384174000006169</c:v>
                </c:pt>
                <c:pt idx="71">
                  <c:v>66.32392799993977</c:v>
                </c:pt>
                <c:pt idx="72">
                  <c:v>67.263708999846131</c:v>
                </c:pt>
                <c:pt idx="73">
                  <c:v>68.203508999897167</c:v>
                </c:pt>
                <c:pt idx="74">
                  <c:v>69.143270999891683</c:v>
                </c:pt>
                <c:pt idx="75">
                  <c:v>70.083061999874189</c:v>
                </c:pt>
                <c:pt idx="76">
                  <c:v>71.022915999870747</c:v>
                </c:pt>
                <c:pt idx="77">
                  <c:v>71.962809999939054</c:v>
                </c:pt>
                <c:pt idx="78">
                  <c:v>72.902579999994487</c:v>
                </c:pt>
                <c:pt idx="79">
                  <c:v>73.842326999874786</c:v>
                </c:pt>
                <c:pt idx="80">
                  <c:v>74.781989999813959</c:v>
                </c:pt>
                <c:pt idx="81">
                  <c:v>75.721614999929443</c:v>
                </c:pt>
                <c:pt idx="82">
                  <c:v>76.66120500001125</c:v>
                </c:pt>
                <c:pt idx="83">
                  <c:v>77.60097000002861</c:v>
                </c:pt>
                <c:pt idx="84">
                  <c:v>78.540726999985054</c:v>
                </c:pt>
                <c:pt idx="85">
                  <c:v>79.480440999846905</c:v>
                </c:pt>
                <c:pt idx="86">
                  <c:v>80.420185999944806</c:v>
                </c:pt>
                <c:pt idx="87">
                  <c:v>81.359944999916479</c:v>
                </c:pt>
                <c:pt idx="88">
                  <c:v>82.299634999828413</c:v>
                </c:pt>
                <c:pt idx="89">
                  <c:v>83.239327999996021</c:v>
                </c:pt>
                <c:pt idx="90">
                  <c:v>84.179011999862269</c:v>
                </c:pt>
                <c:pt idx="91">
                  <c:v>85.118761999998242</c:v>
                </c:pt>
                <c:pt idx="92">
                  <c:v>86.058491999981925</c:v>
                </c:pt>
                <c:pt idx="93">
                  <c:v>86.998272999888286</c:v>
                </c:pt>
                <c:pt idx="94">
                  <c:v>87.938039999920875</c:v>
                </c:pt>
                <c:pt idx="95">
                  <c:v>88.877877000020817</c:v>
                </c:pt>
                <c:pt idx="96">
                  <c:v>89.817595999920741</c:v>
                </c:pt>
                <c:pt idx="97">
                  <c:v>90.757343999808654</c:v>
                </c:pt>
                <c:pt idx="98">
                  <c:v>91.697090999921784</c:v>
                </c:pt>
                <c:pt idx="99">
                  <c:v>92.636859999969602</c:v>
                </c:pt>
                <c:pt idx="100">
                  <c:v>93.57666499982588</c:v>
                </c:pt>
                <c:pt idx="101">
                  <c:v>94.516452000010759</c:v>
                </c:pt>
                <c:pt idx="102">
                  <c:v>95.456210999982432</c:v>
                </c:pt>
                <c:pt idx="103">
                  <c:v>96.395896999863908</c:v>
                </c:pt>
                <c:pt idx="104">
                  <c:v>97.335506999865174</c:v>
                </c:pt>
                <c:pt idx="105">
                  <c:v>98.275327999843284</c:v>
                </c:pt>
                <c:pt idx="106">
                  <c:v>99.215088999830186</c:v>
                </c:pt>
                <c:pt idx="107">
                  <c:v>100.15478899981827</c:v>
                </c:pt>
                <c:pt idx="108">
                  <c:v>101.09451099997386</c:v>
                </c:pt>
                <c:pt idx="109">
                  <c:v>102.03418700001203</c:v>
                </c:pt>
                <c:pt idx="110">
                  <c:v>102.97391699999571</c:v>
                </c:pt>
                <c:pt idx="111">
                  <c:v>103.91368999984115</c:v>
                </c:pt>
                <c:pt idx="112">
                  <c:v>104.85346599994227</c:v>
                </c:pt>
                <c:pt idx="113">
                  <c:v>105.79323599999771</c:v>
                </c:pt>
                <c:pt idx="114">
                  <c:v>106.73307599988766</c:v>
                </c:pt>
                <c:pt idx="115">
                  <c:v>107.67293299990706</c:v>
                </c:pt>
                <c:pt idx="116">
                  <c:v>108.61272799992003</c:v>
                </c:pt>
                <c:pt idx="117">
                  <c:v>109.55244400002994</c:v>
                </c:pt>
                <c:pt idx="118">
                  <c:v>110.4921359999571</c:v>
                </c:pt>
                <c:pt idx="119">
                  <c:v>111.43189399992116</c:v>
                </c:pt>
                <c:pt idx="120">
                  <c:v>112.37163700000383</c:v>
                </c:pt>
                <c:pt idx="121">
                  <c:v>113.31137599982321</c:v>
                </c:pt>
                <c:pt idx="122">
                  <c:v>114.25110300001688</c:v>
                </c:pt>
                <c:pt idx="123">
                  <c:v>115.19078599987552</c:v>
                </c:pt>
                <c:pt idx="124">
                  <c:v>116.13051099982113</c:v>
                </c:pt>
                <c:pt idx="125">
                  <c:v>117.07020600000396</c:v>
                </c:pt>
                <c:pt idx="126">
                  <c:v>118.00994100002572</c:v>
                </c:pt>
                <c:pt idx="127">
                  <c:v>118.94963499996811</c:v>
                </c:pt>
                <c:pt idx="128">
                  <c:v>119.88929699989967</c:v>
                </c:pt>
                <c:pt idx="129">
                  <c:v>120.82895799982361</c:v>
                </c:pt>
                <c:pt idx="130">
                  <c:v>121.76869399985299</c:v>
                </c:pt>
                <c:pt idx="131">
                  <c:v>122.70848599984311</c:v>
                </c:pt>
                <c:pt idx="132">
                  <c:v>123.64820199995302</c:v>
                </c:pt>
                <c:pt idx="133">
                  <c:v>124.58802499994636</c:v>
                </c:pt>
                <c:pt idx="134">
                  <c:v>125.5276859998703</c:v>
                </c:pt>
                <c:pt idx="135">
                  <c:v>126.46739899995737</c:v>
                </c:pt>
                <c:pt idx="136">
                  <c:v>127.40710399998352</c:v>
                </c:pt>
                <c:pt idx="137">
                  <c:v>128.34685999993235</c:v>
                </c:pt>
                <c:pt idx="138">
                  <c:v>129.28676299983636</c:v>
                </c:pt>
                <c:pt idx="139">
                  <c:v>130.22656599991024</c:v>
                </c:pt>
                <c:pt idx="140">
                  <c:v>131.16628999984823</c:v>
                </c:pt>
                <c:pt idx="141">
                  <c:v>132.10584799991921</c:v>
                </c:pt>
                <c:pt idx="142">
                  <c:v>133.04540499998257</c:v>
                </c:pt>
                <c:pt idx="143">
                  <c:v>133.98497099988163</c:v>
                </c:pt>
                <c:pt idx="144">
                  <c:v>134.92457899986766</c:v>
                </c:pt>
                <c:pt idx="145">
                  <c:v>135.86410899995826</c:v>
                </c:pt>
                <c:pt idx="146">
                  <c:v>136.80351300002076</c:v>
                </c:pt>
                <c:pt idx="147">
                  <c:v>137.74294799985364</c:v>
                </c:pt>
                <c:pt idx="148">
                  <c:v>138.68243799987249</c:v>
                </c:pt>
                <c:pt idx="149">
                  <c:v>139.62196699995548</c:v>
                </c:pt>
                <c:pt idx="150">
                  <c:v>140.56153099983931</c:v>
                </c:pt>
                <c:pt idx="151">
                  <c:v>141.50099799991585</c:v>
                </c:pt>
                <c:pt idx="152">
                  <c:v>142.44045699993148</c:v>
                </c:pt>
                <c:pt idx="153">
                  <c:v>143.37995199998841</c:v>
                </c:pt>
                <c:pt idx="154">
                  <c:v>144.31952199991792</c:v>
                </c:pt>
                <c:pt idx="155">
                  <c:v>145.25918899988756</c:v>
                </c:pt>
                <c:pt idx="156">
                  <c:v>146.19880799995735</c:v>
                </c:pt>
                <c:pt idx="157">
                  <c:v>147.1384529999923</c:v>
                </c:pt>
                <c:pt idx="158">
                  <c:v>148.07822599983774</c:v>
                </c:pt>
                <c:pt idx="159">
                  <c:v>149.01803599996492</c:v>
                </c:pt>
                <c:pt idx="160">
                  <c:v>149.95778299984522</c:v>
                </c:pt>
                <c:pt idx="161">
                  <c:v>150.89744199998677</c:v>
                </c:pt>
                <c:pt idx="162">
                  <c:v>151.83705400000326</c:v>
                </c:pt>
                <c:pt idx="163">
                  <c:v>152.77663899981417</c:v>
                </c:pt>
                <c:pt idx="164">
                  <c:v>153.71627199999057</c:v>
                </c:pt>
                <c:pt idx="165">
                  <c:v>154.65582999982871</c:v>
                </c:pt>
                <c:pt idx="166">
                  <c:v>155.59541399986483</c:v>
                </c:pt>
                <c:pt idx="167">
                  <c:v>156.53503599995747</c:v>
                </c:pt>
                <c:pt idx="168">
                  <c:v>157.47462100000121</c:v>
                </c:pt>
                <c:pt idx="169">
                  <c:v>158.4141459998209</c:v>
                </c:pt>
                <c:pt idx="170">
                  <c:v>159.35368699999526</c:v>
                </c:pt>
                <c:pt idx="171">
                  <c:v>160.29327499982901</c:v>
                </c:pt>
                <c:pt idx="172">
                  <c:v>161.23273599985987</c:v>
                </c:pt>
                <c:pt idx="173">
                  <c:v>162.17206699983217</c:v>
                </c:pt>
                <c:pt idx="174">
                  <c:v>163.11147899995558</c:v>
                </c:pt>
                <c:pt idx="175">
                  <c:v>164.05091899982654</c:v>
                </c:pt>
                <c:pt idx="176">
                  <c:v>164.99026399990544</c:v>
                </c:pt>
                <c:pt idx="177">
                  <c:v>165.9296289999038</c:v>
                </c:pt>
                <c:pt idx="178">
                  <c:v>166.86902199988253</c:v>
                </c:pt>
                <c:pt idx="179">
                  <c:v>167.80847099982202</c:v>
                </c:pt>
                <c:pt idx="180">
                  <c:v>168.74792999983765</c:v>
                </c:pt>
                <c:pt idx="181">
                  <c:v>169.68738199979998</c:v>
                </c:pt>
                <c:pt idx="182">
                  <c:v>170.62676099990495</c:v>
                </c:pt>
                <c:pt idx="183">
                  <c:v>171.56622599996626</c:v>
                </c:pt>
                <c:pt idx="184">
                  <c:v>172.50576899992302</c:v>
                </c:pt>
                <c:pt idx="185">
                  <c:v>173.44539100001566</c:v>
                </c:pt>
                <c:pt idx="186">
                  <c:v>174.38491399982013</c:v>
                </c:pt>
                <c:pt idx="187">
                  <c:v>175.32446999987587</c:v>
                </c:pt>
                <c:pt idx="188">
                  <c:v>176.26408099988475</c:v>
                </c:pt>
                <c:pt idx="189">
                  <c:v>177.20371299982071</c:v>
                </c:pt>
                <c:pt idx="190">
                  <c:v>178.14331900002435</c:v>
                </c:pt>
                <c:pt idx="191">
                  <c:v>179.08288299990818</c:v>
                </c:pt>
                <c:pt idx="192">
                  <c:v>180.02243599994108</c:v>
                </c:pt>
                <c:pt idx="193">
                  <c:v>180.96198099991307</c:v>
                </c:pt>
                <c:pt idx="194">
                  <c:v>181.90142499981448</c:v>
                </c:pt>
                <c:pt idx="195">
                  <c:v>182.84094899985939</c:v>
                </c:pt>
                <c:pt idx="196">
                  <c:v>183.78048399998806</c:v>
                </c:pt>
                <c:pt idx="197">
                  <c:v>184.72005099989474</c:v>
                </c:pt>
                <c:pt idx="198">
                  <c:v>185.65967099997215</c:v>
                </c:pt>
                <c:pt idx="199">
                  <c:v>186.59927599993534</c:v>
                </c:pt>
                <c:pt idx="200">
                  <c:v>187.53885799995624</c:v>
                </c:pt>
                <c:pt idx="201">
                  <c:v>188.47839599987492</c:v>
                </c:pt>
                <c:pt idx="202">
                  <c:v>189.41794199985452</c:v>
                </c:pt>
                <c:pt idx="203">
                  <c:v>190.35766699980013</c:v>
                </c:pt>
                <c:pt idx="204">
                  <c:v>191.29734799987637</c:v>
                </c:pt>
                <c:pt idx="205">
                  <c:v>192.23699799994938</c:v>
                </c:pt>
                <c:pt idx="206">
                  <c:v>193.17667199997231</c:v>
                </c:pt>
                <c:pt idx="207">
                  <c:v>194.11630799993873</c:v>
                </c:pt>
                <c:pt idx="208">
                  <c:v>195.05592700000852</c:v>
                </c:pt>
                <c:pt idx="209">
                  <c:v>195.99548499984667</c:v>
                </c:pt>
                <c:pt idx="210">
                  <c:v>196.93494499986991</c:v>
                </c:pt>
                <c:pt idx="211">
                  <c:v>197.87445399980061</c:v>
                </c:pt>
                <c:pt idx="212">
                  <c:v>198.81401499989443</c:v>
                </c:pt>
                <c:pt idx="213">
                  <c:v>199.75361999985762</c:v>
                </c:pt>
                <c:pt idx="214">
                  <c:v>200.69308299990371</c:v>
                </c:pt>
                <c:pt idx="215">
                  <c:v>201.63240699982271</c:v>
                </c:pt>
                <c:pt idx="216">
                  <c:v>202.57190099987201</c:v>
                </c:pt>
                <c:pt idx="217">
                  <c:v>203.5115489999298</c:v>
                </c:pt>
                <c:pt idx="218">
                  <c:v>204.45112599991262</c:v>
                </c:pt>
                <c:pt idx="219">
                  <c:v>205.39068099996075</c:v>
                </c:pt>
                <c:pt idx="220">
                  <c:v>206.33022299990989</c:v>
                </c:pt>
                <c:pt idx="221">
                  <c:v>207.26976099982858</c:v>
                </c:pt>
                <c:pt idx="222">
                  <c:v>208.20932199992239</c:v>
                </c:pt>
                <c:pt idx="223">
                  <c:v>209.14896399993449</c:v>
                </c:pt>
                <c:pt idx="224">
                  <c:v>210.08858300000429</c:v>
                </c:pt>
                <c:pt idx="225">
                  <c:v>211.02819500002079</c:v>
                </c:pt>
                <c:pt idx="226">
                  <c:v>211.96778899990022</c:v>
                </c:pt>
                <c:pt idx="227">
                  <c:v>212.9074159997981</c:v>
                </c:pt>
                <c:pt idx="228">
                  <c:v>213.84700399986468</c:v>
                </c:pt>
                <c:pt idx="229">
                  <c:v>214.78651100001298</c:v>
                </c:pt>
                <c:pt idx="230">
                  <c:v>215.72600999986753</c:v>
                </c:pt>
                <c:pt idx="231">
                  <c:v>216.6653759998735</c:v>
                </c:pt>
                <c:pt idx="232">
                  <c:v>217.60491899983026</c:v>
                </c:pt>
                <c:pt idx="233">
                  <c:v>218.54443499981426</c:v>
                </c:pt>
                <c:pt idx="234">
                  <c:v>219.4838949998375</c:v>
                </c:pt>
                <c:pt idx="235">
                  <c:v>220.4233879998792</c:v>
                </c:pt>
                <c:pt idx="236">
                  <c:v>221.36282099992968</c:v>
                </c:pt>
                <c:pt idx="237">
                  <c:v>222.30232399981469</c:v>
                </c:pt>
                <c:pt idx="238">
                  <c:v>223.24188499990851</c:v>
                </c:pt>
                <c:pt idx="239">
                  <c:v>224.18142699985765</c:v>
                </c:pt>
                <c:pt idx="240">
                  <c:v>225.12118799984455</c:v>
                </c:pt>
                <c:pt idx="241">
                  <c:v>226.06088799983263</c:v>
                </c:pt>
                <c:pt idx="242">
                  <c:v>227.00052200001664</c:v>
                </c:pt>
                <c:pt idx="243">
                  <c:v>227.9401469998993</c:v>
                </c:pt>
                <c:pt idx="244">
                  <c:v>228.87973099993542</c:v>
                </c:pt>
                <c:pt idx="245">
                  <c:v>229.81940099992789</c:v>
                </c:pt>
                <c:pt idx="246">
                  <c:v>230.75916699995287</c:v>
                </c:pt>
                <c:pt idx="247">
                  <c:v>231.6988339999225</c:v>
                </c:pt>
                <c:pt idx="248">
                  <c:v>232.63850899995305</c:v>
                </c:pt>
                <c:pt idx="249">
                  <c:v>233.57831799983978</c:v>
                </c:pt>
                <c:pt idx="250">
                  <c:v>234.51813500002027</c:v>
                </c:pt>
                <c:pt idx="251">
                  <c:v>235.45792700001039</c:v>
                </c:pt>
                <c:pt idx="252">
                  <c:v>236.39773499988951</c:v>
                </c:pt>
                <c:pt idx="253">
                  <c:v>237.33740299986675</c:v>
                </c:pt>
                <c:pt idx="254">
                  <c:v>238.27700200001709</c:v>
                </c:pt>
                <c:pt idx="255">
                  <c:v>239.21653999993578</c:v>
                </c:pt>
                <c:pt idx="256">
                  <c:v>240.15625100000761</c:v>
                </c:pt>
                <c:pt idx="257">
                  <c:v>241.09606199990958</c:v>
                </c:pt>
                <c:pt idx="258">
                  <c:v>242.03584299981594</c:v>
                </c:pt>
                <c:pt idx="259">
                  <c:v>242.9755259999074</c:v>
                </c:pt>
                <c:pt idx="260">
                  <c:v>243.91527300002053</c:v>
                </c:pt>
                <c:pt idx="261">
                  <c:v>244.85505499993451</c:v>
                </c:pt>
                <c:pt idx="262">
                  <c:v>245.7947629999835</c:v>
                </c:pt>
                <c:pt idx="263">
                  <c:v>246.73441899986938</c:v>
                </c:pt>
                <c:pt idx="264">
                  <c:v>247.67411599983461</c:v>
                </c:pt>
                <c:pt idx="265">
                  <c:v>248.61380199994892</c:v>
                </c:pt>
                <c:pt idx="266">
                  <c:v>249.55351599981077</c:v>
                </c:pt>
                <c:pt idx="267">
                  <c:v>250.49318899982609</c:v>
                </c:pt>
                <c:pt idx="268">
                  <c:v>251.43277499987744</c:v>
                </c:pt>
                <c:pt idx="269">
                  <c:v>252.37237999984063</c:v>
                </c:pt>
                <c:pt idx="270">
                  <c:v>253.31211899989285</c:v>
                </c:pt>
                <c:pt idx="271">
                  <c:v>254.25188599992543</c:v>
                </c:pt>
                <c:pt idx="272">
                  <c:v>255.19167899992317</c:v>
                </c:pt>
                <c:pt idx="273">
                  <c:v>256.13146299985237</c:v>
                </c:pt>
                <c:pt idx="274">
                  <c:v>257.07123399991542</c:v>
                </c:pt>
                <c:pt idx="275">
                  <c:v>258.01106900000013</c:v>
                </c:pt>
                <c:pt idx="276">
                  <c:v>258.95074599981308</c:v>
                </c:pt>
                <c:pt idx="277">
                  <c:v>259.89031099993736</c:v>
                </c:pt>
                <c:pt idx="278">
                  <c:v>260.82989799999632</c:v>
                </c:pt>
                <c:pt idx="279">
                  <c:v>261.76964699989185</c:v>
                </c:pt>
                <c:pt idx="280">
                  <c:v>262.70927500003017</c:v>
                </c:pt>
                <c:pt idx="281">
                  <c:v>263.64899599994533</c:v>
                </c:pt>
                <c:pt idx="282">
                  <c:v>264.58874999987893</c:v>
                </c:pt>
                <c:pt idx="283">
                  <c:v>265.52851399988867</c:v>
                </c:pt>
                <c:pt idx="284">
                  <c:v>266.46818799991161</c:v>
                </c:pt>
                <c:pt idx="285">
                  <c:v>267.407881999854</c:v>
                </c:pt>
                <c:pt idx="286">
                  <c:v>268.34759799996391</c:v>
                </c:pt>
                <c:pt idx="287">
                  <c:v>269.28721799980849</c:v>
                </c:pt>
                <c:pt idx="288">
                  <c:v>270.22686399985105</c:v>
                </c:pt>
                <c:pt idx="289">
                  <c:v>271.16660499991849</c:v>
                </c:pt>
                <c:pt idx="290">
                  <c:v>272.10634699999355</c:v>
                </c:pt>
                <c:pt idx="291">
                  <c:v>273.04614200000651</c:v>
                </c:pt>
                <c:pt idx="292">
                  <c:v>273.98582299984992</c:v>
                </c:pt>
                <c:pt idx="293">
                  <c:v>274.92558799986728</c:v>
                </c:pt>
                <c:pt idx="294">
                  <c:v>275.8654239999596</c:v>
                </c:pt>
                <c:pt idx="295">
                  <c:v>276.80502799991518</c:v>
                </c:pt>
                <c:pt idx="296">
                  <c:v>277.74465499981306</c:v>
                </c:pt>
                <c:pt idx="297">
                  <c:v>278.68432200001553</c:v>
                </c:pt>
                <c:pt idx="298">
                  <c:v>279.62409499986097</c:v>
                </c:pt>
                <c:pt idx="299">
                  <c:v>280.56387099996209</c:v>
                </c:pt>
                <c:pt idx="300">
                  <c:v>281.50357800000347</c:v>
                </c:pt>
                <c:pt idx="301">
                  <c:v>282.44331699982285</c:v>
                </c:pt>
                <c:pt idx="302">
                  <c:v>283.38309399993159</c:v>
                </c:pt>
                <c:pt idx="303">
                  <c:v>284.32282099989243</c:v>
                </c:pt>
                <c:pt idx="304">
                  <c:v>285.26253800000995</c:v>
                </c:pt>
                <c:pt idx="305">
                  <c:v>286.20215599983931</c:v>
                </c:pt>
                <c:pt idx="306">
                  <c:v>287.1417449999135</c:v>
                </c:pt>
                <c:pt idx="307">
                  <c:v>288.08141799992882</c:v>
                </c:pt>
                <c:pt idx="308">
                  <c:v>289.02105099987239</c:v>
                </c:pt>
                <c:pt idx="309">
                  <c:v>289.96066799992695</c:v>
                </c:pt>
                <c:pt idx="310">
                  <c:v>290.90025599999353</c:v>
                </c:pt>
                <c:pt idx="311">
                  <c:v>291.83990100002848</c:v>
                </c:pt>
                <c:pt idx="312">
                  <c:v>292.77955799992196</c:v>
                </c:pt>
                <c:pt idx="313">
                  <c:v>293.71922099986114</c:v>
                </c:pt>
                <c:pt idx="314">
                  <c:v>294.65883999993093</c:v>
                </c:pt>
                <c:pt idx="315">
                  <c:v>295.59851399995387</c:v>
                </c:pt>
                <c:pt idx="316">
                  <c:v>296.5382269998081</c:v>
                </c:pt>
                <c:pt idx="317">
                  <c:v>297.47782199992798</c:v>
                </c:pt>
                <c:pt idx="318">
                  <c:v>298.41753199999221</c:v>
                </c:pt>
                <c:pt idx="319">
                  <c:v>299.35724999988452</c:v>
                </c:pt>
                <c:pt idx="320">
                  <c:v>300.29702800000086</c:v>
                </c:pt>
                <c:pt idx="321">
                  <c:v>301.23675299994648</c:v>
                </c:pt>
                <c:pt idx="322">
                  <c:v>302.1765449999366</c:v>
                </c:pt>
                <c:pt idx="323">
                  <c:v>303.11617999989539</c:v>
                </c:pt>
                <c:pt idx="324">
                  <c:v>304.05586899979971</c:v>
                </c:pt>
                <c:pt idx="325">
                  <c:v>304.99552299990319</c:v>
                </c:pt>
                <c:pt idx="326">
                  <c:v>305.9351800000295</c:v>
                </c:pt>
                <c:pt idx="327">
                  <c:v>306.87482899986207</c:v>
                </c:pt>
                <c:pt idx="328">
                  <c:v>307.81451799999923</c:v>
                </c:pt>
                <c:pt idx="329">
                  <c:v>308.75413699983619</c:v>
                </c:pt>
                <c:pt idx="330">
                  <c:v>309.69378399988636</c:v>
                </c:pt>
                <c:pt idx="331">
                  <c:v>310.63342999992892</c:v>
                </c:pt>
                <c:pt idx="332">
                  <c:v>311.57309899991378</c:v>
                </c:pt>
                <c:pt idx="333">
                  <c:v>312.51286399993114</c:v>
                </c:pt>
                <c:pt idx="334">
                  <c:v>313.45253099990077</c:v>
                </c:pt>
                <c:pt idx="335">
                  <c:v>314.39221999980509</c:v>
                </c:pt>
                <c:pt idx="336">
                  <c:v>315.33189399982803</c:v>
                </c:pt>
                <c:pt idx="337">
                  <c:v>316.27155900001526</c:v>
                </c:pt>
                <c:pt idx="338">
                  <c:v>317.21113499999046</c:v>
                </c:pt>
                <c:pt idx="339">
                  <c:v>318.15067199990153</c:v>
                </c:pt>
                <c:pt idx="340">
                  <c:v>319.09017699980177</c:v>
                </c:pt>
                <c:pt idx="341">
                  <c:v>320.02977299992926</c:v>
                </c:pt>
                <c:pt idx="342">
                  <c:v>320.96944099990651</c:v>
                </c:pt>
                <c:pt idx="343">
                  <c:v>321.90907399985008</c:v>
                </c:pt>
                <c:pt idx="344">
                  <c:v>322.84866699995473</c:v>
                </c:pt>
                <c:pt idx="345">
                  <c:v>323.78824099991471</c:v>
                </c:pt>
                <c:pt idx="346">
                  <c:v>324.72779099992476</c:v>
                </c:pt>
                <c:pt idx="347">
                  <c:v>325.66742999991402</c:v>
                </c:pt>
                <c:pt idx="348">
                  <c:v>326.60710999998264</c:v>
                </c:pt>
                <c:pt idx="349">
                  <c:v>327.54670799989253</c:v>
                </c:pt>
                <c:pt idx="350">
                  <c:v>328.48629599995911</c:v>
                </c:pt>
                <c:pt idx="351">
                  <c:v>329.42603700002655</c:v>
                </c:pt>
                <c:pt idx="352">
                  <c:v>330.36574899987318</c:v>
                </c:pt>
                <c:pt idx="353">
                  <c:v>331.30543499998748</c:v>
                </c:pt>
                <c:pt idx="354">
                  <c:v>332.24506799993105</c:v>
                </c:pt>
                <c:pt idx="355">
                  <c:v>333.18462800001726</c:v>
                </c:pt>
                <c:pt idx="356">
                  <c:v>334.12418899987824</c:v>
                </c:pt>
                <c:pt idx="357">
                  <c:v>335.06367699988186</c:v>
                </c:pt>
                <c:pt idx="358">
                  <c:v>336.00292299990542</c:v>
                </c:pt>
                <c:pt idx="359">
                  <c:v>336.94178899982944</c:v>
                </c:pt>
                <c:pt idx="360">
                  <c:v>337.88067599991336</c:v>
                </c:pt>
                <c:pt idx="361">
                  <c:v>338.81960299983621</c:v>
                </c:pt>
                <c:pt idx="362">
                  <c:v>339.75854899990372</c:v>
                </c:pt>
                <c:pt idx="363">
                  <c:v>340.69756499980576</c:v>
                </c:pt>
                <c:pt idx="364">
                  <c:v>341.63666599988937</c:v>
                </c:pt>
                <c:pt idx="365">
                  <c:v>342.575708999997</c:v>
                </c:pt>
                <c:pt idx="366">
                  <c:v>343.51475399988703</c:v>
                </c:pt>
                <c:pt idx="367">
                  <c:v>344.45388799998909</c:v>
                </c:pt>
                <c:pt idx="368">
                  <c:v>345.3929539998062</c:v>
                </c:pt>
                <c:pt idx="369">
                  <c:v>346.33199999993667</c:v>
                </c:pt>
                <c:pt idx="370">
                  <c:v>347.2711179999169</c:v>
                </c:pt>
                <c:pt idx="371">
                  <c:v>348.21026099985465</c:v>
                </c:pt>
                <c:pt idx="372">
                  <c:v>349.1493939999491</c:v>
                </c:pt>
                <c:pt idx="373">
                  <c:v>350.08840899984352</c:v>
                </c:pt>
                <c:pt idx="374">
                  <c:v>351.02750399988145</c:v>
                </c:pt>
                <c:pt idx="375">
                  <c:v>351.96652999985963</c:v>
                </c:pt>
                <c:pt idx="376">
                  <c:v>352.90549199981615</c:v>
                </c:pt>
                <c:pt idx="377">
                  <c:v>353.84453399991617</c:v>
                </c:pt>
                <c:pt idx="378">
                  <c:v>354.78349799988791</c:v>
                </c:pt>
                <c:pt idx="379">
                  <c:v>355.72246299986728</c:v>
                </c:pt>
                <c:pt idx="380">
                  <c:v>356.66142399981618</c:v>
                </c:pt>
                <c:pt idx="381">
                  <c:v>357.60040799994022</c:v>
                </c:pt>
                <c:pt idx="382">
                  <c:v>358.53936499985866</c:v>
                </c:pt>
                <c:pt idx="383">
                  <c:v>359.47843599994667</c:v>
                </c:pt>
                <c:pt idx="384">
                  <c:v>360.41757099982351</c:v>
                </c:pt>
                <c:pt idx="385">
                  <c:v>361.35676699993201</c:v>
                </c:pt>
              </c:numCache>
            </c:numRef>
          </c:xVal>
          <c:yVal>
            <c:numRef>
              <c:f>'Raw Data'!$B$2:$B$390</c:f>
              <c:numCache>
                <c:formatCode>General</c:formatCode>
                <c:ptCount val="389"/>
                <c:pt idx="0">
                  <c:v>988.43742370605469</c:v>
                </c:pt>
                <c:pt idx="1">
                  <c:v>988.43505859375</c:v>
                </c:pt>
                <c:pt idx="2">
                  <c:v>988.43276977539063</c:v>
                </c:pt>
                <c:pt idx="3">
                  <c:v>988.39645385742188</c:v>
                </c:pt>
                <c:pt idx="4">
                  <c:v>988.37165832519531</c:v>
                </c:pt>
                <c:pt idx="5">
                  <c:v>988.36219787597656</c:v>
                </c:pt>
                <c:pt idx="6">
                  <c:v>988.35624694824219</c:v>
                </c:pt>
                <c:pt idx="7">
                  <c:v>988.35105895996094</c:v>
                </c:pt>
                <c:pt idx="8">
                  <c:v>988.35105895996094</c:v>
                </c:pt>
                <c:pt idx="9">
                  <c:v>988.35594177246094</c:v>
                </c:pt>
                <c:pt idx="10">
                  <c:v>988.36044311523438</c:v>
                </c:pt>
                <c:pt idx="11">
                  <c:v>988.36044311523438</c:v>
                </c:pt>
                <c:pt idx="12">
                  <c:v>988.35708618164063</c:v>
                </c:pt>
                <c:pt idx="13">
                  <c:v>988.35235595703125</c:v>
                </c:pt>
                <c:pt idx="14">
                  <c:v>988.34243774414063</c:v>
                </c:pt>
                <c:pt idx="15">
                  <c:v>988.33061218261719</c:v>
                </c:pt>
                <c:pt idx="16">
                  <c:v>988.32916259765625</c:v>
                </c:pt>
                <c:pt idx="17">
                  <c:v>988.32916259765625</c:v>
                </c:pt>
                <c:pt idx="18">
                  <c:v>988.33480834960938</c:v>
                </c:pt>
                <c:pt idx="19">
                  <c:v>988.33999633789063</c:v>
                </c:pt>
                <c:pt idx="20">
                  <c:v>988.34381103515625</c:v>
                </c:pt>
                <c:pt idx="21">
                  <c:v>988.36669921875</c:v>
                </c:pt>
                <c:pt idx="22">
                  <c:v>988.38920593261719</c:v>
                </c:pt>
                <c:pt idx="23">
                  <c:v>988.39401245117188</c:v>
                </c:pt>
                <c:pt idx="24">
                  <c:v>988.4063720703125</c:v>
                </c:pt>
                <c:pt idx="25">
                  <c:v>988.4063720703125</c:v>
                </c:pt>
                <c:pt idx="26">
                  <c:v>988.40286254882813</c:v>
                </c:pt>
                <c:pt idx="27">
                  <c:v>988.38798522949219</c:v>
                </c:pt>
                <c:pt idx="28">
                  <c:v>988.38615417480469</c:v>
                </c:pt>
                <c:pt idx="29">
                  <c:v>988.3819580078125</c:v>
                </c:pt>
                <c:pt idx="30">
                  <c:v>988.38058471679688</c:v>
                </c:pt>
                <c:pt idx="31">
                  <c:v>988.37890625</c:v>
                </c:pt>
                <c:pt idx="32">
                  <c:v>988.37539672851563</c:v>
                </c:pt>
                <c:pt idx="33">
                  <c:v>988.37013244628906</c:v>
                </c:pt>
                <c:pt idx="34">
                  <c:v>988.36677551269531</c:v>
                </c:pt>
                <c:pt idx="35">
                  <c:v>988.36563110351563</c:v>
                </c:pt>
                <c:pt idx="36">
                  <c:v>988.36563110351563</c:v>
                </c:pt>
                <c:pt idx="37">
                  <c:v>988.36654663085938</c:v>
                </c:pt>
                <c:pt idx="38">
                  <c:v>988.37333679199219</c:v>
                </c:pt>
                <c:pt idx="39">
                  <c:v>988.38371276855469</c:v>
                </c:pt>
                <c:pt idx="40">
                  <c:v>988.39126586914063</c:v>
                </c:pt>
                <c:pt idx="41">
                  <c:v>988.39454650878906</c:v>
                </c:pt>
                <c:pt idx="42">
                  <c:v>988.39454650878906</c:v>
                </c:pt>
                <c:pt idx="43">
                  <c:v>988.38592529296875</c:v>
                </c:pt>
                <c:pt idx="44">
                  <c:v>988.37516784667969</c:v>
                </c:pt>
                <c:pt idx="45">
                  <c:v>988.36578369140625</c:v>
                </c:pt>
                <c:pt idx="46">
                  <c:v>988.36578369140625</c:v>
                </c:pt>
                <c:pt idx="47">
                  <c:v>988.3660888671875</c:v>
                </c:pt>
                <c:pt idx="48">
                  <c:v>988.37249755859375</c:v>
                </c:pt>
                <c:pt idx="49">
                  <c:v>988.38005065917969</c:v>
                </c:pt>
                <c:pt idx="50">
                  <c:v>988.38882446289063</c:v>
                </c:pt>
                <c:pt idx="51">
                  <c:v>988.39454650878906</c:v>
                </c:pt>
                <c:pt idx="52">
                  <c:v>988.39454650878906</c:v>
                </c:pt>
                <c:pt idx="53">
                  <c:v>988.39271545410156</c:v>
                </c:pt>
                <c:pt idx="54">
                  <c:v>988.38287353515625</c:v>
                </c:pt>
                <c:pt idx="55">
                  <c:v>988.36959838867188</c:v>
                </c:pt>
                <c:pt idx="56">
                  <c:v>988.360595703125</c:v>
                </c:pt>
                <c:pt idx="57">
                  <c:v>988.35708618164063</c:v>
                </c:pt>
                <c:pt idx="58">
                  <c:v>988.35464477539063</c:v>
                </c:pt>
                <c:pt idx="59">
                  <c:v>988.34663391113281</c:v>
                </c:pt>
                <c:pt idx="60">
                  <c:v>988.34388732910156</c:v>
                </c:pt>
                <c:pt idx="61">
                  <c:v>988.34388732910156</c:v>
                </c:pt>
                <c:pt idx="62">
                  <c:v>988.34739685058594</c:v>
                </c:pt>
                <c:pt idx="63">
                  <c:v>988.35792541503906</c:v>
                </c:pt>
                <c:pt idx="64">
                  <c:v>988.39248657226563</c:v>
                </c:pt>
                <c:pt idx="65">
                  <c:v>988.450927734375</c:v>
                </c:pt>
                <c:pt idx="66">
                  <c:v>988.50852966308594</c:v>
                </c:pt>
                <c:pt idx="67">
                  <c:v>988.56575012207031</c:v>
                </c:pt>
                <c:pt idx="68">
                  <c:v>988.62327575683594</c:v>
                </c:pt>
                <c:pt idx="69">
                  <c:v>988.6724853515625</c:v>
                </c:pt>
                <c:pt idx="70">
                  <c:v>988.71566772460938</c:v>
                </c:pt>
                <c:pt idx="71">
                  <c:v>988.72726440429688</c:v>
                </c:pt>
                <c:pt idx="72">
                  <c:v>988.72726440429688</c:v>
                </c:pt>
                <c:pt idx="73">
                  <c:v>988.72383117675781</c:v>
                </c:pt>
                <c:pt idx="74">
                  <c:v>988.71818542480469</c:v>
                </c:pt>
                <c:pt idx="75">
                  <c:v>988.70010375976563</c:v>
                </c:pt>
                <c:pt idx="76">
                  <c:v>988.70010375976563</c:v>
                </c:pt>
                <c:pt idx="77">
                  <c:v>988.70590209960938</c:v>
                </c:pt>
                <c:pt idx="78">
                  <c:v>988.71658325195313</c:v>
                </c:pt>
                <c:pt idx="79">
                  <c:v>988.724365234375</c:v>
                </c:pt>
                <c:pt idx="80">
                  <c:v>988.7286376953125</c:v>
                </c:pt>
                <c:pt idx="81">
                  <c:v>988.7286376953125</c:v>
                </c:pt>
                <c:pt idx="82">
                  <c:v>988.72657775878906</c:v>
                </c:pt>
                <c:pt idx="83">
                  <c:v>988.71826171875</c:v>
                </c:pt>
                <c:pt idx="84">
                  <c:v>988.70872497558594</c:v>
                </c:pt>
                <c:pt idx="85">
                  <c:v>988.70094299316406</c:v>
                </c:pt>
                <c:pt idx="86">
                  <c:v>988.69590759277344</c:v>
                </c:pt>
                <c:pt idx="87">
                  <c:v>988.69590759277344</c:v>
                </c:pt>
                <c:pt idx="88">
                  <c:v>988.69621276855469</c:v>
                </c:pt>
                <c:pt idx="89">
                  <c:v>988.70040893554688</c:v>
                </c:pt>
                <c:pt idx="90">
                  <c:v>988.70765686035156</c:v>
                </c:pt>
                <c:pt idx="91">
                  <c:v>988.71566772460938</c:v>
                </c:pt>
                <c:pt idx="92">
                  <c:v>988.72360229492188</c:v>
                </c:pt>
                <c:pt idx="93">
                  <c:v>988.73283386230469</c:v>
                </c:pt>
                <c:pt idx="94">
                  <c:v>988.73847961425781</c:v>
                </c:pt>
                <c:pt idx="95">
                  <c:v>988.74237060546875</c:v>
                </c:pt>
                <c:pt idx="96">
                  <c:v>988.74237060546875</c:v>
                </c:pt>
                <c:pt idx="97">
                  <c:v>988.74214172363281</c:v>
                </c:pt>
                <c:pt idx="98">
                  <c:v>988.73199462890625</c:v>
                </c:pt>
                <c:pt idx="99">
                  <c:v>988.72810363769531</c:v>
                </c:pt>
                <c:pt idx="100">
                  <c:v>988.72795104980469</c:v>
                </c:pt>
                <c:pt idx="101">
                  <c:v>988.72795104980469</c:v>
                </c:pt>
                <c:pt idx="102">
                  <c:v>988.72840881347656</c:v>
                </c:pt>
                <c:pt idx="103">
                  <c:v>988.7298583984375</c:v>
                </c:pt>
                <c:pt idx="104">
                  <c:v>988.7298583984375</c:v>
                </c:pt>
                <c:pt idx="105">
                  <c:v>988.72543334960938</c:v>
                </c:pt>
                <c:pt idx="106">
                  <c:v>988.71612548828125</c:v>
                </c:pt>
                <c:pt idx="107">
                  <c:v>988.70643615722656</c:v>
                </c:pt>
                <c:pt idx="108">
                  <c:v>988.69834899902344</c:v>
                </c:pt>
                <c:pt idx="109">
                  <c:v>988.68782043457031</c:v>
                </c:pt>
                <c:pt idx="110">
                  <c:v>988.67912292480469</c:v>
                </c:pt>
                <c:pt idx="111">
                  <c:v>988.67340087890625</c:v>
                </c:pt>
                <c:pt idx="112">
                  <c:v>988.66966247558594</c:v>
                </c:pt>
                <c:pt idx="113">
                  <c:v>988.66775512695313</c:v>
                </c:pt>
                <c:pt idx="114">
                  <c:v>988.66752624511719</c:v>
                </c:pt>
                <c:pt idx="115">
                  <c:v>988.66775512695313</c:v>
                </c:pt>
                <c:pt idx="116">
                  <c:v>988.67057800292969</c:v>
                </c:pt>
                <c:pt idx="117">
                  <c:v>988.67874145507813</c:v>
                </c:pt>
                <c:pt idx="118">
                  <c:v>988.690185546875</c:v>
                </c:pt>
                <c:pt idx="119">
                  <c:v>988.70330810546875</c:v>
                </c:pt>
                <c:pt idx="120">
                  <c:v>988.71566772460938</c:v>
                </c:pt>
                <c:pt idx="121">
                  <c:v>988.71566772460938</c:v>
                </c:pt>
                <c:pt idx="122">
                  <c:v>988.71482849121094</c:v>
                </c:pt>
                <c:pt idx="123">
                  <c:v>988.71292114257813</c:v>
                </c:pt>
                <c:pt idx="124">
                  <c:v>988.70552062988281</c:v>
                </c:pt>
                <c:pt idx="125">
                  <c:v>988.69117736816406</c:v>
                </c:pt>
                <c:pt idx="126">
                  <c:v>988.67637634277344</c:v>
                </c:pt>
                <c:pt idx="127">
                  <c:v>988.66111755371094</c:v>
                </c:pt>
                <c:pt idx="128">
                  <c:v>988.62472534179688</c:v>
                </c:pt>
                <c:pt idx="129">
                  <c:v>988.58573913574219</c:v>
                </c:pt>
                <c:pt idx="130">
                  <c:v>988.54324340820313</c:v>
                </c:pt>
                <c:pt idx="131">
                  <c:v>988.49594116210938</c:v>
                </c:pt>
                <c:pt idx="132">
                  <c:v>988.45619201660156</c:v>
                </c:pt>
                <c:pt idx="133">
                  <c:v>988.44268798828125</c:v>
                </c:pt>
                <c:pt idx="134">
                  <c:v>988.42559814453125</c:v>
                </c:pt>
                <c:pt idx="135">
                  <c:v>988.42056274414063</c:v>
                </c:pt>
                <c:pt idx="136">
                  <c:v>988.42056274414063</c:v>
                </c:pt>
                <c:pt idx="137">
                  <c:v>988.42033386230469</c:v>
                </c:pt>
                <c:pt idx="138">
                  <c:v>988.41888427734375</c:v>
                </c:pt>
                <c:pt idx="139">
                  <c:v>988.4185791015625</c:v>
                </c:pt>
                <c:pt idx="140">
                  <c:v>988.416748046875</c:v>
                </c:pt>
                <c:pt idx="141">
                  <c:v>988.41552734375</c:v>
                </c:pt>
                <c:pt idx="142">
                  <c:v>988.41514587402344</c:v>
                </c:pt>
                <c:pt idx="143">
                  <c:v>988.41499328613281</c:v>
                </c:pt>
                <c:pt idx="144">
                  <c:v>988.41346740722656</c:v>
                </c:pt>
                <c:pt idx="145">
                  <c:v>988.41064453125</c:v>
                </c:pt>
                <c:pt idx="146">
                  <c:v>988.40797424316406</c:v>
                </c:pt>
                <c:pt idx="147">
                  <c:v>988.40347290039063</c:v>
                </c:pt>
                <c:pt idx="148">
                  <c:v>988.39675903320313</c:v>
                </c:pt>
                <c:pt idx="149">
                  <c:v>988.39523315429688</c:v>
                </c:pt>
                <c:pt idx="150">
                  <c:v>988.39523315429688</c:v>
                </c:pt>
                <c:pt idx="151">
                  <c:v>988.40072631835938</c:v>
                </c:pt>
                <c:pt idx="152">
                  <c:v>988.40072631835938</c:v>
                </c:pt>
                <c:pt idx="153">
                  <c:v>988.39859008789063</c:v>
                </c:pt>
                <c:pt idx="154">
                  <c:v>988.39828491210938</c:v>
                </c:pt>
                <c:pt idx="155">
                  <c:v>988.39149475097656</c:v>
                </c:pt>
                <c:pt idx="156">
                  <c:v>988.38287353515625</c:v>
                </c:pt>
                <c:pt idx="157">
                  <c:v>988.38241577148438</c:v>
                </c:pt>
                <c:pt idx="158">
                  <c:v>988.38119506835938</c:v>
                </c:pt>
                <c:pt idx="159">
                  <c:v>988.38119506835938</c:v>
                </c:pt>
                <c:pt idx="160">
                  <c:v>988.3807373046875</c:v>
                </c:pt>
                <c:pt idx="161">
                  <c:v>988.3807373046875</c:v>
                </c:pt>
                <c:pt idx="162">
                  <c:v>988.37997436523438</c:v>
                </c:pt>
                <c:pt idx="163">
                  <c:v>988.37936401367188</c:v>
                </c:pt>
                <c:pt idx="164">
                  <c:v>988.37936401367188</c:v>
                </c:pt>
                <c:pt idx="165">
                  <c:v>988.38127136230469</c:v>
                </c:pt>
                <c:pt idx="166">
                  <c:v>988.38417053222656</c:v>
                </c:pt>
                <c:pt idx="167">
                  <c:v>988.39004516601563</c:v>
                </c:pt>
                <c:pt idx="168">
                  <c:v>988.39752197265625</c:v>
                </c:pt>
                <c:pt idx="169">
                  <c:v>988.40560913085938</c:v>
                </c:pt>
                <c:pt idx="170">
                  <c:v>988.41041564941406</c:v>
                </c:pt>
                <c:pt idx="171">
                  <c:v>988.41476440429688</c:v>
                </c:pt>
                <c:pt idx="172">
                  <c:v>988.41590881347656</c:v>
                </c:pt>
                <c:pt idx="173">
                  <c:v>988.41590881347656</c:v>
                </c:pt>
                <c:pt idx="174">
                  <c:v>988.41598510742188</c:v>
                </c:pt>
                <c:pt idx="175">
                  <c:v>988.41712951660156</c:v>
                </c:pt>
                <c:pt idx="176">
                  <c:v>988.41964721679688</c:v>
                </c:pt>
                <c:pt idx="177">
                  <c:v>988.42384338378906</c:v>
                </c:pt>
                <c:pt idx="178">
                  <c:v>988.42941284179688</c:v>
                </c:pt>
                <c:pt idx="179">
                  <c:v>988.43582153320313</c:v>
                </c:pt>
                <c:pt idx="180">
                  <c:v>988.44200134277344</c:v>
                </c:pt>
                <c:pt idx="181">
                  <c:v>988.44451904296875</c:v>
                </c:pt>
                <c:pt idx="182">
                  <c:v>988.44451904296875</c:v>
                </c:pt>
                <c:pt idx="183">
                  <c:v>988.44329833984375</c:v>
                </c:pt>
                <c:pt idx="184">
                  <c:v>988.44078063964844</c:v>
                </c:pt>
                <c:pt idx="185">
                  <c:v>988.44078063964844</c:v>
                </c:pt>
                <c:pt idx="186">
                  <c:v>988.44230651855469</c:v>
                </c:pt>
                <c:pt idx="187">
                  <c:v>988.44841003417969</c:v>
                </c:pt>
                <c:pt idx="188">
                  <c:v>988.45436096191406</c:v>
                </c:pt>
                <c:pt idx="189">
                  <c:v>988.45596313476563</c:v>
                </c:pt>
                <c:pt idx="190">
                  <c:v>988.45672607421875</c:v>
                </c:pt>
                <c:pt idx="191">
                  <c:v>988.45672607421875</c:v>
                </c:pt>
                <c:pt idx="192">
                  <c:v>988.45558166503906</c:v>
                </c:pt>
                <c:pt idx="193">
                  <c:v>988.45558166503906</c:v>
                </c:pt>
                <c:pt idx="194">
                  <c:v>988.45596313476563</c:v>
                </c:pt>
                <c:pt idx="195">
                  <c:v>988.45596313476563</c:v>
                </c:pt>
                <c:pt idx="196">
                  <c:v>988.45252990722656</c:v>
                </c:pt>
                <c:pt idx="197">
                  <c:v>988.44680786132813</c:v>
                </c:pt>
                <c:pt idx="198">
                  <c:v>988.44123840332031</c:v>
                </c:pt>
                <c:pt idx="199">
                  <c:v>988.43513488769531</c:v>
                </c:pt>
                <c:pt idx="200">
                  <c:v>988.4259033203125</c:v>
                </c:pt>
                <c:pt idx="201">
                  <c:v>988.41300964355469</c:v>
                </c:pt>
                <c:pt idx="202">
                  <c:v>988.40179443359375</c:v>
                </c:pt>
                <c:pt idx="203">
                  <c:v>988.40179443359375</c:v>
                </c:pt>
                <c:pt idx="204">
                  <c:v>988.40675354003906</c:v>
                </c:pt>
                <c:pt idx="205">
                  <c:v>988.42941284179688</c:v>
                </c:pt>
                <c:pt idx="206">
                  <c:v>988.46817016601563</c:v>
                </c:pt>
                <c:pt idx="207">
                  <c:v>988.52813720703125</c:v>
                </c:pt>
                <c:pt idx="208">
                  <c:v>988.57765197753906</c:v>
                </c:pt>
                <c:pt idx="209">
                  <c:v>988.6322021484375</c:v>
                </c:pt>
                <c:pt idx="210">
                  <c:v>988.67950439453125</c:v>
                </c:pt>
                <c:pt idx="211">
                  <c:v>988.72955322265625</c:v>
                </c:pt>
                <c:pt idx="212">
                  <c:v>988.76373291015625</c:v>
                </c:pt>
                <c:pt idx="213">
                  <c:v>988.77944946289063</c:v>
                </c:pt>
                <c:pt idx="214">
                  <c:v>988.79203796386719</c:v>
                </c:pt>
                <c:pt idx="215">
                  <c:v>988.79867553710938</c:v>
                </c:pt>
                <c:pt idx="216">
                  <c:v>988.79867553710938</c:v>
                </c:pt>
                <c:pt idx="217">
                  <c:v>988.78730773925781</c:v>
                </c:pt>
                <c:pt idx="218">
                  <c:v>988.78578186035156</c:v>
                </c:pt>
                <c:pt idx="219">
                  <c:v>988.78578186035156</c:v>
                </c:pt>
                <c:pt idx="220">
                  <c:v>988.78593444824219</c:v>
                </c:pt>
                <c:pt idx="221">
                  <c:v>988.78753662109375</c:v>
                </c:pt>
                <c:pt idx="222">
                  <c:v>988.79074096679688</c:v>
                </c:pt>
                <c:pt idx="223">
                  <c:v>988.79486083984375</c:v>
                </c:pt>
                <c:pt idx="224">
                  <c:v>988.79867553710938</c:v>
                </c:pt>
                <c:pt idx="225">
                  <c:v>988.80157470703125</c:v>
                </c:pt>
                <c:pt idx="226">
                  <c:v>988.80401611328125</c:v>
                </c:pt>
                <c:pt idx="227">
                  <c:v>988.80722045898438</c:v>
                </c:pt>
                <c:pt idx="228">
                  <c:v>988.80897521972656</c:v>
                </c:pt>
                <c:pt idx="229">
                  <c:v>988.8104248046875</c:v>
                </c:pt>
                <c:pt idx="230">
                  <c:v>988.81332397460938</c:v>
                </c:pt>
                <c:pt idx="231">
                  <c:v>988.8177490234375</c:v>
                </c:pt>
                <c:pt idx="232">
                  <c:v>988.82148742675781</c:v>
                </c:pt>
                <c:pt idx="233">
                  <c:v>988.82827758789063</c:v>
                </c:pt>
                <c:pt idx="234">
                  <c:v>988.83682250976563</c:v>
                </c:pt>
                <c:pt idx="235">
                  <c:v>988.84620666503906</c:v>
                </c:pt>
                <c:pt idx="236">
                  <c:v>988.85536193847656</c:v>
                </c:pt>
                <c:pt idx="237">
                  <c:v>988.85536193847656</c:v>
                </c:pt>
                <c:pt idx="238">
                  <c:v>988.85520935058594</c:v>
                </c:pt>
                <c:pt idx="239">
                  <c:v>988.84933471679688</c:v>
                </c:pt>
                <c:pt idx="240">
                  <c:v>988.8446044921875</c:v>
                </c:pt>
                <c:pt idx="241">
                  <c:v>988.83758544921875</c:v>
                </c:pt>
                <c:pt idx="242">
                  <c:v>988.83399963378906</c:v>
                </c:pt>
                <c:pt idx="243">
                  <c:v>988.831787109375</c:v>
                </c:pt>
                <c:pt idx="244">
                  <c:v>988.82667541503906</c:v>
                </c:pt>
                <c:pt idx="245">
                  <c:v>988.81500244140625</c:v>
                </c:pt>
                <c:pt idx="246">
                  <c:v>988.80012512207031</c:v>
                </c:pt>
                <c:pt idx="247">
                  <c:v>988.78456115722656</c:v>
                </c:pt>
                <c:pt idx="248">
                  <c:v>988.77059936523438</c:v>
                </c:pt>
                <c:pt idx="249">
                  <c:v>988.76419067382813</c:v>
                </c:pt>
                <c:pt idx="250">
                  <c:v>988.76419067382813</c:v>
                </c:pt>
                <c:pt idx="251">
                  <c:v>988.77601623535156</c:v>
                </c:pt>
                <c:pt idx="252">
                  <c:v>988.79302978515625</c:v>
                </c:pt>
                <c:pt idx="253">
                  <c:v>988.81690979003906</c:v>
                </c:pt>
                <c:pt idx="254">
                  <c:v>988.83934020996094</c:v>
                </c:pt>
                <c:pt idx="255">
                  <c:v>988.84513854980469</c:v>
                </c:pt>
                <c:pt idx="256">
                  <c:v>988.84513854980469</c:v>
                </c:pt>
                <c:pt idx="257">
                  <c:v>988.83132934570313</c:v>
                </c:pt>
                <c:pt idx="258">
                  <c:v>988.81729125976563</c:v>
                </c:pt>
                <c:pt idx="259">
                  <c:v>988.80271911621094</c:v>
                </c:pt>
                <c:pt idx="260">
                  <c:v>988.79348754882813</c:v>
                </c:pt>
                <c:pt idx="261">
                  <c:v>988.79348754882813</c:v>
                </c:pt>
                <c:pt idx="262">
                  <c:v>988.800048828125</c:v>
                </c:pt>
                <c:pt idx="263">
                  <c:v>988.80020141601563</c:v>
                </c:pt>
                <c:pt idx="264">
                  <c:v>988.80020141601563</c:v>
                </c:pt>
                <c:pt idx="265">
                  <c:v>988.79440307617188</c:v>
                </c:pt>
                <c:pt idx="266">
                  <c:v>988.78662109375</c:v>
                </c:pt>
                <c:pt idx="267">
                  <c:v>988.77281188964844</c:v>
                </c:pt>
                <c:pt idx="268">
                  <c:v>988.75579833984375</c:v>
                </c:pt>
                <c:pt idx="269">
                  <c:v>988.74275207519531</c:v>
                </c:pt>
                <c:pt idx="270">
                  <c:v>988.73664855957031</c:v>
                </c:pt>
                <c:pt idx="271">
                  <c:v>988.73336791992188</c:v>
                </c:pt>
                <c:pt idx="272">
                  <c:v>988.73336791992188</c:v>
                </c:pt>
                <c:pt idx="273">
                  <c:v>988.74092102050781</c:v>
                </c:pt>
                <c:pt idx="274">
                  <c:v>988.748779296875</c:v>
                </c:pt>
                <c:pt idx="275">
                  <c:v>988.75358581542969</c:v>
                </c:pt>
                <c:pt idx="276">
                  <c:v>988.75892639160156</c:v>
                </c:pt>
                <c:pt idx="277">
                  <c:v>988.76434326171875</c:v>
                </c:pt>
                <c:pt idx="278">
                  <c:v>988.7701416015625</c:v>
                </c:pt>
                <c:pt idx="279">
                  <c:v>988.775634765625</c:v>
                </c:pt>
                <c:pt idx="280">
                  <c:v>988.7823486328125</c:v>
                </c:pt>
                <c:pt idx="281">
                  <c:v>988.78807067871094</c:v>
                </c:pt>
                <c:pt idx="282">
                  <c:v>988.79119873046875</c:v>
                </c:pt>
                <c:pt idx="283">
                  <c:v>988.79135131835938</c:v>
                </c:pt>
                <c:pt idx="284">
                  <c:v>988.79318237304688</c:v>
                </c:pt>
                <c:pt idx="285">
                  <c:v>988.79318237304688</c:v>
                </c:pt>
                <c:pt idx="286">
                  <c:v>988.79142761230469</c:v>
                </c:pt>
                <c:pt idx="287">
                  <c:v>988.79005432128906</c:v>
                </c:pt>
                <c:pt idx="288">
                  <c:v>988.78898620605469</c:v>
                </c:pt>
                <c:pt idx="289">
                  <c:v>988.78555297851563</c:v>
                </c:pt>
                <c:pt idx="290">
                  <c:v>988.77067565917969</c:v>
                </c:pt>
                <c:pt idx="291">
                  <c:v>988.76495361328125</c:v>
                </c:pt>
                <c:pt idx="292">
                  <c:v>988.75251770019531</c:v>
                </c:pt>
                <c:pt idx="293">
                  <c:v>988.73939514160156</c:v>
                </c:pt>
                <c:pt idx="294">
                  <c:v>988.724365234375</c:v>
                </c:pt>
                <c:pt idx="295">
                  <c:v>988.70628356933594</c:v>
                </c:pt>
                <c:pt idx="296">
                  <c:v>988.67584228515625</c:v>
                </c:pt>
                <c:pt idx="297">
                  <c:v>988.63494873046875</c:v>
                </c:pt>
                <c:pt idx="298">
                  <c:v>988.58314514160156</c:v>
                </c:pt>
                <c:pt idx="299">
                  <c:v>988.52569580078125</c:v>
                </c:pt>
                <c:pt idx="300">
                  <c:v>988.47923278808594</c:v>
                </c:pt>
                <c:pt idx="301">
                  <c:v>988.44940185546875</c:v>
                </c:pt>
                <c:pt idx="302">
                  <c:v>988.42857360839844</c:v>
                </c:pt>
                <c:pt idx="303">
                  <c:v>988.42689514160156</c:v>
                </c:pt>
                <c:pt idx="304">
                  <c:v>988.42689514160156</c:v>
                </c:pt>
                <c:pt idx="305">
                  <c:v>988.43460083007813</c:v>
                </c:pt>
                <c:pt idx="306">
                  <c:v>988.43582153320313</c:v>
                </c:pt>
                <c:pt idx="307">
                  <c:v>988.43521118164063</c:v>
                </c:pt>
                <c:pt idx="308">
                  <c:v>988.43521118164063</c:v>
                </c:pt>
                <c:pt idx="309">
                  <c:v>988.42788696289063</c:v>
                </c:pt>
                <c:pt idx="310">
                  <c:v>988.4271240234375</c:v>
                </c:pt>
                <c:pt idx="311">
                  <c:v>988.4271240234375</c:v>
                </c:pt>
                <c:pt idx="312">
                  <c:v>988.43063354492188</c:v>
                </c:pt>
                <c:pt idx="313">
                  <c:v>988.43391418457031</c:v>
                </c:pt>
                <c:pt idx="314">
                  <c:v>988.44490051269531</c:v>
                </c:pt>
                <c:pt idx="315">
                  <c:v>988.45344543457031</c:v>
                </c:pt>
                <c:pt idx="316">
                  <c:v>988.46084594726563</c:v>
                </c:pt>
                <c:pt idx="317">
                  <c:v>988.47175598144531</c:v>
                </c:pt>
                <c:pt idx="318">
                  <c:v>988.48403930664063</c:v>
                </c:pt>
                <c:pt idx="319">
                  <c:v>988.49288940429688</c:v>
                </c:pt>
                <c:pt idx="320">
                  <c:v>988.49571228027344</c:v>
                </c:pt>
                <c:pt idx="321">
                  <c:v>988.49571228027344</c:v>
                </c:pt>
                <c:pt idx="322">
                  <c:v>988.48915100097656</c:v>
                </c:pt>
                <c:pt idx="323">
                  <c:v>988.48007202148438</c:v>
                </c:pt>
                <c:pt idx="324">
                  <c:v>988.46649169921875</c:v>
                </c:pt>
                <c:pt idx="325">
                  <c:v>988.45199584960938</c:v>
                </c:pt>
                <c:pt idx="326">
                  <c:v>988.43269348144531</c:v>
                </c:pt>
                <c:pt idx="327">
                  <c:v>988.41560363769531</c:v>
                </c:pt>
                <c:pt idx="328">
                  <c:v>988.4014892578125</c:v>
                </c:pt>
                <c:pt idx="329">
                  <c:v>988.39729309082031</c:v>
                </c:pt>
                <c:pt idx="330">
                  <c:v>988.39241027832031</c:v>
                </c:pt>
                <c:pt idx="331">
                  <c:v>988.39035034179688</c:v>
                </c:pt>
                <c:pt idx="332">
                  <c:v>988.38630676269531</c:v>
                </c:pt>
                <c:pt idx="333">
                  <c:v>988.37913513183594</c:v>
                </c:pt>
                <c:pt idx="334">
                  <c:v>988.3697509765625</c:v>
                </c:pt>
                <c:pt idx="335">
                  <c:v>988.36288452148438</c:v>
                </c:pt>
                <c:pt idx="336">
                  <c:v>988.36029052734375</c:v>
                </c:pt>
                <c:pt idx="337">
                  <c:v>988.36029052734375</c:v>
                </c:pt>
                <c:pt idx="338">
                  <c:v>988.36105346679688</c:v>
                </c:pt>
                <c:pt idx="339">
                  <c:v>988.36479187011719</c:v>
                </c:pt>
                <c:pt idx="340">
                  <c:v>988.37005615234375</c:v>
                </c:pt>
                <c:pt idx="341">
                  <c:v>988.37631225585938</c:v>
                </c:pt>
                <c:pt idx="342">
                  <c:v>988.38127136230469</c:v>
                </c:pt>
                <c:pt idx="343">
                  <c:v>988.38798522949219</c:v>
                </c:pt>
                <c:pt idx="344">
                  <c:v>988.39225769042969</c:v>
                </c:pt>
                <c:pt idx="345">
                  <c:v>988.3978271484375</c:v>
                </c:pt>
                <c:pt idx="346">
                  <c:v>988.40560913085938</c:v>
                </c:pt>
                <c:pt idx="347">
                  <c:v>988.41506958007813</c:v>
                </c:pt>
                <c:pt idx="348">
                  <c:v>988.42193603515625</c:v>
                </c:pt>
                <c:pt idx="349">
                  <c:v>988.42971801757813</c:v>
                </c:pt>
                <c:pt idx="350">
                  <c:v>988.42971801757813</c:v>
                </c:pt>
                <c:pt idx="351">
                  <c:v>988.42918395996094</c:v>
                </c:pt>
                <c:pt idx="352">
                  <c:v>988.42361450195313</c:v>
                </c:pt>
                <c:pt idx="353">
                  <c:v>988.41911315917969</c:v>
                </c:pt>
                <c:pt idx="354">
                  <c:v>988.41819763183594</c:v>
                </c:pt>
                <c:pt idx="355">
                  <c:v>988.41819763183594</c:v>
                </c:pt>
                <c:pt idx="356">
                  <c:v>988.42292785644531</c:v>
                </c:pt>
                <c:pt idx="357">
                  <c:v>988.42727661132813</c:v>
                </c:pt>
                <c:pt idx="358">
                  <c:v>988.43498229980469</c:v>
                </c:pt>
                <c:pt idx="359">
                  <c:v>988.44284057617188</c:v>
                </c:pt>
                <c:pt idx="360">
                  <c:v>988.44810485839844</c:v>
                </c:pt>
                <c:pt idx="361">
                  <c:v>988.45451354980469</c:v>
                </c:pt>
                <c:pt idx="362">
                  <c:v>988.46092224121094</c:v>
                </c:pt>
                <c:pt idx="363">
                  <c:v>988.46588134765625</c:v>
                </c:pt>
                <c:pt idx="364">
                  <c:v>988.46588134765625</c:v>
                </c:pt>
                <c:pt idx="365">
                  <c:v>988.4649658203125</c:v>
                </c:pt>
                <c:pt idx="366">
                  <c:v>988.45649719238281</c:v>
                </c:pt>
                <c:pt idx="367">
                  <c:v>988.44520568847656</c:v>
                </c:pt>
                <c:pt idx="368">
                  <c:v>988.43254089355469</c:v>
                </c:pt>
                <c:pt idx="369">
                  <c:v>988.41964721679688</c:v>
                </c:pt>
                <c:pt idx="370">
                  <c:v>988.41117858886719</c:v>
                </c:pt>
                <c:pt idx="371">
                  <c:v>988.40995788574219</c:v>
                </c:pt>
                <c:pt idx="372">
                  <c:v>988.40995788574219</c:v>
                </c:pt>
                <c:pt idx="373">
                  <c:v>988.41690063476563</c:v>
                </c:pt>
                <c:pt idx="374">
                  <c:v>988.42605590820313</c:v>
                </c:pt>
                <c:pt idx="375">
                  <c:v>988.43231201171875</c:v>
                </c:pt>
                <c:pt idx="376">
                  <c:v>988.43856811523438</c:v>
                </c:pt>
                <c:pt idx="377">
                  <c:v>988.44352722167969</c:v>
                </c:pt>
                <c:pt idx="378">
                  <c:v>988.44352722167969</c:v>
                </c:pt>
                <c:pt idx="379">
                  <c:v>988.44230651855469</c:v>
                </c:pt>
                <c:pt idx="380">
                  <c:v>988.44001770019531</c:v>
                </c:pt>
                <c:pt idx="381">
                  <c:v>988.43635559082031</c:v>
                </c:pt>
                <c:pt idx="382">
                  <c:v>988.43345642089844</c:v>
                </c:pt>
                <c:pt idx="383">
                  <c:v>988.43093872070313</c:v>
                </c:pt>
                <c:pt idx="384">
                  <c:v>988.43093872070313</c:v>
                </c:pt>
                <c:pt idx="385">
                  <c:v>988.43170166015625</c:v>
                </c:pt>
              </c:numCache>
            </c:numRef>
          </c:yVal>
          <c:smooth val="0"/>
          <c:extLst>
            <c:ext xmlns:c16="http://schemas.microsoft.com/office/drawing/2014/chart" uri="{C3380CC4-5D6E-409C-BE32-E72D297353CC}">
              <c16:uniqueId val="{00000000-9E07-4229-9545-34BA91C48AF1}"/>
            </c:ext>
          </c:extLst>
        </c:ser>
        <c:ser>
          <c:idx val="1"/>
          <c:order val="1"/>
          <c:tx>
            <c:strRef>
              <c:f>'Raw Data'!$C$1</c:f>
              <c:strCache>
                <c:ptCount val="1"/>
              </c:strCache>
            </c:strRef>
          </c:tx>
          <c:spPr>
            <a:ln w="19050" cap="rnd">
              <a:solidFill>
                <a:schemeClr val="accent2"/>
              </a:solidFill>
              <a:round/>
            </a:ln>
            <a:effectLst/>
          </c:spPr>
          <c:marker>
            <c:symbol val="circle"/>
            <c:size val="5"/>
            <c:spPr>
              <a:solidFill>
                <a:schemeClr val="accent2">
                  <a:alpha val="96000"/>
                </a:schemeClr>
              </a:solidFill>
              <a:ln w="9525">
                <a:solidFill>
                  <a:schemeClr val="accent2"/>
                </a:solidFill>
              </a:ln>
              <a:effectLst/>
            </c:spPr>
          </c:marker>
          <c:dPt>
            <c:idx val="258"/>
            <c:marker>
              <c:symbol val="circle"/>
              <c:size val="5"/>
              <c:spPr>
                <a:solidFill>
                  <a:schemeClr val="accent2">
                    <a:alpha val="96000"/>
                  </a:schemeClr>
                </a:solidFill>
                <a:ln w="9525">
                  <a:solidFill>
                    <a:schemeClr val="accent2"/>
                  </a:solidFill>
                </a:ln>
                <a:effectLst/>
              </c:spPr>
            </c:marker>
            <c:bubble3D val="0"/>
            <c:extLst>
              <c:ext xmlns:c16="http://schemas.microsoft.com/office/drawing/2014/chart" uri="{C3380CC4-5D6E-409C-BE32-E72D297353CC}">
                <c16:uniqueId val="{00000002-9E07-4229-9545-34BA91C48AF1}"/>
              </c:ext>
            </c:extLst>
          </c:dPt>
          <c:xVal>
            <c:numRef>
              <c:f>'Raw Data'!$A$2:$A$390</c:f>
              <c:numCache>
                <c:formatCode>General</c:formatCode>
                <c:ptCount val="389"/>
                <c:pt idx="0">
                  <c:v>0</c:v>
                </c:pt>
                <c:pt idx="1">
                  <c:v>1.0151199998799711</c:v>
                </c:pt>
                <c:pt idx="2">
                  <c:v>2.0302179998252541</c:v>
                </c:pt>
                <c:pt idx="3">
                  <c:v>3.0452169999480247</c:v>
                </c:pt>
                <c:pt idx="4">
                  <c:v>4.0602390000130981</c:v>
                </c:pt>
                <c:pt idx="5">
                  <c:v>5.0753479998093098</c:v>
                </c:pt>
                <c:pt idx="6">
                  <c:v>5.2381819998845458</c:v>
                </c:pt>
                <c:pt idx="7">
                  <c:v>6.1781489998102188</c:v>
                </c:pt>
                <c:pt idx="8">
                  <c:v>7.1180039998143911</c:v>
                </c:pt>
                <c:pt idx="9">
                  <c:v>8.057857999810949</c:v>
                </c:pt>
                <c:pt idx="10">
                  <c:v>8.997652999823913</c:v>
                </c:pt>
                <c:pt idx="11">
                  <c:v>9.9375119998585433</c:v>
                </c:pt>
                <c:pt idx="12">
                  <c:v>10.877326000016183</c:v>
                </c:pt>
                <c:pt idx="13">
                  <c:v>11.817099999869242</c:v>
                </c:pt>
                <c:pt idx="14">
                  <c:v>12.756928999908268</c:v>
                </c:pt>
                <c:pt idx="15">
                  <c:v>13.696751999901608</c:v>
                </c:pt>
                <c:pt idx="16">
                  <c:v>14.636491999961436</c:v>
                </c:pt>
                <c:pt idx="17">
                  <c:v>15.576245999895036</c:v>
                </c:pt>
                <c:pt idx="18">
                  <c:v>16.516113999998197</c:v>
                </c:pt>
                <c:pt idx="19">
                  <c:v>17.455860999878496</c:v>
                </c:pt>
                <c:pt idx="20">
                  <c:v>18.395695999963209</c:v>
                </c:pt>
                <c:pt idx="21">
                  <c:v>19.33540300000459</c:v>
                </c:pt>
                <c:pt idx="22">
                  <c:v>20.2752239999827</c:v>
                </c:pt>
                <c:pt idx="23">
                  <c:v>21.215014999965206</c:v>
                </c:pt>
                <c:pt idx="24">
                  <c:v>22.154866999946535</c:v>
                </c:pt>
                <c:pt idx="25">
                  <c:v>23.094755999976769</c:v>
                </c:pt>
                <c:pt idx="26">
                  <c:v>24.034559999825433</c:v>
                </c:pt>
                <c:pt idx="27">
                  <c:v>24.974323999835178</c:v>
                </c:pt>
                <c:pt idx="28">
                  <c:v>25.914146999828517</c:v>
                </c:pt>
                <c:pt idx="29">
                  <c:v>26.854051999980584</c:v>
                </c:pt>
                <c:pt idx="30">
                  <c:v>27.793977999826893</c:v>
                </c:pt>
                <c:pt idx="31">
                  <c:v>28.733849999960512</c:v>
                </c:pt>
                <c:pt idx="32">
                  <c:v>29.673541999887675</c:v>
                </c:pt>
                <c:pt idx="33">
                  <c:v>30.61328799999319</c:v>
                </c:pt>
                <c:pt idx="34">
                  <c:v>31.553151999833062</c:v>
                </c:pt>
                <c:pt idx="35">
                  <c:v>32.492986999917775</c:v>
                </c:pt>
                <c:pt idx="36">
                  <c:v>33.432806999888271</c:v>
                </c:pt>
                <c:pt idx="37">
                  <c:v>34.372615000000224</c:v>
                </c:pt>
                <c:pt idx="38">
                  <c:v>35.312425999902189</c:v>
                </c:pt>
                <c:pt idx="39">
                  <c:v>36.252195999957621</c:v>
                </c:pt>
                <c:pt idx="40">
                  <c:v>37.191949999891222</c:v>
                </c:pt>
                <c:pt idx="41">
                  <c:v>38.131715999916196</c:v>
                </c:pt>
                <c:pt idx="42">
                  <c:v>39.071447999915108</c:v>
                </c:pt>
                <c:pt idx="43">
                  <c:v>40.01121799997054</c:v>
                </c:pt>
                <c:pt idx="44">
                  <c:v>40.95093599986285</c:v>
                </c:pt>
                <c:pt idx="45">
                  <c:v>41.890707999933511</c:v>
                </c:pt>
                <c:pt idx="46">
                  <c:v>42.830413999967277</c:v>
                </c:pt>
                <c:pt idx="47">
                  <c:v>43.770079999929294</c:v>
                </c:pt>
                <c:pt idx="48">
                  <c:v>44.709906999953091</c:v>
                </c:pt>
                <c:pt idx="49">
                  <c:v>45.649647000012919</c:v>
                </c:pt>
                <c:pt idx="50">
                  <c:v>46.589338999940082</c:v>
                </c:pt>
                <c:pt idx="51">
                  <c:v>47.529114999808371</c:v>
                </c:pt>
                <c:pt idx="52">
                  <c:v>48.468869999982417</c:v>
                </c:pt>
                <c:pt idx="53">
                  <c:v>49.408625999931246</c:v>
                </c:pt>
                <c:pt idx="54">
                  <c:v>50.348439999856055</c:v>
                </c:pt>
                <c:pt idx="55">
                  <c:v>51.28822400001809</c:v>
                </c:pt>
                <c:pt idx="56">
                  <c:v>52.22787499986589</c:v>
                </c:pt>
                <c:pt idx="57">
                  <c:v>53.167498999973759</c:v>
                </c:pt>
                <c:pt idx="58">
                  <c:v>54.107145000016317</c:v>
                </c:pt>
                <c:pt idx="59">
                  <c:v>55.046738999895751</c:v>
                </c:pt>
                <c:pt idx="60">
                  <c:v>55.98636500001885</c:v>
                </c:pt>
                <c:pt idx="61">
                  <c:v>56.926099999807775</c:v>
                </c:pt>
                <c:pt idx="62">
                  <c:v>57.865782999899238</c:v>
                </c:pt>
                <c:pt idx="63">
                  <c:v>58.80539199989289</c:v>
                </c:pt>
                <c:pt idx="64">
                  <c:v>59.745112999808043</c:v>
                </c:pt>
                <c:pt idx="65">
                  <c:v>60.684904999798164</c:v>
                </c:pt>
                <c:pt idx="66">
                  <c:v>61.624688999960199</c:v>
                </c:pt>
                <c:pt idx="67">
                  <c:v>62.5645549998153</c:v>
                </c:pt>
                <c:pt idx="68">
                  <c:v>63.504468999803066</c:v>
                </c:pt>
                <c:pt idx="69">
                  <c:v>64.444334999890998</c:v>
                </c:pt>
                <c:pt idx="70">
                  <c:v>65.384174000006169</c:v>
                </c:pt>
                <c:pt idx="71">
                  <c:v>66.32392799993977</c:v>
                </c:pt>
                <c:pt idx="72">
                  <c:v>67.263708999846131</c:v>
                </c:pt>
                <c:pt idx="73">
                  <c:v>68.203508999897167</c:v>
                </c:pt>
                <c:pt idx="74">
                  <c:v>69.143270999891683</c:v>
                </c:pt>
                <c:pt idx="75">
                  <c:v>70.083061999874189</c:v>
                </c:pt>
                <c:pt idx="76">
                  <c:v>71.022915999870747</c:v>
                </c:pt>
                <c:pt idx="77">
                  <c:v>71.962809999939054</c:v>
                </c:pt>
                <c:pt idx="78">
                  <c:v>72.902579999994487</c:v>
                </c:pt>
                <c:pt idx="79">
                  <c:v>73.842326999874786</c:v>
                </c:pt>
                <c:pt idx="80">
                  <c:v>74.781989999813959</c:v>
                </c:pt>
                <c:pt idx="81">
                  <c:v>75.721614999929443</c:v>
                </c:pt>
                <c:pt idx="82">
                  <c:v>76.66120500001125</c:v>
                </c:pt>
                <c:pt idx="83">
                  <c:v>77.60097000002861</c:v>
                </c:pt>
                <c:pt idx="84">
                  <c:v>78.540726999985054</c:v>
                </c:pt>
                <c:pt idx="85">
                  <c:v>79.480440999846905</c:v>
                </c:pt>
                <c:pt idx="86">
                  <c:v>80.420185999944806</c:v>
                </c:pt>
                <c:pt idx="87">
                  <c:v>81.359944999916479</c:v>
                </c:pt>
                <c:pt idx="88">
                  <c:v>82.299634999828413</c:v>
                </c:pt>
                <c:pt idx="89">
                  <c:v>83.239327999996021</c:v>
                </c:pt>
                <c:pt idx="90">
                  <c:v>84.179011999862269</c:v>
                </c:pt>
                <c:pt idx="91">
                  <c:v>85.118761999998242</c:v>
                </c:pt>
                <c:pt idx="92">
                  <c:v>86.058491999981925</c:v>
                </c:pt>
                <c:pt idx="93">
                  <c:v>86.998272999888286</c:v>
                </c:pt>
                <c:pt idx="94">
                  <c:v>87.938039999920875</c:v>
                </c:pt>
                <c:pt idx="95">
                  <c:v>88.877877000020817</c:v>
                </c:pt>
                <c:pt idx="96">
                  <c:v>89.817595999920741</c:v>
                </c:pt>
                <c:pt idx="97">
                  <c:v>90.757343999808654</c:v>
                </c:pt>
                <c:pt idx="98">
                  <c:v>91.697090999921784</c:v>
                </c:pt>
                <c:pt idx="99">
                  <c:v>92.636859999969602</c:v>
                </c:pt>
                <c:pt idx="100">
                  <c:v>93.57666499982588</c:v>
                </c:pt>
                <c:pt idx="101">
                  <c:v>94.516452000010759</c:v>
                </c:pt>
                <c:pt idx="102">
                  <c:v>95.456210999982432</c:v>
                </c:pt>
                <c:pt idx="103">
                  <c:v>96.395896999863908</c:v>
                </c:pt>
                <c:pt idx="104">
                  <c:v>97.335506999865174</c:v>
                </c:pt>
                <c:pt idx="105">
                  <c:v>98.275327999843284</c:v>
                </c:pt>
                <c:pt idx="106">
                  <c:v>99.215088999830186</c:v>
                </c:pt>
                <c:pt idx="107">
                  <c:v>100.15478899981827</c:v>
                </c:pt>
                <c:pt idx="108">
                  <c:v>101.09451099997386</c:v>
                </c:pt>
                <c:pt idx="109">
                  <c:v>102.03418700001203</c:v>
                </c:pt>
                <c:pt idx="110">
                  <c:v>102.97391699999571</c:v>
                </c:pt>
                <c:pt idx="111">
                  <c:v>103.91368999984115</c:v>
                </c:pt>
                <c:pt idx="112">
                  <c:v>104.85346599994227</c:v>
                </c:pt>
                <c:pt idx="113">
                  <c:v>105.79323599999771</c:v>
                </c:pt>
                <c:pt idx="114">
                  <c:v>106.73307599988766</c:v>
                </c:pt>
                <c:pt idx="115">
                  <c:v>107.67293299990706</c:v>
                </c:pt>
                <c:pt idx="116">
                  <c:v>108.61272799992003</c:v>
                </c:pt>
                <c:pt idx="117">
                  <c:v>109.55244400002994</c:v>
                </c:pt>
                <c:pt idx="118">
                  <c:v>110.4921359999571</c:v>
                </c:pt>
                <c:pt idx="119">
                  <c:v>111.43189399992116</c:v>
                </c:pt>
                <c:pt idx="120">
                  <c:v>112.37163700000383</c:v>
                </c:pt>
                <c:pt idx="121">
                  <c:v>113.31137599982321</c:v>
                </c:pt>
                <c:pt idx="122">
                  <c:v>114.25110300001688</c:v>
                </c:pt>
                <c:pt idx="123">
                  <c:v>115.19078599987552</c:v>
                </c:pt>
                <c:pt idx="124">
                  <c:v>116.13051099982113</c:v>
                </c:pt>
                <c:pt idx="125">
                  <c:v>117.07020600000396</c:v>
                </c:pt>
                <c:pt idx="126">
                  <c:v>118.00994100002572</c:v>
                </c:pt>
                <c:pt idx="127">
                  <c:v>118.94963499996811</c:v>
                </c:pt>
                <c:pt idx="128">
                  <c:v>119.88929699989967</c:v>
                </c:pt>
                <c:pt idx="129">
                  <c:v>120.82895799982361</c:v>
                </c:pt>
                <c:pt idx="130">
                  <c:v>121.76869399985299</c:v>
                </c:pt>
                <c:pt idx="131">
                  <c:v>122.70848599984311</c:v>
                </c:pt>
                <c:pt idx="132">
                  <c:v>123.64820199995302</c:v>
                </c:pt>
                <c:pt idx="133">
                  <c:v>124.58802499994636</c:v>
                </c:pt>
                <c:pt idx="134">
                  <c:v>125.5276859998703</c:v>
                </c:pt>
                <c:pt idx="135">
                  <c:v>126.46739899995737</c:v>
                </c:pt>
                <c:pt idx="136">
                  <c:v>127.40710399998352</c:v>
                </c:pt>
                <c:pt idx="137">
                  <c:v>128.34685999993235</c:v>
                </c:pt>
                <c:pt idx="138">
                  <c:v>129.28676299983636</c:v>
                </c:pt>
                <c:pt idx="139">
                  <c:v>130.22656599991024</c:v>
                </c:pt>
                <c:pt idx="140">
                  <c:v>131.16628999984823</c:v>
                </c:pt>
                <c:pt idx="141">
                  <c:v>132.10584799991921</c:v>
                </c:pt>
                <c:pt idx="142">
                  <c:v>133.04540499998257</c:v>
                </c:pt>
                <c:pt idx="143">
                  <c:v>133.98497099988163</c:v>
                </c:pt>
                <c:pt idx="144">
                  <c:v>134.92457899986766</c:v>
                </c:pt>
                <c:pt idx="145">
                  <c:v>135.86410899995826</c:v>
                </c:pt>
                <c:pt idx="146">
                  <c:v>136.80351300002076</c:v>
                </c:pt>
                <c:pt idx="147">
                  <c:v>137.74294799985364</c:v>
                </c:pt>
                <c:pt idx="148">
                  <c:v>138.68243799987249</c:v>
                </c:pt>
                <c:pt idx="149">
                  <c:v>139.62196699995548</c:v>
                </c:pt>
                <c:pt idx="150">
                  <c:v>140.56153099983931</c:v>
                </c:pt>
                <c:pt idx="151">
                  <c:v>141.50099799991585</c:v>
                </c:pt>
                <c:pt idx="152">
                  <c:v>142.44045699993148</c:v>
                </c:pt>
                <c:pt idx="153">
                  <c:v>143.37995199998841</c:v>
                </c:pt>
                <c:pt idx="154">
                  <c:v>144.31952199991792</c:v>
                </c:pt>
                <c:pt idx="155">
                  <c:v>145.25918899988756</c:v>
                </c:pt>
                <c:pt idx="156">
                  <c:v>146.19880799995735</c:v>
                </c:pt>
                <c:pt idx="157">
                  <c:v>147.1384529999923</c:v>
                </c:pt>
                <c:pt idx="158">
                  <c:v>148.07822599983774</c:v>
                </c:pt>
                <c:pt idx="159">
                  <c:v>149.01803599996492</c:v>
                </c:pt>
                <c:pt idx="160">
                  <c:v>149.95778299984522</c:v>
                </c:pt>
                <c:pt idx="161">
                  <c:v>150.89744199998677</c:v>
                </c:pt>
                <c:pt idx="162">
                  <c:v>151.83705400000326</c:v>
                </c:pt>
                <c:pt idx="163">
                  <c:v>152.77663899981417</c:v>
                </c:pt>
                <c:pt idx="164">
                  <c:v>153.71627199999057</c:v>
                </c:pt>
                <c:pt idx="165">
                  <c:v>154.65582999982871</c:v>
                </c:pt>
                <c:pt idx="166">
                  <c:v>155.59541399986483</c:v>
                </c:pt>
                <c:pt idx="167">
                  <c:v>156.53503599995747</c:v>
                </c:pt>
                <c:pt idx="168">
                  <c:v>157.47462100000121</c:v>
                </c:pt>
                <c:pt idx="169">
                  <c:v>158.4141459998209</c:v>
                </c:pt>
                <c:pt idx="170">
                  <c:v>159.35368699999526</c:v>
                </c:pt>
                <c:pt idx="171">
                  <c:v>160.29327499982901</c:v>
                </c:pt>
                <c:pt idx="172">
                  <c:v>161.23273599985987</c:v>
                </c:pt>
                <c:pt idx="173">
                  <c:v>162.17206699983217</c:v>
                </c:pt>
                <c:pt idx="174">
                  <c:v>163.11147899995558</c:v>
                </c:pt>
                <c:pt idx="175">
                  <c:v>164.05091899982654</c:v>
                </c:pt>
                <c:pt idx="176">
                  <c:v>164.99026399990544</c:v>
                </c:pt>
                <c:pt idx="177">
                  <c:v>165.9296289999038</c:v>
                </c:pt>
                <c:pt idx="178">
                  <c:v>166.86902199988253</c:v>
                </c:pt>
                <c:pt idx="179">
                  <c:v>167.80847099982202</c:v>
                </c:pt>
                <c:pt idx="180">
                  <c:v>168.74792999983765</c:v>
                </c:pt>
                <c:pt idx="181">
                  <c:v>169.68738199979998</c:v>
                </c:pt>
                <c:pt idx="182">
                  <c:v>170.62676099990495</c:v>
                </c:pt>
                <c:pt idx="183">
                  <c:v>171.56622599996626</c:v>
                </c:pt>
                <c:pt idx="184">
                  <c:v>172.50576899992302</c:v>
                </c:pt>
                <c:pt idx="185">
                  <c:v>173.44539100001566</c:v>
                </c:pt>
                <c:pt idx="186">
                  <c:v>174.38491399982013</c:v>
                </c:pt>
                <c:pt idx="187">
                  <c:v>175.32446999987587</c:v>
                </c:pt>
                <c:pt idx="188">
                  <c:v>176.26408099988475</c:v>
                </c:pt>
                <c:pt idx="189">
                  <c:v>177.20371299982071</c:v>
                </c:pt>
                <c:pt idx="190">
                  <c:v>178.14331900002435</c:v>
                </c:pt>
                <c:pt idx="191">
                  <c:v>179.08288299990818</c:v>
                </c:pt>
                <c:pt idx="192">
                  <c:v>180.02243599994108</c:v>
                </c:pt>
                <c:pt idx="193">
                  <c:v>180.96198099991307</c:v>
                </c:pt>
                <c:pt idx="194">
                  <c:v>181.90142499981448</c:v>
                </c:pt>
                <c:pt idx="195">
                  <c:v>182.84094899985939</c:v>
                </c:pt>
                <c:pt idx="196">
                  <c:v>183.78048399998806</c:v>
                </c:pt>
                <c:pt idx="197">
                  <c:v>184.72005099989474</c:v>
                </c:pt>
                <c:pt idx="198">
                  <c:v>185.65967099997215</c:v>
                </c:pt>
                <c:pt idx="199">
                  <c:v>186.59927599993534</c:v>
                </c:pt>
                <c:pt idx="200">
                  <c:v>187.53885799995624</c:v>
                </c:pt>
                <c:pt idx="201">
                  <c:v>188.47839599987492</c:v>
                </c:pt>
                <c:pt idx="202">
                  <c:v>189.41794199985452</c:v>
                </c:pt>
                <c:pt idx="203">
                  <c:v>190.35766699980013</c:v>
                </c:pt>
                <c:pt idx="204">
                  <c:v>191.29734799987637</c:v>
                </c:pt>
                <c:pt idx="205">
                  <c:v>192.23699799994938</c:v>
                </c:pt>
                <c:pt idx="206">
                  <c:v>193.17667199997231</c:v>
                </c:pt>
                <c:pt idx="207">
                  <c:v>194.11630799993873</c:v>
                </c:pt>
                <c:pt idx="208">
                  <c:v>195.05592700000852</c:v>
                </c:pt>
                <c:pt idx="209">
                  <c:v>195.99548499984667</c:v>
                </c:pt>
                <c:pt idx="210">
                  <c:v>196.93494499986991</c:v>
                </c:pt>
                <c:pt idx="211">
                  <c:v>197.87445399980061</c:v>
                </c:pt>
                <c:pt idx="212">
                  <c:v>198.81401499989443</c:v>
                </c:pt>
                <c:pt idx="213">
                  <c:v>199.75361999985762</c:v>
                </c:pt>
                <c:pt idx="214">
                  <c:v>200.69308299990371</c:v>
                </c:pt>
                <c:pt idx="215">
                  <c:v>201.63240699982271</c:v>
                </c:pt>
                <c:pt idx="216">
                  <c:v>202.57190099987201</c:v>
                </c:pt>
                <c:pt idx="217">
                  <c:v>203.5115489999298</c:v>
                </c:pt>
                <c:pt idx="218">
                  <c:v>204.45112599991262</c:v>
                </c:pt>
                <c:pt idx="219">
                  <c:v>205.39068099996075</c:v>
                </c:pt>
                <c:pt idx="220">
                  <c:v>206.33022299990989</c:v>
                </c:pt>
                <c:pt idx="221">
                  <c:v>207.26976099982858</c:v>
                </c:pt>
                <c:pt idx="222">
                  <c:v>208.20932199992239</c:v>
                </c:pt>
                <c:pt idx="223">
                  <c:v>209.14896399993449</c:v>
                </c:pt>
                <c:pt idx="224">
                  <c:v>210.08858300000429</c:v>
                </c:pt>
                <c:pt idx="225">
                  <c:v>211.02819500002079</c:v>
                </c:pt>
                <c:pt idx="226">
                  <c:v>211.96778899990022</c:v>
                </c:pt>
                <c:pt idx="227">
                  <c:v>212.9074159997981</c:v>
                </c:pt>
                <c:pt idx="228">
                  <c:v>213.84700399986468</c:v>
                </c:pt>
                <c:pt idx="229">
                  <c:v>214.78651100001298</c:v>
                </c:pt>
                <c:pt idx="230">
                  <c:v>215.72600999986753</c:v>
                </c:pt>
                <c:pt idx="231">
                  <c:v>216.6653759998735</c:v>
                </c:pt>
                <c:pt idx="232">
                  <c:v>217.60491899983026</c:v>
                </c:pt>
                <c:pt idx="233">
                  <c:v>218.54443499981426</c:v>
                </c:pt>
                <c:pt idx="234">
                  <c:v>219.4838949998375</c:v>
                </c:pt>
                <c:pt idx="235">
                  <c:v>220.4233879998792</c:v>
                </c:pt>
                <c:pt idx="236">
                  <c:v>221.36282099992968</c:v>
                </c:pt>
                <c:pt idx="237">
                  <c:v>222.30232399981469</c:v>
                </c:pt>
                <c:pt idx="238">
                  <c:v>223.24188499990851</c:v>
                </c:pt>
                <c:pt idx="239">
                  <c:v>224.18142699985765</c:v>
                </c:pt>
                <c:pt idx="240">
                  <c:v>225.12118799984455</c:v>
                </c:pt>
                <c:pt idx="241">
                  <c:v>226.06088799983263</c:v>
                </c:pt>
                <c:pt idx="242">
                  <c:v>227.00052200001664</c:v>
                </c:pt>
                <c:pt idx="243">
                  <c:v>227.9401469998993</c:v>
                </c:pt>
                <c:pt idx="244">
                  <c:v>228.87973099993542</c:v>
                </c:pt>
                <c:pt idx="245">
                  <c:v>229.81940099992789</c:v>
                </c:pt>
                <c:pt idx="246">
                  <c:v>230.75916699995287</c:v>
                </c:pt>
                <c:pt idx="247">
                  <c:v>231.6988339999225</c:v>
                </c:pt>
                <c:pt idx="248">
                  <c:v>232.63850899995305</c:v>
                </c:pt>
                <c:pt idx="249">
                  <c:v>233.57831799983978</c:v>
                </c:pt>
                <c:pt idx="250">
                  <c:v>234.51813500002027</c:v>
                </c:pt>
                <c:pt idx="251">
                  <c:v>235.45792700001039</c:v>
                </c:pt>
                <c:pt idx="252">
                  <c:v>236.39773499988951</c:v>
                </c:pt>
                <c:pt idx="253">
                  <c:v>237.33740299986675</c:v>
                </c:pt>
                <c:pt idx="254">
                  <c:v>238.27700200001709</c:v>
                </c:pt>
                <c:pt idx="255">
                  <c:v>239.21653999993578</c:v>
                </c:pt>
                <c:pt idx="256">
                  <c:v>240.15625100000761</c:v>
                </c:pt>
                <c:pt idx="257">
                  <c:v>241.09606199990958</c:v>
                </c:pt>
                <c:pt idx="258">
                  <c:v>242.03584299981594</c:v>
                </c:pt>
                <c:pt idx="259">
                  <c:v>242.9755259999074</c:v>
                </c:pt>
                <c:pt idx="260">
                  <c:v>243.91527300002053</c:v>
                </c:pt>
                <c:pt idx="261">
                  <c:v>244.85505499993451</c:v>
                </c:pt>
                <c:pt idx="262">
                  <c:v>245.7947629999835</c:v>
                </c:pt>
                <c:pt idx="263">
                  <c:v>246.73441899986938</c:v>
                </c:pt>
                <c:pt idx="264">
                  <c:v>247.67411599983461</c:v>
                </c:pt>
                <c:pt idx="265">
                  <c:v>248.61380199994892</c:v>
                </c:pt>
                <c:pt idx="266">
                  <c:v>249.55351599981077</c:v>
                </c:pt>
                <c:pt idx="267">
                  <c:v>250.49318899982609</c:v>
                </c:pt>
                <c:pt idx="268">
                  <c:v>251.43277499987744</c:v>
                </c:pt>
                <c:pt idx="269">
                  <c:v>252.37237999984063</c:v>
                </c:pt>
                <c:pt idx="270">
                  <c:v>253.31211899989285</c:v>
                </c:pt>
                <c:pt idx="271">
                  <c:v>254.25188599992543</c:v>
                </c:pt>
                <c:pt idx="272">
                  <c:v>255.19167899992317</c:v>
                </c:pt>
                <c:pt idx="273">
                  <c:v>256.13146299985237</c:v>
                </c:pt>
                <c:pt idx="274">
                  <c:v>257.07123399991542</c:v>
                </c:pt>
                <c:pt idx="275">
                  <c:v>258.01106900000013</c:v>
                </c:pt>
                <c:pt idx="276">
                  <c:v>258.95074599981308</c:v>
                </c:pt>
                <c:pt idx="277">
                  <c:v>259.89031099993736</c:v>
                </c:pt>
                <c:pt idx="278">
                  <c:v>260.82989799999632</c:v>
                </c:pt>
                <c:pt idx="279">
                  <c:v>261.76964699989185</c:v>
                </c:pt>
                <c:pt idx="280">
                  <c:v>262.70927500003017</c:v>
                </c:pt>
                <c:pt idx="281">
                  <c:v>263.64899599994533</c:v>
                </c:pt>
                <c:pt idx="282">
                  <c:v>264.58874999987893</c:v>
                </c:pt>
                <c:pt idx="283">
                  <c:v>265.52851399988867</c:v>
                </c:pt>
                <c:pt idx="284">
                  <c:v>266.46818799991161</c:v>
                </c:pt>
                <c:pt idx="285">
                  <c:v>267.407881999854</c:v>
                </c:pt>
                <c:pt idx="286">
                  <c:v>268.34759799996391</c:v>
                </c:pt>
                <c:pt idx="287">
                  <c:v>269.28721799980849</c:v>
                </c:pt>
                <c:pt idx="288">
                  <c:v>270.22686399985105</c:v>
                </c:pt>
                <c:pt idx="289">
                  <c:v>271.16660499991849</c:v>
                </c:pt>
                <c:pt idx="290">
                  <c:v>272.10634699999355</c:v>
                </c:pt>
                <c:pt idx="291">
                  <c:v>273.04614200000651</c:v>
                </c:pt>
                <c:pt idx="292">
                  <c:v>273.98582299984992</c:v>
                </c:pt>
                <c:pt idx="293">
                  <c:v>274.92558799986728</c:v>
                </c:pt>
                <c:pt idx="294">
                  <c:v>275.8654239999596</c:v>
                </c:pt>
                <c:pt idx="295">
                  <c:v>276.80502799991518</c:v>
                </c:pt>
                <c:pt idx="296">
                  <c:v>277.74465499981306</c:v>
                </c:pt>
                <c:pt idx="297">
                  <c:v>278.68432200001553</c:v>
                </c:pt>
                <c:pt idx="298">
                  <c:v>279.62409499986097</c:v>
                </c:pt>
                <c:pt idx="299">
                  <c:v>280.56387099996209</c:v>
                </c:pt>
                <c:pt idx="300">
                  <c:v>281.50357800000347</c:v>
                </c:pt>
                <c:pt idx="301">
                  <c:v>282.44331699982285</c:v>
                </c:pt>
                <c:pt idx="302">
                  <c:v>283.38309399993159</c:v>
                </c:pt>
                <c:pt idx="303">
                  <c:v>284.32282099989243</c:v>
                </c:pt>
                <c:pt idx="304">
                  <c:v>285.26253800000995</c:v>
                </c:pt>
                <c:pt idx="305">
                  <c:v>286.20215599983931</c:v>
                </c:pt>
                <c:pt idx="306">
                  <c:v>287.1417449999135</c:v>
                </c:pt>
                <c:pt idx="307">
                  <c:v>288.08141799992882</c:v>
                </c:pt>
                <c:pt idx="308">
                  <c:v>289.02105099987239</c:v>
                </c:pt>
                <c:pt idx="309">
                  <c:v>289.96066799992695</c:v>
                </c:pt>
                <c:pt idx="310">
                  <c:v>290.90025599999353</c:v>
                </c:pt>
                <c:pt idx="311">
                  <c:v>291.83990100002848</c:v>
                </c:pt>
                <c:pt idx="312">
                  <c:v>292.77955799992196</c:v>
                </c:pt>
                <c:pt idx="313">
                  <c:v>293.71922099986114</c:v>
                </c:pt>
                <c:pt idx="314">
                  <c:v>294.65883999993093</c:v>
                </c:pt>
                <c:pt idx="315">
                  <c:v>295.59851399995387</c:v>
                </c:pt>
                <c:pt idx="316">
                  <c:v>296.5382269998081</c:v>
                </c:pt>
                <c:pt idx="317">
                  <c:v>297.47782199992798</c:v>
                </c:pt>
                <c:pt idx="318">
                  <c:v>298.41753199999221</c:v>
                </c:pt>
                <c:pt idx="319">
                  <c:v>299.35724999988452</c:v>
                </c:pt>
                <c:pt idx="320">
                  <c:v>300.29702800000086</c:v>
                </c:pt>
                <c:pt idx="321">
                  <c:v>301.23675299994648</c:v>
                </c:pt>
                <c:pt idx="322">
                  <c:v>302.1765449999366</c:v>
                </c:pt>
                <c:pt idx="323">
                  <c:v>303.11617999989539</c:v>
                </c:pt>
                <c:pt idx="324">
                  <c:v>304.05586899979971</c:v>
                </c:pt>
                <c:pt idx="325">
                  <c:v>304.99552299990319</c:v>
                </c:pt>
                <c:pt idx="326">
                  <c:v>305.9351800000295</c:v>
                </c:pt>
                <c:pt idx="327">
                  <c:v>306.87482899986207</c:v>
                </c:pt>
                <c:pt idx="328">
                  <c:v>307.81451799999923</c:v>
                </c:pt>
                <c:pt idx="329">
                  <c:v>308.75413699983619</c:v>
                </c:pt>
                <c:pt idx="330">
                  <c:v>309.69378399988636</c:v>
                </c:pt>
                <c:pt idx="331">
                  <c:v>310.63342999992892</c:v>
                </c:pt>
                <c:pt idx="332">
                  <c:v>311.57309899991378</c:v>
                </c:pt>
                <c:pt idx="333">
                  <c:v>312.51286399993114</c:v>
                </c:pt>
                <c:pt idx="334">
                  <c:v>313.45253099990077</c:v>
                </c:pt>
                <c:pt idx="335">
                  <c:v>314.39221999980509</c:v>
                </c:pt>
                <c:pt idx="336">
                  <c:v>315.33189399982803</c:v>
                </c:pt>
                <c:pt idx="337">
                  <c:v>316.27155900001526</c:v>
                </c:pt>
                <c:pt idx="338">
                  <c:v>317.21113499999046</c:v>
                </c:pt>
                <c:pt idx="339">
                  <c:v>318.15067199990153</c:v>
                </c:pt>
                <c:pt idx="340">
                  <c:v>319.09017699980177</c:v>
                </c:pt>
                <c:pt idx="341">
                  <c:v>320.02977299992926</c:v>
                </c:pt>
                <c:pt idx="342">
                  <c:v>320.96944099990651</c:v>
                </c:pt>
                <c:pt idx="343">
                  <c:v>321.90907399985008</c:v>
                </c:pt>
                <c:pt idx="344">
                  <c:v>322.84866699995473</c:v>
                </c:pt>
                <c:pt idx="345">
                  <c:v>323.78824099991471</c:v>
                </c:pt>
                <c:pt idx="346">
                  <c:v>324.72779099992476</c:v>
                </c:pt>
                <c:pt idx="347">
                  <c:v>325.66742999991402</c:v>
                </c:pt>
                <c:pt idx="348">
                  <c:v>326.60710999998264</c:v>
                </c:pt>
                <c:pt idx="349">
                  <c:v>327.54670799989253</c:v>
                </c:pt>
                <c:pt idx="350">
                  <c:v>328.48629599995911</c:v>
                </c:pt>
                <c:pt idx="351">
                  <c:v>329.42603700002655</c:v>
                </c:pt>
                <c:pt idx="352">
                  <c:v>330.36574899987318</c:v>
                </c:pt>
                <c:pt idx="353">
                  <c:v>331.30543499998748</c:v>
                </c:pt>
                <c:pt idx="354">
                  <c:v>332.24506799993105</c:v>
                </c:pt>
                <c:pt idx="355">
                  <c:v>333.18462800001726</c:v>
                </c:pt>
                <c:pt idx="356">
                  <c:v>334.12418899987824</c:v>
                </c:pt>
                <c:pt idx="357">
                  <c:v>335.06367699988186</c:v>
                </c:pt>
                <c:pt idx="358">
                  <c:v>336.00292299990542</c:v>
                </c:pt>
                <c:pt idx="359">
                  <c:v>336.94178899982944</c:v>
                </c:pt>
                <c:pt idx="360">
                  <c:v>337.88067599991336</c:v>
                </c:pt>
                <c:pt idx="361">
                  <c:v>338.81960299983621</c:v>
                </c:pt>
                <c:pt idx="362">
                  <c:v>339.75854899990372</c:v>
                </c:pt>
                <c:pt idx="363">
                  <c:v>340.69756499980576</c:v>
                </c:pt>
                <c:pt idx="364">
                  <c:v>341.63666599988937</c:v>
                </c:pt>
                <c:pt idx="365">
                  <c:v>342.575708999997</c:v>
                </c:pt>
                <c:pt idx="366">
                  <c:v>343.51475399988703</c:v>
                </c:pt>
                <c:pt idx="367">
                  <c:v>344.45388799998909</c:v>
                </c:pt>
                <c:pt idx="368">
                  <c:v>345.3929539998062</c:v>
                </c:pt>
                <c:pt idx="369">
                  <c:v>346.33199999993667</c:v>
                </c:pt>
                <c:pt idx="370">
                  <c:v>347.2711179999169</c:v>
                </c:pt>
                <c:pt idx="371">
                  <c:v>348.21026099985465</c:v>
                </c:pt>
                <c:pt idx="372">
                  <c:v>349.1493939999491</c:v>
                </c:pt>
                <c:pt idx="373">
                  <c:v>350.08840899984352</c:v>
                </c:pt>
                <c:pt idx="374">
                  <c:v>351.02750399988145</c:v>
                </c:pt>
                <c:pt idx="375">
                  <c:v>351.96652999985963</c:v>
                </c:pt>
                <c:pt idx="376">
                  <c:v>352.90549199981615</c:v>
                </c:pt>
                <c:pt idx="377">
                  <c:v>353.84453399991617</c:v>
                </c:pt>
                <c:pt idx="378">
                  <c:v>354.78349799988791</c:v>
                </c:pt>
                <c:pt idx="379">
                  <c:v>355.72246299986728</c:v>
                </c:pt>
                <c:pt idx="380">
                  <c:v>356.66142399981618</c:v>
                </c:pt>
                <c:pt idx="381">
                  <c:v>357.60040799994022</c:v>
                </c:pt>
                <c:pt idx="382">
                  <c:v>358.53936499985866</c:v>
                </c:pt>
                <c:pt idx="383">
                  <c:v>359.47843599994667</c:v>
                </c:pt>
                <c:pt idx="384">
                  <c:v>360.41757099982351</c:v>
                </c:pt>
                <c:pt idx="385">
                  <c:v>361.35676699993201</c:v>
                </c:pt>
              </c:numCache>
            </c:numRef>
          </c:xVal>
          <c:yVal>
            <c:numRef>
              <c:f>'Raw Data'!$C$2:$C$390</c:f>
              <c:numCache>
                <c:formatCode>General</c:formatCode>
                <c:ptCount val="389"/>
                <c:pt idx="0">
                  <c:v>988.41374939999992</c:v>
                </c:pt>
                <c:pt idx="1">
                  <c:v>988.4145886</c:v>
                </c:pt>
                <c:pt idx="2">
                  <c:v>988.41374939999992</c:v>
                </c:pt>
                <c:pt idx="3">
                  <c:v>988.38529169999993</c:v>
                </c:pt>
                <c:pt idx="4">
                  <c:v>988.35965699999997</c:v>
                </c:pt>
                <c:pt idx="5">
                  <c:v>988.35835999999995</c:v>
                </c:pt>
                <c:pt idx="6">
                  <c:v>988.35568969999997</c:v>
                </c:pt>
                <c:pt idx="7">
                  <c:v>988.34806029999993</c:v>
                </c:pt>
                <c:pt idx="8">
                  <c:v>988.34806029999993</c:v>
                </c:pt>
                <c:pt idx="9">
                  <c:v>988.35271419999992</c:v>
                </c:pt>
                <c:pt idx="10">
                  <c:v>988.35271419999992</c:v>
                </c:pt>
                <c:pt idx="11">
                  <c:v>988.3517986999999</c:v>
                </c:pt>
                <c:pt idx="12">
                  <c:v>988.3454663</c:v>
                </c:pt>
                <c:pt idx="13">
                  <c:v>988.33814209999991</c:v>
                </c:pt>
                <c:pt idx="14">
                  <c:v>988.32738459999996</c:v>
                </c:pt>
                <c:pt idx="15">
                  <c:v>988.3173900999999</c:v>
                </c:pt>
                <c:pt idx="16">
                  <c:v>988.31548279999993</c:v>
                </c:pt>
                <c:pt idx="17">
                  <c:v>988.31548279999993</c:v>
                </c:pt>
                <c:pt idx="18">
                  <c:v>988.3213573999999</c:v>
                </c:pt>
                <c:pt idx="19">
                  <c:v>988.32379879999996</c:v>
                </c:pt>
                <c:pt idx="20">
                  <c:v>988.32692689999999</c:v>
                </c:pt>
                <c:pt idx="21">
                  <c:v>988.34821289999991</c:v>
                </c:pt>
                <c:pt idx="22">
                  <c:v>988.37461059999998</c:v>
                </c:pt>
                <c:pt idx="23">
                  <c:v>988.38063779999993</c:v>
                </c:pt>
                <c:pt idx="24">
                  <c:v>988.39261599999998</c:v>
                </c:pt>
                <c:pt idx="25">
                  <c:v>988.39261599999998</c:v>
                </c:pt>
                <c:pt idx="26">
                  <c:v>988.39170039999999</c:v>
                </c:pt>
                <c:pt idx="27">
                  <c:v>988.37468689999992</c:v>
                </c:pt>
                <c:pt idx="28">
                  <c:v>988.37338990000001</c:v>
                </c:pt>
                <c:pt idx="29">
                  <c:v>988.37178769999991</c:v>
                </c:pt>
                <c:pt idx="30">
                  <c:v>988.3704907</c:v>
                </c:pt>
                <c:pt idx="31">
                  <c:v>988.36919369999998</c:v>
                </c:pt>
                <c:pt idx="32">
                  <c:v>988.36537899999996</c:v>
                </c:pt>
                <c:pt idx="33">
                  <c:v>988.35958069999992</c:v>
                </c:pt>
                <c:pt idx="34">
                  <c:v>988.35637629999997</c:v>
                </c:pt>
                <c:pt idx="35">
                  <c:v>988.35469789999991</c:v>
                </c:pt>
                <c:pt idx="36">
                  <c:v>988.35424009999997</c:v>
                </c:pt>
                <c:pt idx="37">
                  <c:v>988.35424009999997</c:v>
                </c:pt>
                <c:pt idx="38">
                  <c:v>988.36103029999992</c:v>
                </c:pt>
                <c:pt idx="39">
                  <c:v>988.37140629999999</c:v>
                </c:pt>
                <c:pt idx="40">
                  <c:v>988.38002749999998</c:v>
                </c:pt>
                <c:pt idx="41">
                  <c:v>988.38223999999991</c:v>
                </c:pt>
                <c:pt idx="42">
                  <c:v>988.38223999999991</c:v>
                </c:pt>
                <c:pt idx="43">
                  <c:v>988.37453429999994</c:v>
                </c:pt>
                <c:pt idx="44">
                  <c:v>988.36133539999992</c:v>
                </c:pt>
                <c:pt idx="45">
                  <c:v>988.34950989999993</c:v>
                </c:pt>
                <c:pt idx="46">
                  <c:v>988.34874689999992</c:v>
                </c:pt>
                <c:pt idx="47">
                  <c:v>988.34874689999992</c:v>
                </c:pt>
                <c:pt idx="48">
                  <c:v>988.35439269999995</c:v>
                </c:pt>
                <c:pt idx="49">
                  <c:v>988.36087769999995</c:v>
                </c:pt>
                <c:pt idx="50">
                  <c:v>988.36804929999994</c:v>
                </c:pt>
                <c:pt idx="51">
                  <c:v>988.3715588</c:v>
                </c:pt>
                <c:pt idx="52">
                  <c:v>988.3715588</c:v>
                </c:pt>
                <c:pt idx="53">
                  <c:v>988.36751529999992</c:v>
                </c:pt>
                <c:pt idx="54">
                  <c:v>988.35797849999994</c:v>
                </c:pt>
                <c:pt idx="55">
                  <c:v>988.34416929999998</c:v>
                </c:pt>
                <c:pt idx="56">
                  <c:v>988.3324963</c:v>
                </c:pt>
                <c:pt idx="57">
                  <c:v>988.32913939999992</c:v>
                </c:pt>
                <c:pt idx="58">
                  <c:v>988.32913939999992</c:v>
                </c:pt>
                <c:pt idx="59">
                  <c:v>988.33005489999994</c:v>
                </c:pt>
                <c:pt idx="60">
                  <c:v>988.33371699999998</c:v>
                </c:pt>
                <c:pt idx="61">
                  <c:v>988.33371699999998</c:v>
                </c:pt>
                <c:pt idx="62">
                  <c:v>988.33043639999994</c:v>
                </c:pt>
                <c:pt idx="63">
                  <c:v>988.32883419999996</c:v>
                </c:pt>
                <c:pt idx="64">
                  <c:v>988.32883419999996</c:v>
                </c:pt>
                <c:pt idx="65">
                  <c:v>988.33417479999991</c:v>
                </c:pt>
                <c:pt idx="66">
                  <c:v>988.34249079999995</c:v>
                </c:pt>
                <c:pt idx="67">
                  <c:v>988.35385859999997</c:v>
                </c:pt>
                <c:pt idx="68">
                  <c:v>988.36286129999996</c:v>
                </c:pt>
                <c:pt idx="69">
                  <c:v>988.36492129999999</c:v>
                </c:pt>
                <c:pt idx="70">
                  <c:v>988.36492129999999</c:v>
                </c:pt>
                <c:pt idx="71">
                  <c:v>988.35713929999997</c:v>
                </c:pt>
                <c:pt idx="72">
                  <c:v>988.34027829999991</c:v>
                </c:pt>
                <c:pt idx="73">
                  <c:v>988.32585879999999</c:v>
                </c:pt>
                <c:pt idx="74">
                  <c:v>988.3183057</c:v>
                </c:pt>
                <c:pt idx="75">
                  <c:v>988.31365169999992</c:v>
                </c:pt>
                <c:pt idx="76">
                  <c:v>988.31365169999992</c:v>
                </c:pt>
                <c:pt idx="77">
                  <c:v>988.32166259999997</c:v>
                </c:pt>
                <c:pt idx="78">
                  <c:v>988.3299786</c:v>
                </c:pt>
                <c:pt idx="79">
                  <c:v>988.3364636</c:v>
                </c:pt>
                <c:pt idx="80">
                  <c:v>988.34127009999997</c:v>
                </c:pt>
                <c:pt idx="81">
                  <c:v>988.34127009999997</c:v>
                </c:pt>
                <c:pt idx="82">
                  <c:v>988.33676879999996</c:v>
                </c:pt>
                <c:pt idx="83">
                  <c:v>988.32883419999996</c:v>
                </c:pt>
                <c:pt idx="84">
                  <c:v>988.31975519999992</c:v>
                </c:pt>
                <c:pt idx="85">
                  <c:v>988.31250729999999</c:v>
                </c:pt>
                <c:pt idx="86">
                  <c:v>988.30770079999991</c:v>
                </c:pt>
                <c:pt idx="87">
                  <c:v>988.30770079999991</c:v>
                </c:pt>
                <c:pt idx="88">
                  <c:v>988.30800599999998</c:v>
                </c:pt>
                <c:pt idx="89">
                  <c:v>988.31304139999997</c:v>
                </c:pt>
                <c:pt idx="90">
                  <c:v>988.31937379999999</c:v>
                </c:pt>
                <c:pt idx="91">
                  <c:v>988.3253246999999</c:v>
                </c:pt>
                <c:pt idx="92">
                  <c:v>988.33165709999992</c:v>
                </c:pt>
                <c:pt idx="93">
                  <c:v>988.33737919999999</c:v>
                </c:pt>
                <c:pt idx="94">
                  <c:v>988.34073609999996</c:v>
                </c:pt>
                <c:pt idx="95">
                  <c:v>988.34310119999998</c:v>
                </c:pt>
                <c:pt idx="96">
                  <c:v>988.34310119999998</c:v>
                </c:pt>
                <c:pt idx="97">
                  <c:v>988.33913389999998</c:v>
                </c:pt>
                <c:pt idx="98">
                  <c:v>988.33112299999993</c:v>
                </c:pt>
                <c:pt idx="99">
                  <c:v>988.32799499999999</c:v>
                </c:pt>
                <c:pt idx="100">
                  <c:v>988.32799499999999</c:v>
                </c:pt>
                <c:pt idx="101">
                  <c:v>988.32883419999996</c:v>
                </c:pt>
                <c:pt idx="102">
                  <c:v>988.33165709999992</c:v>
                </c:pt>
                <c:pt idx="103">
                  <c:v>988.33257259999993</c:v>
                </c:pt>
                <c:pt idx="104">
                  <c:v>988.33257259999993</c:v>
                </c:pt>
                <c:pt idx="105">
                  <c:v>988.32875789999991</c:v>
                </c:pt>
                <c:pt idx="106">
                  <c:v>988.32227289999992</c:v>
                </c:pt>
                <c:pt idx="107">
                  <c:v>988.31571169999995</c:v>
                </c:pt>
                <c:pt idx="108">
                  <c:v>988.3089215</c:v>
                </c:pt>
                <c:pt idx="109">
                  <c:v>988.30007139999998</c:v>
                </c:pt>
                <c:pt idx="110">
                  <c:v>988.29198429999997</c:v>
                </c:pt>
                <c:pt idx="111">
                  <c:v>988.28671999999995</c:v>
                </c:pt>
                <c:pt idx="112">
                  <c:v>988.28588069999989</c:v>
                </c:pt>
                <c:pt idx="113">
                  <c:v>988.28588069999989</c:v>
                </c:pt>
                <c:pt idx="114">
                  <c:v>988.29030579999994</c:v>
                </c:pt>
                <c:pt idx="115">
                  <c:v>988.29541749999999</c:v>
                </c:pt>
                <c:pt idx="116">
                  <c:v>988.29930849999994</c:v>
                </c:pt>
                <c:pt idx="117">
                  <c:v>988.30327579999994</c:v>
                </c:pt>
                <c:pt idx="118">
                  <c:v>988.31189699999993</c:v>
                </c:pt>
                <c:pt idx="119">
                  <c:v>988.32150999999999</c:v>
                </c:pt>
                <c:pt idx="120">
                  <c:v>988.3296734999999</c:v>
                </c:pt>
                <c:pt idx="121">
                  <c:v>988.33745539999995</c:v>
                </c:pt>
                <c:pt idx="122">
                  <c:v>988.34432189999995</c:v>
                </c:pt>
                <c:pt idx="123">
                  <c:v>988.35004389999995</c:v>
                </c:pt>
                <c:pt idx="124">
                  <c:v>988.35332459999995</c:v>
                </c:pt>
                <c:pt idx="125">
                  <c:v>988.35622379999995</c:v>
                </c:pt>
                <c:pt idx="126">
                  <c:v>988.35843629999999</c:v>
                </c:pt>
                <c:pt idx="127">
                  <c:v>988.35843629999999</c:v>
                </c:pt>
                <c:pt idx="128">
                  <c:v>988.35515559999999</c:v>
                </c:pt>
                <c:pt idx="129">
                  <c:v>988.35202759999993</c:v>
                </c:pt>
                <c:pt idx="130">
                  <c:v>988.3508832</c:v>
                </c:pt>
                <c:pt idx="131">
                  <c:v>988.3508832</c:v>
                </c:pt>
                <c:pt idx="132">
                  <c:v>988.35454529999993</c:v>
                </c:pt>
                <c:pt idx="133">
                  <c:v>988.36141169999996</c:v>
                </c:pt>
                <c:pt idx="134">
                  <c:v>988.36812559999998</c:v>
                </c:pt>
                <c:pt idx="135">
                  <c:v>988.37583129999996</c:v>
                </c:pt>
                <c:pt idx="136">
                  <c:v>988.38071409999998</c:v>
                </c:pt>
                <c:pt idx="137">
                  <c:v>988.38735169999995</c:v>
                </c:pt>
                <c:pt idx="138">
                  <c:v>988.38979309999991</c:v>
                </c:pt>
                <c:pt idx="139">
                  <c:v>988.39170039999999</c:v>
                </c:pt>
                <c:pt idx="140">
                  <c:v>988.39170039999999</c:v>
                </c:pt>
                <c:pt idx="141">
                  <c:v>988.39162409999994</c:v>
                </c:pt>
                <c:pt idx="142">
                  <c:v>988.39162409999994</c:v>
                </c:pt>
                <c:pt idx="143">
                  <c:v>988.39170039999999</c:v>
                </c:pt>
                <c:pt idx="144">
                  <c:v>988.39170039999999</c:v>
                </c:pt>
                <c:pt idx="145">
                  <c:v>988.38925899999992</c:v>
                </c:pt>
                <c:pt idx="146">
                  <c:v>988.38803829999995</c:v>
                </c:pt>
                <c:pt idx="147">
                  <c:v>988.38338439999995</c:v>
                </c:pt>
                <c:pt idx="148">
                  <c:v>988.37606019999998</c:v>
                </c:pt>
                <c:pt idx="149">
                  <c:v>988.37606019999998</c:v>
                </c:pt>
                <c:pt idx="150">
                  <c:v>988.37636539999994</c:v>
                </c:pt>
                <c:pt idx="151">
                  <c:v>988.37766239999996</c:v>
                </c:pt>
                <c:pt idx="152">
                  <c:v>988.37766239999996</c:v>
                </c:pt>
                <c:pt idx="153">
                  <c:v>988.37606019999998</c:v>
                </c:pt>
                <c:pt idx="154">
                  <c:v>988.37506839999992</c:v>
                </c:pt>
                <c:pt idx="155">
                  <c:v>988.36499759999992</c:v>
                </c:pt>
                <c:pt idx="156">
                  <c:v>988.3568340999999</c:v>
                </c:pt>
                <c:pt idx="157">
                  <c:v>988.3568340999999</c:v>
                </c:pt>
                <c:pt idx="158">
                  <c:v>988.35568969999997</c:v>
                </c:pt>
                <c:pt idx="159">
                  <c:v>988.35568969999997</c:v>
                </c:pt>
                <c:pt idx="160">
                  <c:v>988.35446899999999</c:v>
                </c:pt>
                <c:pt idx="161">
                  <c:v>988.35332459999995</c:v>
                </c:pt>
                <c:pt idx="162">
                  <c:v>988.35164609999993</c:v>
                </c:pt>
                <c:pt idx="163">
                  <c:v>988.35164609999993</c:v>
                </c:pt>
                <c:pt idx="164">
                  <c:v>988.35309569999993</c:v>
                </c:pt>
                <c:pt idx="165">
                  <c:v>988.35668149999992</c:v>
                </c:pt>
                <c:pt idx="166">
                  <c:v>988.36209839999992</c:v>
                </c:pt>
                <c:pt idx="167">
                  <c:v>988.36896479999996</c:v>
                </c:pt>
                <c:pt idx="168">
                  <c:v>988.37667049999993</c:v>
                </c:pt>
                <c:pt idx="169">
                  <c:v>988.38132450000001</c:v>
                </c:pt>
                <c:pt idx="170">
                  <c:v>988.38574949999997</c:v>
                </c:pt>
                <c:pt idx="171">
                  <c:v>988.38773319999996</c:v>
                </c:pt>
                <c:pt idx="172">
                  <c:v>988.38773319999996</c:v>
                </c:pt>
                <c:pt idx="173">
                  <c:v>988.38773319999996</c:v>
                </c:pt>
                <c:pt idx="174">
                  <c:v>988.3884961</c:v>
                </c:pt>
                <c:pt idx="175">
                  <c:v>988.39238709999995</c:v>
                </c:pt>
                <c:pt idx="176">
                  <c:v>988.39673579999999</c:v>
                </c:pt>
                <c:pt idx="177">
                  <c:v>988.40177119999998</c:v>
                </c:pt>
                <c:pt idx="178">
                  <c:v>988.40863769999999</c:v>
                </c:pt>
                <c:pt idx="179">
                  <c:v>988.41405459999999</c:v>
                </c:pt>
                <c:pt idx="180">
                  <c:v>988.41664859999992</c:v>
                </c:pt>
                <c:pt idx="181">
                  <c:v>988.41916629999992</c:v>
                </c:pt>
                <c:pt idx="182">
                  <c:v>988.41916629999992</c:v>
                </c:pt>
                <c:pt idx="183">
                  <c:v>988.41809809999995</c:v>
                </c:pt>
                <c:pt idx="184">
                  <c:v>988.41809809999995</c:v>
                </c:pt>
                <c:pt idx="185">
                  <c:v>988.4181744</c:v>
                </c:pt>
                <c:pt idx="186">
                  <c:v>988.42221799999993</c:v>
                </c:pt>
                <c:pt idx="187">
                  <c:v>988.42824519999999</c:v>
                </c:pt>
                <c:pt idx="188">
                  <c:v>988.43526429999997</c:v>
                </c:pt>
                <c:pt idx="189">
                  <c:v>988.43526429999997</c:v>
                </c:pt>
                <c:pt idx="190">
                  <c:v>988.43465389999994</c:v>
                </c:pt>
                <c:pt idx="191">
                  <c:v>988.43396729999995</c:v>
                </c:pt>
                <c:pt idx="192">
                  <c:v>988.43289919999995</c:v>
                </c:pt>
                <c:pt idx="193">
                  <c:v>988.43267029999993</c:v>
                </c:pt>
                <c:pt idx="194">
                  <c:v>988.43267029999993</c:v>
                </c:pt>
                <c:pt idx="195">
                  <c:v>988.43267029999993</c:v>
                </c:pt>
                <c:pt idx="196">
                  <c:v>988.4299236999999</c:v>
                </c:pt>
                <c:pt idx="197">
                  <c:v>988.42366759999993</c:v>
                </c:pt>
                <c:pt idx="198">
                  <c:v>988.4174878</c:v>
                </c:pt>
                <c:pt idx="199">
                  <c:v>988.41046879999999</c:v>
                </c:pt>
                <c:pt idx="200">
                  <c:v>988.40253419999999</c:v>
                </c:pt>
                <c:pt idx="201">
                  <c:v>988.39688839999997</c:v>
                </c:pt>
                <c:pt idx="202">
                  <c:v>988.39131899999995</c:v>
                </c:pt>
                <c:pt idx="203">
                  <c:v>988.38765689999991</c:v>
                </c:pt>
                <c:pt idx="204">
                  <c:v>988.38765689999991</c:v>
                </c:pt>
                <c:pt idx="205">
                  <c:v>988.38880129999995</c:v>
                </c:pt>
                <c:pt idx="206">
                  <c:v>988.39238709999995</c:v>
                </c:pt>
                <c:pt idx="207">
                  <c:v>988.3964307</c:v>
                </c:pt>
                <c:pt idx="208">
                  <c:v>988.3984142999999</c:v>
                </c:pt>
                <c:pt idx="209">
                  <c:v>988.39894839999999</c:v>
                </c:pt>
                <c:pt idx="210">
                  <c:v>988.39894839999999</c:v>
                </c:pt>
                <c:pt idx="211">
                  <c:v>988.3980327999999</c:v>
                </c:pt>
                <c:pt idx="212">
                  <c:v>988.39604919999999</c:v>
                </c:pt>
                <c:pt idx="213">
                  <c:v>988.39475219999997</c:v>
                </c:pt>
                <c:pt idx="214">
                  <c:v>988.39421809999999</c:v>
                </c:pt>
                <c:pt idx="215">
                  <c:v>988.39261599999998</c:v>
                </c:pt>
                <c:pt idx="216">
                  <c:v>988.39078489999997</c:v>
                </c:pt>
                <c:pt idx="217">
                  <c:v>988.38964049999993</c:v>
                </c:pt>
                <c:pt idx="218">
                  <c:v>988.38925899999992</c:v>
                </c:pt>
                <c:pt idx="219">
                  <c:v>988.38880129999995</c:v>
                </c:pt>
                <c:pt idx="220">
                  <c:v>988.38880129999995</c:v>
                </c:pt>
                <c:pt idx="221">
                  <c:v>988.39063229999999</c:v>
                </c:pt>
                <c:pt idx="222">
                  <c:v>988.39437069999997</c:v>
                </c:pt>
                <c:pt idx="223">
                  <c:v>988.3973461999999</c:v>
                </c:pt>
                <c:pt idx="224">
                  <c:v>988.40146609999999</c:v>
                </c:pt>
                <c:pt idx="225">
                  <c:v>988.40459409999994</c:v>
                </c:pt>
                <c:pt idx="226">
                  <c:v>988.40673029999994</c:v>
                </c:pt>
                <c:pt idx="227">
                  <c:v>988.40879029999996</c:v>
                </c:pt>
                <c:pt idx="228">
                  <c:v>988.40917179999997</c:v>
                </c:pt>
                <c:pt idx="229">
                  <c:v>988.41100280000001</c:v>
                </c:pt>
                <c:pt idx="230">
                  <c:v>988.41329159999998</c:v>
                </c:pt>
                <c:pt idx="231">
                  <c:v>988.41664859999992</c:v>
                </c:pt>
                <c:pt idx="232">
                  <c:v>988.42221799999993</c:v>
                </c:pt>
                <c:pt idx="233">
                  <c:v>988.43129699999997</c:v>
                </c:pt>
                <c:pt idx="234">
                  <c:v>988.4414440999999</c:v>
                </c:pt>
                <c:pt idx="235">
                  <c:v>988.45387999999991</c:v>
                </c:pt>
                <c:pt idx="236">
                  <c:v>988.46402709999995</c:v>
                </c:pt>
                <c:pt idx="237">
                  <c:v>988.46402709999995</c:v>
                </c:pt>
                <c:pt idx="238">
                  <c:v>988.46105159999991</c:v>
                </c:pt>
                <c:pt idx="239">
                  <c:v>988.45479549999993</c:v>
                </c:pt>
                <c:pt idx="240">
                  <c:v>988.4471661</c:v>
                </c:pt>
                <c:pt idx="241">
                  <c:v>988.43869749999999</c:v>
                </c:pt>
                <c:pt idx="242">
                  <c:v>988.43411989999993</c:v>
                </c:pt>
                <c:pt idx="243">
                  <c:v>988.43061039999998</c:v>
                </c:pt>
                <c:pt idx="244">
                  <c:v>988.4232098</c:v>
                </c:pt>
                <c:pt idx="245">
                  <c:v>988.40871399999992</c:v>
                </c:pt>
                <c:pt idx="246">
                  <c:v>988.39437069999997</c:v>
                </c:pt>
                <c:pt idx="247">
                  <c:v>988.37941709999996</c:v>
                </c:pt>
                <c:pt idx="248">
                  <c:v>988.36766779999994</c:v>
                </c:pt>
                <c:pt idx="249">
                  <c:v>988.36766779999994</c:v>
                </c:pt>
                <c:pt idx="250">
                  <c:v>988.36797300000001</c:v>
                </c:pt>
                <c:pt idx="251">
                  <c:v>988.38079039999991</c:v>
                </c:pt>
                <c:pt idx="252">
                  <c:v>988.40138979999995</c:v>
                </c:pt>
                <c:pt idx="253">
                  <c:v>988.4270244999999</c:v>
                </c:pt>
                <c:pt idx="254">
                  <c:v>988.44663209999999</c:v>
                </c:pt>
                <c:pt idx="255">
                  <c:v>988.44663209999999</c:v>
                </c:pt>
                <c:pt idx="256">
                  <c:v>988.44312259999992</c:v>
                </c:pt>
                <c:pt idx="257">
                  <c:v>988.42931339999996</c:v>
                </c:pt>
                <c:pt idx="258">
                  <c:v>988.41596189999996</c:v>
                </c:pt>
                <c:pt idx="259">
                  <c:v>988.40306819999989</c:v>
                </c:pt>
                <c:pt idx="260">
                  <c:v>988.40306819999989</c:v>
                </c:pt>
                <c:pt idx="261">
                  <c:v>988.40451779999989</c:v>
                </c:pt>
                <c:pt idx="262">
                  <c:v>988.41130799999996</c:v>
                </c:pt>
                <c:pt idx="263">
                  <c:v>988.41130799999996</c:v>
                </c:pt>
                <c:pt idx="264">
                  <c:v>988.40611999999999</c:v>
                </c:pt>
                <c:pt idx="265">
                  <c:v>988.39932979999992</c:v>
                </c:pt>
                <c:pt idx="266">
                  <c:v>988.38857239999993</c:v>
                </c:pt>
                <c:pt idx="267">
                  <c:v>988.3715588</c:v>
                </c:pt>
                <c:pt idx="268">
                  <c:v>988.35568969999997</c:v>
                </c:pt>
                <c:pt idx="269">
                  <c:v>988.34455079999998</c:v>
                </c:pt>
                <c:pt idx="270">
                  <c:v>988.33760799999993</c:v>
                </c:pt>
                <c:pt idx="271">
                  <c:v>988.33760799999993</c:v>
                </c:pt>
                <c:pt idx="272">
                  <c:v>988.3404309</c:v>
                </c:pt>
                <c:pt idx="273">
                  <c:v>988.34950989999993</c:v>
                </c:pt>
                <c:pt idx="274">
                  <c:v>988.35835999999995</c:v>
                </c:pt>
                <c:pt idx="275">
                  <c:v>988.36453979999999</c:v>
                </c:pt>
                <c:pt idx="276">
                  <c:v>988.37110109999992</c:v>
                </c:pt>
                <c:pt idx="277">
                  <c:v>988.37773859999993</c:v>
                </c:pt>
                <c:pt idx="278">
                  <c:v>988.38429989999997</c:v>
                </c:pt>
                <c:pt idx="279">
                  <c:v>988.39009829999998</c:v>
                </c:pt>
                <c:pt idx="280">
                  <c:v>988.39780399999995</c:v>
                </c:pt>
                <c:pt idx="281">
                  <c:v>988.40169489999994</c:v>
                </c:pt>
                <c:pt idx="282">
                  <c:v>988.4023815999999</c:v>
                </c:pt>
                <c:pt idx="283">
                  <c:v>988.40306819999989</c:v>
                </c:pt>
                <c:pt idx="284">
                  <c:v>988.40306819999989</c:v>
                </c:pt>
                <c:pt idx="285">
                  <c:v>988.40138979999995</c:v>
                </c:pt>
                <c:pt idx="286">
                  <c:v>988.39971129999992</c:v>
                </c:pt>
                <c:pt idx="287">
                  <c:v>988.3994823999999</c:v>
                </c:pt>
                <c:pt idx="288">
                  <c:v>988.39780399999995</c:v>
                </c:pt>
                <c:pt idx="289">
                  <c:v>988.3944469999999</c:v>
                </c:pt>
                <c:pt idx="290">
                  <c:v>988.3944469999999</c:v>
                </c:pt>
                <c:pt idx="291">
                  <c:v>988.39658329999997</c:v>
                </c:pt>
                <c:pt idx="292">
                  <c:v>988.40032169999995</c:v>
                </c:pt>
                <c:pt idx="293">
                  <c:v>988.40467039999999</c:v>
                </c:pt>
                <c:pt idx="294">
                  <c:v>988.40802729999996</c:v>
                </c:pt>
                <c:pt idx="295">
                  <c:v>988.40802729999996</c:v>
                </c:pt>
                <c:pt idx="296">
                  <c:v>988.40329709999992</c:v>
                </c:pt>
                <c:pt idx="297">
                  <c:v>988.3964307</c:v>
                </c:pt>
                <c:pt idx="298">
                  <c:v>988.38643619999993</c:v>
                </c:pt>
                <c:pt idx="299">
                  <c:v>988.37812009999993</c:v>
                </c:pt>
                <c:pt idx="300">
                  <c:v>988.37041439999996</c:v>
                </c:pt>
                <c:pt idx="301">
                  <c:v>988.37041439999996</c:v>
                </c:pt>
                <c:pt idx="302">
                  <c:v>988.37224549999996</c:v>
                </c:pt>
                <c:pt idx="303">
                  <c:v>988.37964599999998</c:v>
                </c:pt>
                <c:pt idx="304">
                  <c:v>988.39032709999992</c:v>
                </c:pt>
                <c:pt idx="305">
                  <c:v>988.40451779999989</c:v>
                </c:pt>
                <c:pt idx="306">
                  <c:v>988.41214719999994</c:v>
                </c:pt>
                <c:pt idx="307">
                  <c:v>988.41214719999994</c:v>
                </c:pt>
                <c:pt idx="308">
                  <c:v>988.41077389999998</c:v>
                </c:pt>
                <c:pt idx="309">
                  <c:v>988.40627259999997</c:v>
                </c:pt>
                <c:pt idx="310">
                  <c:v>988.40550959999996</c:v>
                </c:pt>
                <c:pt idx="311">
                  <c:v>988.40550959999996</c:v>
                </c:pt>
                <c:pt idx="312">
                  <c:v>988.40947689999996</c:v>
                </c:pt>
                <c:pt idx="313">
                  <c:v>988.41527529999996</c:v>
                </c:pt>
                <c:pt idx="314">
                  <c:v>988.42404909999993</c:v>
                </c:pt>
                <c:pt idx="315">
                  <c:v>988.42832149999992</c:v>
                </c:pt>
                <c:pt idx="316">
                  <c:v>988.43450129999997</c:v>
                </c:pt>
                <c:pt idx="317">
                  <c:v>988.44380919999992</c:v>
                </c:pt>
                <c:pt idx="318">
                  <c:v>988.45632139999998</c:v>
                </c:pt>
                <c:pt idx="319">
                  <c:v>988.46067019999998</c:v>
                </c:pt>
                <c:pt idx="320">
                  <c:v>988.46349299999997</c:v>
                </c:pt>
                <c:pt idx="321">
                  <c:v>988.46349299999997</c:v>
                </c:pt>
                <c:pt idx="322">
                  <c:v>988.45777099999998</c:v>
                </c:pt>
                <c:pt idx="323">
                  <c:v>988.44815799999992</c:v>
                </c:pt>
                <c:pt idx="324">
                  <c:v>988.43701899999996</c:v>
                </c:pt>
                <c:pt idx="325">
                  <c:v>988.42206539999995</c:v>
                </c:pt>
                <c:pt idx="326">
                  <c:v>988.4048992999999</c:v>
                </c:pt>
                <c:pt idx="327">
                  <c:v>988.39070859999993</c:v>
                </c:pt>
                <c:pt idx="328">
                  <c:v>988.38285029999997</c:v>
                </c:pt>
                <c:pt idx="329">
                  <c:v>988.37735720000001</c:v>
                </c:pt>
                <c:pt idx="330">
                  <c:v>988.37247439999999</c:v>
                </c:pt>
                <c:pt idx="331">
                  <c:v>988.37079589999996</c:v>
                </c:pt>
                <c:pt idx="332">
                  <c:v>988.36736269999994</c:v>
                </c:pt>
                <c:pt idx="333">
                  <c:v>988.35874149999995</c:v>
                </c:pt>
                <c:pt idx="334">
                  <c:v>988.35012019999999</c:v>
                </c:pt>
                <c:pt idx="335">
                  <c:v>988.34455079999998</c:v>
                </c:pt>
                <c:pt idx="336">
                  <c:v>988.34249079999995</c:v>
                </c:pt>
                <c:pt idx="337">
                  <c:v>988.34249079999995</c:v>
                </c:pt>
                <c:pt idx="338">
                  <c:v>988.34569519999991</c:v>
                </c:pt>
                <c:pt idx="339">
                  <c:v>988.35073059999991</c:v>
                </c:pt>
                <c:pt idx="340">
                  <c:v>988.35759699999994</c:v>
                </c:pt>
                <c:pt idx="341">
                  <c:v>988.36141169999996</c:v>
                </c:pt>
                <c:pt idx="342">
                  <c:v>988.36644709999996</c:v>
                </c:pt>
                <c:pt idx="343">
                  <c:v>988.37071959999992</c:v>
                </c:pt>
                <c:pt idx="344">
                  <c:v>988.37400019999995</c:v>
                </c:pt>
                <c:pt idx="345">
                  <c:v>988.37880680000001</c:v>
                </c:pt>
                <c:pt idx="346">
                  <c:v>988.38780939999992</c:v>
                </c:pt>
                <c:pt idx="347">
                  <c:v>988.39536249999992</c:v>
                </c:pt>
                <c:pt idx="348">
                  <c:v>988.40047419999996</c:v>
                </c:pt>
                <c:pt idx="349">
                  <c:v>988.40695919999996</c:v>
                </c:pt>
                <c:pt idx="350">
                  <c:v>988.40695919999996</c:v>
                </c:pt>
                <c:pt idx="351">
                  <c:v>988.40077939999992</c:v>
                </c:pt>
                <c:pt idx="352">
                  <c:v>988.39665949999994</c:v>
                </c:pt>
                <c:pt idx="353">
                  <c:v>988.39276859999995</c:v>
                </c:pt>
                <c:pt idx="354">
                  <c:v>988.39276859999995</c:v>
                </c:pt>
                <c:pt idx="355">
                  <c:v>988.39421809999999</c:v>
                </c:pt>
                <c:pt idx="356">
                  <c:v>988.39925349999999</c:v>
                </c:pt>
                <c:pt idx="357">
                  <c:v>988.40726439999992</c:v>
                </c:pt>
                <c:pt idx="358">
                  <c:v>988.41725889999998</c:v>
                </c:pt>
                <c:pt idx="359">
                  <c:v>988.42198909999991</c:v>
                </c:pt>
                <c:pt idx="360">
                  <c:v>988.42633789999991</c:v>
                </c:pt>
                <c:pt idx="361">
                  <c:v>988.43061039999998</c:v>
                </c:pt>
                <c:pt idx="362">
                  <c:v>988.43328059999999</c:v>
                </c:pt>
                <c:pt idx="363">
                  <c:v>988.43328059999999</c:v>
                </c:pt>
                <c:pt idx="364">
                  <c:v>988.43228879999992</c:v>
                </c:pt>
                <c:pt idx="365">
                  <c:v>988.42717709999999</c:v>
                </c:pt>
                <c:pt idx="366">
                  <c:v>988.41870849999998</c:v>
                </c:pt>
                <c:pt idx="367">
                  <c:v>988.40863769999999</c:v>
                </c:pt>
                <c:pt idx="368">
                  <c:v>988.39711729999999</c:v>
                </c:pt>
                <c:pt idx="369">
                  <c:v>988.38918269999999</c:v>
                </c:pt>
                <c:pt idx="370">
                  <c:v>988.38613099999998</c:v>
                </c:pt>
                <c:pt idx="371">
                  <c:v>988.38613099999998</c:v>
                </c:pt>
                <c:pt idx="372">
                  <c:v>988.38986939999995</c:v>
                </c:pt>
                <c:pt idx="373">
                  <c:v>988.39818539999999</c:v>
                </c:pt>
                <c:pt idx="374">
                  <c:v>988.40428889999998</c:v>
                </c:pt>
                <c:pt idx="375">
                  <c:v>988.40993469999989</c:v>
                </c:pt>
                <c:pt idx="376">
                  <c:v>988.41634339999996</c:v>
                </c:pt>
                <c:pt idx="377">
                  <c:v>988.42008179999993</c:v>
                </c:pt>
                <c:pt idx="378">
                  <c:v>988.42008179999993</c:v>
                </c:pt>
                <c:pt idx="379">
                  <c:v>988.41977659999998</c:v>
                </c:pt>
                <c:pt idx="380">
                  <c:v>988.41619079999998</c:v>
                </c:pt>
                <c:pt idx="381">
                  <c:v>988.41184199999998</c:v>
                </c:pt>
                <c:pt idx="382">
                  <c:v>988.40787479999995</c:v>
                </c:pt>
                <c:pt idx="383">
                  <c:v>988.40283939999995</c:v>
                </c:pt>
                <c:pt idx="384">
                  <c:v>988.40283939999995</c:v>
                </c:pt>
                <c:pt idx="385">
                  <c:v>988.40406009999992</c:v>
                </c:pt>
              </c:numCache>
            </c:numRef>
          </c:yVal>
          <c:smooth val="0"/>
          <c:extLst>
            <c:ext xmlns:c16="http://schemas.microsoft.com/office/drawing/2014/chart" uri="{C3380CC4-5D6E-409C-BE32-E72D297353CC}">
              <c16:uniqueId val="{00000001-9E07-4229-9545-34BA91C48AF1}"/>
            </c:ext>
          </c:extLst>
        </c:ser>
        <c:dLbls>
          <c:showLegendKey val="0"/>
          <c:showVal val="0"/>
          <c:showCatName val="0"/>
          <c:showSerName val="0"/>
          <c:showPercent val="0"/>
          <c:showBubbleSize val="0"/>
        </c:dLbls>
        <c:axId val="357369896"/>
        <c:axId val="357368912"/>
      </c:scatterChart>
      <c:valAx>
        <c:axId val="357369896"/>
        <c:scaling>
          <c:orientation val="minMax"/>
          <c:max val="3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8912"/>
        <c:crosses val="autoZero"/>
        <c:crossBetween val="midCat"/>
      </c:valAx>
      <c:valAx>
        <c:axId val="35736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(hPa)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73698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19050" cap="rnd">
              <a:solidFill>
                <a:schemeClr val="tx1"/>
              </a:solidFill>
              <a:round/>
            </a:ln>
            <a:effectLst/>
          </c:spPr>
          <c:marker>
            <c:symbol val="circle"/>
            <c:size val="5"/>
            <c:spPr>
              <a:solidFill>
                <a:schemeClr val="tx1"/>
              </a:solidFill>
              <a:ln w="9525">
                <a:solidFill>
                  <a:schemeClr val="tx1"/>
                </a:solidFill>
              </a:ln>
              <a:effectLst/>
            </c:spPr>
          </c:marker>
          <c:yVal>
            <c:numRef>
              <c:f>'Raw Data'!$H$1:$H$390</c:f>
              <c:numCache>
                <c:formatCode>General</c:formatCode>
                <c:ptCount val="390"/>
                <c:pt idx="0">
                  <c:v>0</c:v>
                </c:pt>
                <c:pt idx="1">
                  <c:v>2.3674306054722372E-2</c:v>
                </c:pt>
                <c:pt idx="2">
                  <c:v>2.0469993749948123E-2</c:v>
                </c:pt>
                <c:pt idx="3">
                  <c:v>1.9020375390659872E-2</c:v>
                </c:pt>
                <c:pt idx="4">
                  <c:v>1.1162157421899799E-2</c:v>
                </c:pt>
                <c:pt idx="5">
                  <c:v>1.2001325195292345E-2</c:v>
                </c:pt>
                <c:pt idx="6">
                  <c:v>3.8378759765646531E-3</c:v>
                </c:pt>
                <c:pt idx="7">
                  <c:v>5.5724824216668578E-4</c:v>
                </c:pt>
                <c:pt idx="8">
                  <c:v>2.9986599609583275E-3</c:v>
                </c:pt>
                <c:pt idx="9">
                  <c:v>2.9986599609583275E-3</c:v>
                </c:pt>
                <c:pt idx="10">
                  <c:v>3.2275724609644452E-3</c:v>
                </c:pt>
                <c:pt idx="11">
                  <c:v>7.7289152344019452E-3</c:v>
                </c:pt>
                <c:pt idx="12">
                  <c:v>8.64441523442111E-3</c:v>
                </c:pt>
                <c:pt idx="13">
                  <c:v>1.1619881640576757E-2</c:v>
                </c:pt>
                <c:pt idx="14">
                  <c:v>1.4213857031286359E-2</c:v>
                </c:pt>
                <c:pt idx="15">
                  <c:v>1.5053144140615593E-2</c:v>
                </c:pt>
                <c:pt idx="16">
                  <c:v>1.3222082617239728E-2</c:v>
                </c:pt>
                <c:pt idx="17">
                  <c:v>1.3679797656272974E-2</c:v>
                </c:pt>
                <c:pt idx="18">
                  <c:v>1.3679797656272974E-2</c:v>
                </c:pt>
                <c:pt idx="19">
                  <c:v>1.3450949609427887E-2</c:v>
                </c:pt>
                <c:pt idx="20">
                  <c:v>1.6197537890611791E-2</c:v>
                </c:pt>
                <c:pt idx="21">
                  <c:v>1.6884135156210511E-2</c:v>
                </c:pt>
                <c:pt idx="22">
                  <c:v>1.8486318750042308E-2</c:v>
                </c:pt>
                <c:pt idx="23">
                  <c:v>1.4595332617154788E-2</c:v>
                </c:pt>
                <c:pt idx="24">
                  <c:v>1.3374651171893681E-2</c:v>
                </c:pt>
                <c:pt idx="25">
                  <c:v>1.3756070312474555E-2</c:v>
                </c:pt>
                <c:pt idx="26">
                  <c:v>1.3756070312474555E-2</c:v>
                </c:pt>
                <c:pt idx="27">
                  <c:v>1.1162148828084362E-2</c:v>
                </c:pt>
                <c:pt idx="28">
                  <c:v>1.3298329492222372E-2</c:v>
                </c:pt>
                <c:pt idx="29">
                  <c:v>1.2764274804630993E-2</c:v>
                </c:pt>
                <c:pt idx="30">
                  <c:v>1.0170307812536528E-2</c:v>
                </c:pt>
                <c:pt idx="31">
                  <c:v>1.0094016796820149E-2</c:v>
                </c:pt>
                <c:pt idx="32">
                  <c:v>9.7125499999674569E-3</c:v>
                </c:pt>
                <c:pt idx="33">
                  <c:v>1.0017728515613278E-2</c:v>
                </c:pt>
                <c:pt idx="34">
                  <c:v>1.0551746289088448E-2</c:v>
                </c:pt>
                <c:pt idx="35">
                  <c:v>1.0399212695297144E-2</c:v>
                </c:pt>
                <c:pt idx="36">
                  <c:v>1.0933203515669454E-2</c:v>
                </c:pt>
                <c:pt idx="37">
                  <c:v>1.1391003515605014E-2</c:v>
                </c:pt>
                <c:pt idx="38">
                  <c:v>1.2306530859355014E-2</c:v>
                </c:pt>
                <c:pt idx="39">
                  <c:v>1.230649199221262E-2</c:v>
                </c:pt>
                <c:pt idx="40">
                  <c:v>1.2306468554647843E-2</c:v>
                </c:pt>
                <c:pt idx="41">
                  <c:v>1.1238369140592119E-2</c:v>
                </c:pt>
                <c:pt idx="42">
                  <c:v>1.2306508789101833E-2</c:v>
                </c:pt>
                <c:pt idx="43">
                  <c:v>1.2306508789101833E-2</c:v>
                </c:pt>
                <c:pt idx="44">
                  <c:v>1.1390992968763392E-2</c:v>
                </c:pt>
                <c:pt idx="45">
                  <c:v>1.3832446679721222E-2</c:v>
                </c:pt>
                <c:pt idx="46">
                  <c:v>1.627379140627E-2</c:v>
                </c:pt>
                <c:pt idx="47">
                  <c:v>1.7036791406276286E-2</c:v>
                </c:pt>
                <c:pt idx="48">
                  <c:v>1.7341967187526286E-2</c:v>
                </c:pt>
                <c:pt idx="49">
                  <c:v>1.8104858593751494E-2</c:v>
                </c:pt>
                <c:pt idx="50">
                  <c:v>1.917295917969114E-2</c:v>
                </c:pt>
                <c:pt idx="51">
                  <c:v>2.0775162890636245E-2</c:v>
                </c:pt>
                <c:pt idx="52">
                  <c:v>2.2987708789009964E-2</c:v>
                </c:pt>
                <c:pt idx="53">
                  <c:v>2.2987708789009964E-2</c:v>
                </c:pt>
                <c:pt idx="54">
                  <c:v>2.5200154101589767E-2</c:v>
                </c:pt>
                <c:pt idx="55">
                  <c:v>2.4895035156255296E-2</c:v>
                </c:pt>
                <c:pt idx="56">
                  <c:v>2.5429088671849065E-2</c:v>
                </c:pt>
                <c:pt idx="57">
                  <c:v>2.8099403124947464E-2</c:v>
                </c:pt>
                <c:pt idx="58">
                  <c:v>2.7946781640657725E-2</c:v>
                </c:pt>
                <c:pt idx="59">
                  <c:v>2.5505375390657725E-2</c:v>
                </c:pt>
                <c:pt idx="60">
                  <c:v>1.657901113282606E-2</c:v>
                </c:pt>
                <c:pt idx="61">
                  <c:v>1.0170329101533759E-2</c:v>
                </c:pt>
                <c:pt idx="62">
                  <c:v>1.0170329101533759E-2</c:v>
                </c:pt>
                <c:pt idx="63">
                  <c:v>1.6960450585947917E-2</c:v>
                </c:pt>
                <c:pt idx="64">
                  <c:v>2.9091215039052265E-2</c:v>
                </c:pt>
                <c:pt idx="65">
                  <c:v>6.3652372265614765E-2</c:v>
                </c:pt>
                <c:pt idx="66">
                  <c:v>0.1167529343750357</c:v>
                </c:pt>
                <c:pt idx="67">
                  <c:v>0.16603886308593702</c:v>
                </c:pt>
                <c:pt idx="68">
                  <c:v>0.21189152207029566</c:v>
                </c:pt>
                <c:pt idx="69">
                  <c:v>0.26041445683592429</c:v>
                </c:pt>
                <c:pt idx="70">
                  <c:v>0.3075640515624582</c:v>
                </c:pt>
                <c:pt idx="71">
                  <c:v>0.3507464246093332</c:v>
                </c:pt>
                <c:pt idx="72">
                  <c:v>0.37012510429685336</c:v>
                </c:pt>
                <c:pt idx="73">
                  <c:v>0.38698610429691599</c:v>
                </c:pt>
                <c:pt idx="74">
                  <c:v>0.3979723767577707</c:v>
                </c:pt>
                <c:pt idx="75">
                  <c:v>0.39987972480464123</c:v>
                </c:pt>
                <c:pt idx="76">
                  <c:v>0.38645205976565195</c:v>
                </c:pt>
                <c:pt idx="77">
                  <c:v>0.38645205976565195</c:v>
                </c:pt>
                <c:pt idx="78">
                  <c:v>0.38423949960935716</c:v>
                </c:pt>
                <c:pt idx="79">
                  <c:v>0.38660465195307098</c:v>
                </c:pt>
                <c:pt idx="80">
                  <c:v>0.38790163437494812</c:v>
                </c:pt>
                <c:pt idx="81">
                  <c:v>0.38736759531247572</c:v>
                </c:pt>
                <c:pt idx="82">
                  <c:v>0.38736759531247572</c:v>
                </c:pt>
                <c:pt idx="83">
                  <c:v>0.38980895878905358</c:v>
                </c:pt>
                <c:pt idx="84">
                  <c:v>0.38942751874998977</c:v>
                </c:pt>
                <c:pt idx="85">
                  <c:v>0.38896977558596973</c:v>
                </c:pt>
                <c:pt idx="86">
                  <c:v>0.38843569316401955</c:v>
                </c:pt>
                <c:pt idx="87">
                  <c:v>0.38820679277348064</c:v>
                </c:pt>
                <c:pt idx="88">
                  <c:v>0.38820679277348064</c:v>
                </c:pt>
                <c:pt idx="89">
                  <c:v>0.38820676855465991</c:v>
                </c:pt>
                <c:pt idx="90">
                  <c:v>0.38736753554685038</c:v>
                </c:pt>
                <c:pt idx="91">
                  <c:v>0.38828306035151855</c:v>
                </c:pt>
                <c:pt idx="92">
                  <c:v>0.39034302460942855</c:v>
                </c:pt>
                <c:pt idx="93">
                  <c:v>0.39194519492190921</c:v>
                </c:pt>
                <c:pt idx="94">
                  <c:v>0.39545466230465082</c:v>
                </c:pt>
                <c:pt idx="95">
                  <c:v>0.39774351425780424</c:v>
                </c:pt>
                <c:pt idx="96">
                  <c:v>0.39926940546872175</c:v>
                </c:pt>
                <c:pt idx="97">
                  <c:v>0.39926940546872175</c:v>
                </c:pt>
                <c:pt idx="98">
                  <c:v>0.40300782363278359</c:v>
                </c:pt>
                <c:pt idx="99">
                  <c:v>0.40087162890626588</c:v>
                </c:pt>
                <c:pt idx="100">
                  <c:v>0.40010863769527533</c:v>
                </c:pt>
                <c:pt idx="101">
                  <c:v>0.39995604980465033</c:v>
                </c:pt>
                <c:pt idx="102">
                  <c:v>0.39911684980467727</c:v>
                </c:pt>
                <c:pt idx="103">
                  <c:v>0.39675171347659671</c:v>
                </c:pt>
                <c:pt idx="104">
                  <c:v>0.39728579843751505</c:v>
                </c:pt>
                <c:pt idx="105">
                  <c:v>0.39728579843751505</c:v>
                </c:pt>
                <c:pt idx="106">
                  <c:v>0.39667544960941087</c:v>
                </c:pt>
                <c:pt idx="107">
                  <c:v>0.39385258828128372</c:v>
                </c:pt>
                <c:pt idx="108">
                  <c:v>0.39072445722656085</c:v>
                </c:pt>
                <c:pt idx="109">
                  <c:v>0.38942749902339074</c:v>
                </c:pt>
                <c:pt idx="110">
                  <c:v>0.38774903457028359</c:v>
                </c:pt>
                <c:pt idx="111">
                  <c:v>0.38713862480467015</c:v>
                </c:pt>
                <c:pt idx="112">
                  <c:v>0.3866808789062543</c:v>
                </c:pt>
                <c:pt idx="113">
                  <c:v>0.38378177558599419</c:v>
                </c:pt>
                <c:pt idx="114">
                  <c:v>0.38187442695318169</c:v>
                </c:pt>
                <c:pt idx="115">
                  <c:v>0.3772204451171956</c:v>
                </c:pt>
                <c:pt idx="116">
                  <c:v>0.37233762695308997</c:v>
                </c:pt>
                <c:pt idx="117">
                  <c:v>0.37126950292969924</c:v>
                </c:pt>
                <c:pt idx="118">
                  <c:v>0.37546565507813739</c:v>
                </c:pt>
                <c:pt idx="119">
                  <c:v>0.37828854687501917</c:v>
                </c:pt>
                <c:pt idx="120">
                  <c:v>0.38179810546871068</c:v>
                </c:pt>
                <c:pt idx="121">
                  <c:v>0.38599422460942606</c:v>
                </c:pt>
                <c:pt idx="122">
                  <c:v>0.37821232460937154</c:v>
                </c:pt>
                <c:pt idx="123">
                  <c:v>0.37050659121093305</c:v>
                </c:pt>
                <c:pt idx="124">
                  <c:v>0.36287724257812898</c:v>
                </c:pt>
                <c:pt idx="125">
                  <c:v>0.35219602988281168</c:v>
                </c:pt>
                <c:pt idx="126">
                  <c:v>0.33495356816406002</c:v>
                </c:pt>
                <c:pt idx="127">
                  <c:v>0.31794004277339355</c:v>
                </c:pt>
                <c:pt idx="128">
                  <c:v>0.30268125371089355</c:v>
                </c:pt>
                <c:pt idx="129">
                  <c:v>0.26956974179683585</c:v>
                </c:pt>
                <c:pt idx="130">
                  <c:v>0.23371153574220899</c:v>
                </c:pt>
                <c:pt idx="131">
                  <c:v>0.19236020820307659</c:v>
                </c:pt>
                <c:pt idx="132">
                  <c:v>0.14505796210932659</c:v>
                </c:pt>
                <c:pt idx="133">
                  <c:v>0.10164671660158547</c:v>
                </c:pt>
                <c:pt idx="134">
                  <c:v>8.1276288281237619E-2</c:v>
                </c:pt>
                <c:pt idx="135">
                  <c:v>5.7472544531215142E-2</c:v>
                </c:pt>
                <c:pt idx="136">
                  <c:v>4.4731444140616083E-2</c:v>
                </c:pt>
                <c:pt idx="137">
                  <c:v>3.9848644140597578E-2</c:v>
                </c:pt>
                <c:pt idx="138">
                  <c:v>3.2982162304683704E-2</c:v>
                </c:pt>
                <c:pt idx="139">
                  <c:v>2.9091177343793795E-2</c:v>
                </c:pt>
                <c:pt idx="140">
                  <c:v>2.6878701562459362E-2</c:v>
                </c:pt>
                <c:pt idx="141">
                  <c:v>2.5047646874959362E-2</c:v>
                </c:pt>
                <c:pt idx="142">
                  <c:v>2.3903243750005465E-2</c:v>
                </c:pt>
                <c:pt idx="143">
                  <c:v>2.3521774023442965E-2</c:v>
                </c:pt>
                <c:pt idx="144">
                  <c:v>2.3292886132771862E-2</c:v>
                </c:pt>
                <c:pt idx="145">
                  <c:v>2.1767007226521862E-2</c:v>
                </c:pt>
                <c:pt idx="146">
                  <c:v>2.1385531250025458E-2</c:v>
                </c:pt>
                <c:pt idx="147">
                  <c:v>1.9935943164064163E-2</c:v>
                </c:pt>
                <c:pt idx="148">
                  <c:v>2.0088500390620545E-2</c:v>
                </c:pt>
                <c:pt idx="149">
                  <c:v>2.069883320309146E-2</c:v>
                </c:pt>
                <c:pt idx="150">
                  <c:v>1.917295429684146E-2</c:v>
                </c:pt>
                <c:pt idx="151">
                  <c:v>1.886775429688442E-2</c:v>
                </c:pt>
                <c:pt idx="152">
                  <c:v>2.3063918359362112E-2</c:v>
                </c:pt>
                <c:pt idx="153">
                  <c:v>2.3063918359362112E-2</c:v>
                </c:pt>
                <c:pt idx="154">
                  <c:v>2.252988789059146E-2</c:v>
                </c:pt>
                <c:pt idx="155">
                  <c:v>2.3216512109406728E-2</c:v>
                </c:pt>
                <c:pt idx="156">
                  <c:v>2.649715097658828E-2</c:v>
                </c:pt>
                <c:pt idx="157">
                  <c:v>2.6039435156299084E-2</c:v>
                </c:pt>
                <c:pt idx="158">
                  <c:v>2.5581671484424084E-2</c:v>
                </c:pt>
                <c:pt idx="159">
                  <c:v>2.5505368359354186E-2</c:v>
                </c:pt>
                <c:pt idx="160">
                  <c:v>2.5505368359354186E-2</c:v>
                </c:pt>
                <c:pt idx="161">
                  <c:v>2.626830468745539E-2</c:v>
                </c:pt>
                <c:pt idx="162">
                  <c:v>2.7412704687499179E-2</c:v>
                </c:pt>
                <c:pt idx="163">
                  <c:v>2.832826523439963E-2</c:v>
                </c:pt>
                <c:pt idx="164">
                  <c:v>2.771791367189963E-2</c:v>
                </c:pt>
                <c:pt idx="165">
                  <c:v>2.6268313671898802E-2</c:v>
                </c:pt>
                <c:pt idx="166">
                  <c:v>2.4589862304715104E-2</c:v>
                </c:pt>
                <c:pt idx="167">
                  <c:v>2.2072132226589936E-2</c:v>
                </c:pt>
                <c:pt idx="168">
                  <c:v>2.108036601561708E-2</c:v>
                </c:pt>
                <c:pt idx="169">
                  <c:v>2.0851472656268022E-2</c:v>
                </c:pt>
                <c:pt idx="170">
                  <c:v>2.4284630859319811E-2</c:v>
                </c:pt>
                <c:pt idx="171">
                  <c:v>2.4666149414038052E-2</c:v>
                </c:pt>
                <c:pt idx="172">
                  <c:v>2.7031204296868061E-2</c:v>
                </c:pt>
                <c:pt idx="173">
                  <c:v>2.8175613476555561E-2</c:v>
                </c:pt>
                <c:pt idx="174">
                  <c:v>2.8175613476555561E-2</c:v>
                </c:pt>
                <c:pt idx="175">
                  <c:v>2.7489007421827416E-2</c:v>
                </c:pt>
                <c:pt idx="176">
                  <c:v>2.4742416601561679E-2</c:v>
                </c:pt>
                <c:pt idx="177">
                  <c:v>2.2911416796837336E-2</c:v>
                </c:pt>
                <c:pt idx="178">
                  <c:v>2.2072183789027811E-2</c:v>
                </c:pt>
                <c:pt idx="179">
                  <c:v>2.0775141796839314E-2</c:v>
                </c:pt>
                <c:pt idx="180">
                  <c:v>2.1766933203089145E-2</c:v>
                </c:pt>
                <c:pt idx="181">
                  <c:v>2.5352742773470716E-2</c:v>
                </c:pt>
                <c:pt idx="182">
                  <c:v>2.5352742968784703E-2</c:v>
                </c:pt>
                <c:pt idx="183">
                  <c:v>2.5352742968784703E-2</c:v>
                </c:pt>
                <c:pt idx="184">
                  <c:v>2.5200239843748029E-2</c:v>
                </c:pt>
                <c:pt idx="185">
                  <c:v>2.2682539648435529E-2</c:v>
                </c:pt>
                <c:pt idx="186">
                  <c:v>2.2606239648389426E-2</c:v>
                </c:pt>
                <c:pt idx="187">
                  <c:v>2.0088518554707668E-2</c:v>
                </c:pt>
                <c:pt idx="188">
                  <c:v>2.0164834179645375E-2</c:v>
                </c:pt>
                <c:pt idx="189">
                  <c:v>1.9096661914040858E-2</c:v>
                </c:pt>
                <c:pt idx="190">
                  <c:v>2.0698834765603358E-2</c:v>
                </c:pt>
                <c:pt idx="191">
                  <c:v>2.2072174218756124E-2</c:v>
                </c:pt>
                <c:pt idx="192">
                  <c:v>2.2758774218750666E-2</c:v>
                </c:pt>
                <c:pt idx="193">
                  <c:v>2.2682465039060851E-2</c:v>
                </c:pt>
                <c:pt idx="194">
                  <c:v>2.2911365039085474E-2</c:v>
                </c:pt>
                <c:pt idx="195">
                  <c:v>2.3292834765647974E-2</c:v>
                </c:pt>
                <c:pt idx="196">
                  <c:v>2.3292834765647974E-2</c:v>
                </c:pt>
                <c:pt idx="197">
                  <c:v>2.260620722660861E-2</c:v>
                </c:pt>
                <c:pt idx="198">
                  <c:v>2.314026132814434E-2</c:v>
                </c:pt>
                <c:pt idx="199">
                  <c:v>2.3750603320258967E-2</c:v>
                </c:pt>
                <c:pt idx="200">
                  <c:v>2.4666087695272843E-2</c:v>
                </c:pt>
                <c:pt idx="201">
                  <c:v>2.3369120312459024E-2</c:v>
                </c:pt>
                <c:pt idx="202">
                  <c:v>1.6121243554671316E-2</c:v>
                </c:pt>
                <c:pt idx="203">
                  <c:v>1.0475433593746863E-2</c:v>
                </c:pt>
                <c:pt idx="204">
                  <c:v>1.4137533593789164E-2</c:v>
                </c:pt>
                <c:pt idx="205">
                  <c:v>1.9096640039101664E-2</c:v>
                </c:pt>
                <c:pt idx="206">
                  <c:v>4.0611541796870376E-2</c:v>
                </c:pt>
                <c:pt idx="207">
                  <c:v>7.5783066015624179E-2</c:v>
                </c:pt>
                <c:pt idx="208">
                  <c:v>0.13170650703120373</c:v>
                </c:pt>
                <c:pt idx="209">
                  <c:v>0.17923767753911307</c:v>
                </c:pt>
                <c:pt idx="210">
                  <c:v>0.23325374843745522</c:v>
                </c:pt>
                <c:pt idx="211">
                  <c:v>0.28055599453120522</c:v>
                </c:pt>
                <c:pt idx="212">
                  <c:v>0.33152042265630371</c:v>
                </c:pt>
                <c:pt idx="213">
                  <c:v>0.36768371015620688</c:v>
                </c:pt>
                <c:pt idx="214">
                  <c:v>0.38469726289060419</c:v>
                </c:pt>
                <c:pt idx="215">
                  <c:v>0.39781986386714835</c:v>
                </c:pt>
                <c:pt idx="216">
                  <c:v>0.40605953710934956</c:v>
                </c:pt>
                <c:pt idx="217">
                  <c:v>0.40789063710935353</c:v>
                </c:pt>
                <c:pt idx="218">
                  <c:v>0.39766723925783481</c:v>
                </c:pt>
                <c:pt idx="219">
                  <c:v>0.39652286035158796</c:v>
                </c:pt>
                <c:pt idx="220">
                  <c:v>0.39698056035155788</c:v>
                </c:pt>
                <c:pt idx="221">
                  <c:v>0.39713314824218288</c:v>
                </c:pt>
                <c:pt idx="222">
                  <c:v>0.39690432109370705</c:v>
                </c:pt>
                <c:pt idx="223">
                  <c:v>0.39637026679685733</c:v>
                </c:pt>
                <c:pt idx="224">
                  <c:v>0.39751463984379826</c:v>
                </c:pt>
                <c:pt idx="225">
                  <c:v>0.39720943710933171</c:v>
                </c:pt>
                <c:pt idx="226">
                  <c:v>0.39698060703125976</c:v>
                </c:pt>
                <c:pt idx="227">
                  <c:v>0.39728581328126439</c:v>
                </c:pt>
                <c:pt idx="228">
                  <c:v>0.39843015898436079</c:v>
                </c:pt>
                <c:pt idx="229">
                  <c:v>0.39980341972654515</c:v>
                </c:pt>
                <c:pt idx="230">
                  <c:v>0.39942200468744432</c:v>
                </c:pt>
                <c:pt idx="231">
                  <c:v>0.40003237460934543</c:v>
                </c:pt>
                <c:pt idx="232">
                  <c:v>0.40110042343753322</c:v>
                </c:pt>
                <c:pt idx="233">
                  <c:v>0.39926942675783267</c:v>
                </c:pt>
                <c:pt idx="234">
                  <c:v>0.3969805878906027</c:v>
                </c:pt>
                <c:pt idx="235">
                  <c:v>0.39537840976567623</c:v>
                </c:pt>
                <c:pt idx="236">
                  <c:v>0.39232666503909969</c:v>
                </c:pt>
                <c:pt idx="237">
                  <c:v>0.39133483847655953</c:v>
                </c:pt>
                <c:pt idx="238">
                  <c:v>0.39133483847655953</c:v>
                </c:pt>
                <c:pt idx="239">
                  <c:v>0.39415775058598229</c:v>
                </c:pt>
                <c:pt idx="240">
                  <c:v>0.39453921679689302</c:v>
                </c:pt>
                <c:pt idx="241">
                  <c:v>0.39743839218744598</c:v>
                </c:pt>
                <c:pt idx="242">
                  <c:v>0.39888794921871068</c:v>
                </c:pt>
                <c:pt idx="243">
                  <c:v>0.39987973378908465</c:v>
                </c:pt>
                <c:pt idx="244">
                  <c:v>0.40117670937497224</c:v>
                </c:pt>
                <c:pt idx="245">
                  <c:v>0.4034656150390174</c:v>
                </c:pt>
                <c:pt idx="246">
                  <c:v>0.4062884414062819</c:v>
                </c:pt>
                <c:pt idx="247">
                  <c:v>0.40575442207029483</c:v>
                </c:pt>
                <c:pt idx="248">
                  <c:v>0.40514405722655739</c:v>
                </c:pt>
                <c:pt idx="249">
                  <c:v>0.40293156523438939</c:v>
                </c:pt>
                <c:pt idx="250">
                  <c:v>0.39652287382813939</c:v>
                </c:pt>
                <c:pt idx="251">
                  <c:v>0.39621767382806866</c:v>
                </c:pt>
                <c:pt idx="252">
                  <c:v>0.39522583535160266</c:v>
                </c:pt>
                <c:pt idx="253">
                  <c:v>0.39163998515625281</c:v>
                </c:pt>
                <c:pt idx="254">
                  <c:v>0.38988529003911027</c:v>
                </c:pt>
                <c:pt idx="255">
                  <c:v>0.3927081099608995</c:v>
                </c:pt>
                <c:pt idx="256">
                  <c:v>0.3985064498046495</c:v>
                </c:pt>
                <c:pt idx="257">
                  <c:v>0.40201594980471328</c:v>
                </c:pt>
                <c:pt idx="258">
                  <c:v>0.40201594570311955</c:v>
                </c:pt>
                <c:pt idx="259">
                  <c:v>0.4013293597656184</c:v>
                </c:pt>
                <c:pt idx="260">
                  <c:v>0.39965091621099419</c:v>
                </c:pt>
                <c:pt idx="261">
                  <c:v>0.39041934882818169</c:v>
                </c:pt>
                <c:pt idx="262">
                  <c:v>0.38896974882818086</c:v>
                </c:pt>
                <c:pt idx="263">
                  <c:v>0.38874082812498728</c:v>
                </c:pt>
                <c:pt idx="264">
                  <c:v>0.38889341601561228</c:v>
                </c:pt>
                <c:pt idx="265">
                  <c:v>0.39408141601558783</c:v>
                </c:pt>
                <c:pt idx="266">
                  <c:v>0.39507327617190641</c:v>
                </c:pt>
                <c:pt idx="267">
                  <c:v>0.39804869375002</c:v>
                </c:pt>
                <c:pt idx="268">
                  <c:v>0.40125308964838496</c:v>
                </c:pt>
                <c:pt idx="269">
                  <c:v>0.40010863984372919</c:v>
                </c:pt>
                <c:pt idx="270">
                  <c:v>0.39820127519528342</c:v>
                </c:pt>
                <c:pt idx="271">
                  <c:v>0.39904055957033052</c:v>
                </c:pt>
                <c:pt idx="272">
                  <c:v>0.39575991992189302</c:v>
                </c:pt>
                <c:pt idx="273">
                  <c:v>0.39293701992182378</c:v>
                </c:pt>
                <c:pt idx="274">
                  <c:v>0.3914111205078325</c:v>
                </c:pt>
                <c:pt idx="275">
                  <c:v>0.39041929687500215</c:v>
                </c:pt>
                <c:pt idx="276">
                  <c:v>0.38904601542964884</c:v>
                </c:pt>
                <c:pt idx="277">
                  <c:v>0.38782529160159357</c:v>
                </c:pt>
                <c:pt idx="278">
                  <c:v>0.38660466171877034</c:v>
                </c:pt>
                <c:pt idx="279">
                  <c:v>0.38584170156247638</c:v>
                </c:pt>
                <c:pt idx="280">
                  <c:v>0.38553646562497307</c:v>
                </c:pt>
                <c:pt idx="281">
                  <c:v>0.38454463281249901</c:v>
                </c:pt>
                <c:pt idx="282">
                  <c:v>0.38637577871094891</c:v>
                </c:pt>
                <c:pt idx="283">
                  <c:v>0.38881713046880123</c:v>
                </c:pt>
                <c:pt idx="284">
                  <c:v>0.38828311835943169</c:v>
                </c:pt>
                <c:pt idx="285">
                  <c:v>0.39011417304693169</c:v>
                </c:pt>
                <c:pt idx="286">
                  <c:v>0.39179257304687781</c:v>
                </c:pt>
                <c:pt idx="287">
                  <c:v>0.39171631230471576</c:v>
                </c:pt>
                <c:pt idx="288">
                  <c:v>0.39057192128911539</c:v>
                </c:pt>
                <c:pt idx="289">
                  <c:v>0.39118220605468651</c:v>
                </c:pt>
                <c:pt idx="290">
                  <c:v>0.39110597851567491</c:v>
                </c:pt>
                <c:pt idx="291">
                  <c:v>0.37622865917973741</c:v>
                </c:pt>
                <c:pt idx="292">
                  <c:v>0.36837031328122521</c:v>
                </c:pt>
                <c:pt idx="293">
                  <c:v>0.352196000195313</c:v>
                </c:pt>
                <c:pt idx="294">
                  <c:v>0.33472474160152615</c:v>
                </c:pt>
                <c:pt idx="295">
                  <c:v>0.31633793437499208</c:v>
                </c:pt>
                <c:pt idx="296">
                  <c:v>0.29825626933592958</c:v>
                </c:pt>
                <c:pt idx="297">
                  <c:v>0.27254518515628207</c:v>
                </c:pt>
                <c:pt idx="298">
                  <c:v>0.23851803046870373</c:v>
                </c:pt>
                <c:pt idx="299">
                  <c:v>0.19670894160157787</c:v>
                </c:pt>
                <c:pt idx="300">
                  <c:v>0.14757570078126719</c:v>
                </c:pt>
                <c:pt idx="301">
                  <c:v>0.10881838808592875</c:v>
                </c:pt>
                <c:pt idx="302">
                  <c:v>7.8987455468741252E-2</c:v>
                </c:pt>
                <c:pt idx="303">
                  <c:v>5.6328108398424781E-2</c:v>
                </c:pt>
                <c:pt idx="304">
                  <c:v>4.7249141601532763E-2</c:v>
                </c:pt>
                <c:pt idx="305">
                  <c:v>3.6568041601590273E-2</c:v>
                </c:pt>
                <c:pt idx="306">
                  <c:v>3.0083030078180861E-2</c:v>
                </c:pt>
                <c:pt idx="307">
                  <c:v>2.367433320313922E-2</c:v>
                </c:pt>
                <c:pt idx="308">
                  <c:v>2.306398164063922E-2</c:v>
                </c:pt>
                <c:pt idx="309">
                  <c:v>2.4437281640593944E-2</c:v>
                </c:pt>
                <c:pt idx="310">
                  <c:v>2.1614362890609307E-2</c:v>
                </c:pt>
                <c:pt idx="311">
                  <c:v>2.1614423437490593E-2</c:v>
                </c:pt>
                <c:pt idx="312">
                  <c:v>2.1614423437490593E-2</c:v>
                </c:pt>
                <c:pt idx="313">
                  <c:v>2.1156644921866252E-2</c:v>
                </c:pt>
                <c:pt idx="314">
                  <c:v>1.863888457030044E-2</c:v>
                </c:pt>
                <c:pt idx="315">
                  <c:v>2.0851412695328697E-2</c:v>
                </c:pt>
                <c:pt idx="316">
                  <c:v>2.5123934570337958E-2</c:v>
                </c:pt>
                <c:pt idx="317">
                  <c:v>2.6344647265609644E-2</c:v>
                </c:pt>
                <c:pt idx="318">
                  <c:v>2.7946781445343738E-2</c:v>
                </c:pt>
                <c:pt idx="319">
                  <c:v>2.7717906640596091E-2</c:v>
                </c:pt>
                <c:pt idx="320">
                  <c:v>3.2219204296843607E-2</c:v>
                </c:pt>
                <c:pt idx="321">
                  <c:v>3.2219280273416195E-2</c:v>
                </c:pt>
                <c:pt idx="322">
                  <c:v>3.2219280273416195E-2</c:v>
                </c:pt>
                <c:pt idx="323">
                  <c:v>3.1380000976532763E-2</c:v>
                </c:pt>
                <c:pt idx="324">
                  <c:v>3.1914021484403754E-2</c:v>
                </c:pt>
                <c:pt idx="325">
                  <c:v>2.9472699218736131E-2</c:v>
                </c:pt>
                <c:pt idx="326">
                  <c:v>2.9930449609373688E-2</c:v>
                </c:pt>
                <c:pt idx="327">
                  <c:v>2.7794181445365218E-2</c:v>
                </c:pt>
                <c:pt idx="328">
                  <c:v>2.489503769533713E-2</c:v>
                </c:pt>
                <c:pt idx="329">
                  <c:v>1.8638957812477208E-2</c:v>
                </c:pt>
                <c:pt idx="330">
                  <c:v>1.9935890820256652E-2</c:v>
                </c:pt>
                <c:pt idx="331">
                  <c:v>1.9935878320275158E-2</c:v>
                </c:pt>
                <c:pt idx="332">
                  <c:v>1.9554441796863109E-2</c:v>
                </c:pt>
                <c:pt idx="333">
                  <c:v>1.8944062695318287E-2</c:v>
                </c:pt>
                <c:pt idx="334">
                  <c:v>2.039363183593651E-2</c:v>
                </c:pt>
                <c:pt idx="335">
                  <c:v>1.9630776562457875E-2</c:v>
                </c:pt>
                <c:pt idx="336">
                  <c:v>1.8333721484345922E-2</c:v>
                </c:pt>
                <c:pt idx="337">
                  <c:v>1.7799727343749516E-2</c:v>
                </c:pt>
                <c:pt idx="338">
                  <c:v>1.7799727343749516E-2</c:v>
                </c:pt>
                <c:pt idx="339">
                  <c:v>1.535826679691582E-2</c:v>
                </c:pt>
                <c:pt idx="340">
                  <c:v>1.4061270117231295E-2</c:v>
                </c:pt>
                <c:pt idx="341">
                  <c:v>1.2459152343758439E-2</c:v>
                </c:pt>
                <c:pt idx="342">
                  <c:v>1.4900555859362619E-2</c:v>
                </c:pt>
                <c:pt idx="343">
                  <c:v>1.4824262304678093E-2</c:v>
                </c:pt>
                <c:pt idx="344">
                  <c:v>1.7265629492221712E-2</c:v>
                </c:pt>
                <c:pt idx="345">
                  <c:v>1.8257490429682555E-2</c:v>
                </c:pt>
                <c:pt idx="346">
                  <c:v>1.9020348437443324E-2</c:v>
                </c:pt>
                <c:pt idx="347">
                  <c:v>1.7799730859401286E-2</c:v>
                </c:pt>
                <c:pt idx="348">
                  <c:v>1.9707080078155748E-2</c:v>
                </c:pt>
                <c:pt idx="349">
                  <c:v>2.1461835156237619E-2</c:v>
                </c:pt>
                <c:pt idx="350">
                  <c:v>2.2758817578114765E-2</c:v>
                </c:pt>
                <c:pt idx="351">
                  <c:v>2.2758817578114765E-2</c:v>
                </c:pt>
                <c:pt idx="352">
                  <c:v>2.8404559960968079E-2</c:v>
                </c:pt>
                <c:pt idx="353">
                  <c:v>2.6955001953133439E-2</c:v>
                </c:pt>
                <c:pt idx="354">
                  <c:v>2.6344559179683535E-2</c:v>
                </c:pt>
                <c:pt idx="355">
                  <c:v>2.5429031835933535E-2</c:v>
                </c:pt>
                <c:pt idx="356">
                  <c:v>2.3979531835898349E-2</c:v>
                </c:pt>
                <c:pt idx="357">
                  <c:v>2.3674356445276323E-2</c:v>
                </c:pt>
                <c:pt idx="358">
                  <c:v>2.0012211328157725E-2</c:v>
                </c:pt>
                <c:pt idx="359">
                  <c:v>1.7723399804658591E-2</c:v>
                </c:pt>
                <c:pt idx="360">
                  <c:v>2.0851476171919792E-2</c:v>
                </c:pt>
                <c:pt idx="361">
                  <c:v>2.1766958398479808E-2</c:v>
                </c:pt>
                <c:pt idx="362">
                  <c:v>2.390314980465974E-2</c:v>
                </c:pt>
                <c:pt idx="363">
                  <c:v>2.7641641210898349E-2</c:v>
                </c:pt>
                <c:pt idx="364">
                  <c:v>3.2600747656210849E-2</c:v>
                </c:pt>
                <c:pt idx="365">
                  <c:v>3.3592547656276117E-2</c:v>
                </c:pt>
                <c:pt idx="366">
                  <c:v>3.7788720312455559E-2</c:v>
                </c:pt>
                <c:pt idx="367">
                  <c:v>3.7788692382782763E-2</c:v>
                </c:pt>
                <c:pt idx="368">
                  <c:v>3.6567988476526814E-2</c:v>
                </c:pt>
                <c:pt idx="369">
                  <c:v>3.5423593554646693E-2</c:v>
                </c:pt>
                <c:pt idx="370">
                  <c:v>3.0464516796832875E-2</c:v>
                </c:pt>
                <c:pt idx="371">
                  <c:v>2.5047588867159909E-2</c:v>
                </c:pt>
                <c:pt idx="372">
                  <c:v>2.3826885742159909E-2</c:v>
                </c:pt>
                <c:pt idx="373">
                  <c:v>2.0088485742185191E-2</c:v>
                </c:pt>
                <c:pt idx="374">
                  <c:v>1.8715234765586508E-2</c:v>
                </c:pt>
                <c:pt idx="375">
                  <c:v>2.1767008203091798E-2</c:v>
                </c:pt>
                <c:pt idx="376">
                  <c:v>2.2377311718805692E-2</c:v>
                </c:pt>
                <c:pt idx="377">
                  <c:v>2.2224715234365255E-2</c:v>
                </c:pt>
                <c:pt idx="378">
                  <c:v>2.3445421679703038E-2</c:v>
                </c:pt>
                <c:pt idx="379">
                  <c:v>2.3445421679703038E-2</c:v>
                </c:pt>
                <c:pt idx="380">
                  <c:v>2.2529918554660078E-2</c:v>
                </c:pt>
                <c:pt idx="381">
                  <c:v>2.3826900195281275E-2</c:v>
                </c:pt>
                <c:pt idx="382">
                  <c:v>2.4513590820283759E-2</c:v>
                </c:pt>
                <c:pt idx="383">
                  <c:v>2.5581620898442459E-2</c:v>
                </c:pt>
                <c:pt idx="384">
                  <c:v>2.8099320703126984E-2</c:v>
                </c:pt>
                <c:pt idx="385">
                  <c:v>2.8099320703126984E-2</c:v>
                </c:pt>
                <c:pt idx="386">
                  <c:v>2.764156015627578E-2</c:v>
                </c:pt>
              </c:numCache>
            </c:numRef>
          </c:yVal>
          <c:smooth val="0"/>
          <c:extLst>
            <c:ext xmlns:c16="http://schemas.microsoft.com/office/drawing/2014/chart" uri="{C3380CC4-5D6E-409C-BE32-E72D297353CC}">
              <c16:uniqueId val="{00000000-5709-44CC-ADA8-80BA379ACC3D}"/>
            </c:ext>
          </c:extLst>
        </c:ser>
        <c:dLbls>
          <c:showLegendKey val="0"/>
          <c:showVal val="0"/>
          <c:showCatName val="0"/>
          <c:showSerName val="0"/>
          <c:showPercent val="0"/>
          <c:showBubbleSize val="0"/>
        </c:dLbls>
        <c:axId val="889069496"/>
        <c:axId val="889069824"/>
      </c:scatterChart>
      <c:valAx>
        <c:axId val="8890694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89069824"/>
        <c:crosses val="autoZero"/>
        <c:crossBetween val="midCat"/>
      </c:valAx>
      <c:valAx>
        <c:axId val="889069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Change in Pressure (hPa)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890694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Data'!$A$2:$A$993</c:f>
              <c:numCache>
                <c:formatCode>General</c:formatCode>
                <c:ptCount val="992"/>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15.120000000000001</c:v>
                </c:pt>
                <c:pt idx="379">
                  <c:v>15.16</c:v>
                </c:pt>
                <c:pt idx="380">
                  <c:v>15.200000000000001</c:v>
                </c:pt>
                <c:pt idx="381">
                  <c:v>15.24</c:v>
                </c:pt>
                <c:pt idx="382">
                  <c:v>15.280000000000001</c:v>
                </c:pt>
                <c:pt idx="383">
                  <c:v>15.32</c:v>
                </c:pt>
                <c:pt idx="384">
                  <c:v>15.360000000000001</c:v>
                </c:pt>
                <c:pt idx="385">
                  <c:v>15.4</c:v>
                </c:pt>
                <c:pt idx="386">
                  <c:v>15.440000000000001</c:v>
                </c:pt>
                <c:pt idx="387">
                  <c:v>15.48</c:v>
                </c:pt>
                <c:pt idx="388">
                  <c:v>15.520000000000001</c:v>
                </c:pt>
                <c:pt idx="389">
                  <c:v>15.56</c:v>
                </c:pt>
                <c:pt idx="390">
                  <c:v>15.600000000000001</c:v>
                </c:pt>
                <c:pt idx="391">
                  <c:v>15.64</c:v>
                </c:pt>
                <c:pt idx="392">
                  <c:v>15.680000000000001</c:v>
                </c:pt>
                <c:pt idx="393">
                  <c:v>15.72</c:v>
                </c:pt>
                <c:pt idx="394">
                  <c:v>15.760000000000002</c:v>
                </c:pt>
                <c:pt idx="395">
                  <c:v>15.8</c:v>
                </c:pt>
                <c:pt idx="396">
                  <c:v>15.840000000000002</c:v>
                </c:pt>
                <c:pt idx="397">
                  <c:v>15.88</c:v>
                </c:pt>
                <c:pt idx="398">
                  <c:v>15.920000000000002</c:v>
                </c:pt>
                <c:pt idx="399">
                  <c:v>15.96</c:v>
                </c:pt>
                <c:pt idx="400">
                  <c:v>16</c:v>
                </c:pt>
                <c:pt idx="401">
                  <c:v>16.040000000000003</c:v>
                </c:pt>
                <c:pt idx="402">
                  <c:v>16.080000000000002</c:v>
                </c:pt>
                <c:pt idx="403">
                  <c:v>16.12</c:v>
                </c:pt>
                <c:pt idx="404">
                  <c:v>16.16</c:v>
                </c:pt>
                <c:pt idx="405">
                  <c:v>16.2</c:v>
                </c:pt>
                <c:pt idx="406">
                  <c:v>16.240000000000002</c:v>
                </c:pt>
                <c:pt idx="407">
                  <c:v>16.28</c:v>
                </c:pt>
                <c:pt idx="408">
                  <c:v>16.32</c:v>
                </c:pt>
                <c:pt idx="409">
                  <c:v>16.36</c:v>
                </c:pt>
                <c:pt idx="410">
                  <c:v>16.400000000000002</c:v>
                </c:pt>
                <c:pt idx="411">
                  <c:v>16.440000000000001</c:v>
                </c:pt>
                <c:pt idx="412">
                  <c:v>16.48</c:v>
                </c:pt>
                <c:pt idx="413">
                  <c:v>16.52</c:v>
                </c:pt>
                <c:pt idx="414">
                  <c:v>16.560000000000002</c:v>
                </c:pt>
                <c:pt idx="415">
                  <c:v>16.600000000000001</c:v>
                </c:pt>
                <c:pt idx="416">
                  <c:v>16.64</c:v>
                </c:pt>
                <c:pt idx="417">
                  <c:v>16.68</c:v>
                </c:pt>
                <c:pt idx="418">
                  <c:v>16.720000000000002</c:v>
                </c:pt>
                <c:pt idx="419">
                  <c:v>16.760000000000002</c:v>
                </c:pt>
                <c:pt idx="420">
                  <c:v>16.8</c:v>
                </c:pt>
                <c:pt idx="421">
                  <c:v>16.84</c:v>
                </c:pt>
                <c:pt idx="422">
                  <c:v>16.880000000000003</c:v>
                </c:pt>
                <c:pt idx="423">
                  <c:v>16.920000000000002</c:v>
                </c:pt>
                <c:pt idx="424">
                  <c:v>16.96</c:v>
                </c:pt>
                <c:pt idx="425">
                  <c:v>17</c:v>
                </c:pt>
                <c:pt idx="426">
                  <c:v>17.040000000000003</c:v>
                </c:pt>
                <c:pt idx="427">
                  <c:v>17.080000000000002</c:v>
                </c:pt>
                <c:pt idx="428">
                  <c:v>17.12</c:v>
                </c:pt>
                <c:pt idx="429">
                  <c:v>17.16</c:v>
                </c:pt>
                <c:pt idx="430">
                  <c:v>17.200000000000003</c:v>
                </c:pt>
                <c:pt idx="431">
                  <c:v>17.240000000000002</c:v>
                </c:pt>
                <c:pt idx="432">
                  <c:v>17.28</c:v>
                </c:pt>
                <c:pt idx="433">
                  <c:v>17.32</c:v>
                </c:pt>
                <c:pt idx="434">
                  <c:v>17.36</c:v>
                </c:pt>
                <c:pt idx="435">
                  <c:v>17.400000000000002</c:v>
                </c:pt>
                <c:pt idx="436">
                  <c:v>17.440000000000001</c:v>
                </c:pt>
                <c:pt idx="437">
                  <c:v>17.48</c:v>
                </c:pt>
                <c:pt idx="438">
                  <c:v>17.52</c:v>
                </c:pt>
                <c:pt idx="439">
                  <c:v>17.560000000000002</c:v>
                </c:pt>
                <c:pt idx="440">
                  <c:v>17.600000000000001</c:v>
                </c:pt>
                <c:pt idx="441">
                  <c:v>17.64</c:v>
                </c:pt>
                <c:pt idx="442">
                  <c:v>17.68</c:v>
                </c:pt>
                <c:pt idx="443">
                  <c:v>17.720000000000002</c:v>
                </c:pt>
                <c:pt idx="444">
                  <c:v>17.760000000000002</c:v>
                </c:pt>
                <c:pt idx="445">
                  <c:v>17.8</c:v>
                </c:pt>
                <c:pt idx="446">
                  <c:v>17.84</c:v>
                </c:pt>
                <c:pt idx="447">
                  <c:v>17.880000000000003</c:v>
                </c:pt>
                <c:pt idx="448">
                  <c:v>17.920000000000002</c:v>
                </c:pt>
                <c:pt idx="449">
                  <c:v>17.96</c:v>
                </c:pt>
                <c:pt idx="450">
                  <c:v>18</c:v>
                </c:pt>
                <c:pt idx="451">
                  <c:v>18.040000000000003</c:v>
                </c:pt>
                <c:pt idx="452">
                  <c:v>18.080000000000002</c:v>
                </c:pt>
                <c:pt idx="453">
                  <c:v>18.12</c:v>
                </c:pt>
                <c:pt idx="454">
                  <c:v>18.16</c:v>
                </c:pt>
                <c:pt idx="455">
                  <c:v>18.200000000000003</c:v>
                </c:pt>
                <c:pt idx="456">
                  <c:v>18.240000000000002</c:v>
                </c:pt>
                <c:pt idx="457">
                  <c:v>18.28</c:v>
                </c:pt>
                <c:pt idx="458">
                  <c:v>18.32</c:v>
                </c:pt>
                <c:pt idx="459">
                  <c:v>18.36</c:v>
                </c:pt>
                <c:pt idx="460">
                  <c:v>18.400000000000002</c:v>
                </c:pt>
                <c:pt idx="461">
                  <c:v>18.440000000000001</c:v>
                </c:pt>
                <c:pt idx="462">
                  <c:v>18.48</c:v>
                </c:pt>
                <c:pt idx="463">
                  <c:v>18.52</c:v>
                </c:pt>
                <c:pt idx="464">
                  <c:v>18.560000000000002</c:v>
                </c:pt>
                <c:pt idx="465">
                  <c:v>18.600000000000001</c:v>
                </c:pt>
                <c:pt idx="466">
                  <c:v>18.64</c:v>
                </c:pt>
                <c:pt idx="467">
                  <c:v>18.68</c:v>
                </c:pt>
                <c:pt idx="468">
                  <c:v>18.720000000000002</c:v>
                </c:pt>
                <c:pt idx="469">
                  <c:v>18.760000000000002</c:v>
                </c:pt>
                <c:pt idx="470">
                  <c:v>18.8</c:v>
                </c:pt>
                <c:pt idx="471">
                  <c:v>18.84</c:v>
                </c:pt>
                <c:pt idx="472">
                  <c:v>18.880000000000003</c:v>
                </c:pt>
                <c:pt idx="473">
                  <c:v>18.920000000000002</c:v>
                </c:pt>
                <c:pt idx="474">
                  <c:v>18.96</c:v>
                </c:pt>
                <c:pt idx="475">
                  <c:v>19</c:v>
                </c:pt>
                <c:pt idx="476">
                  <c:v>19.040000000000003</c:v>
                </c:pt>
                <c:pt idx="477">
                  <c:v>19.080000000000002</c:v>
                </c:pt>
                <c:pt idx="478">
                  <c:v>19.12</c:v>
                </c:pt>
                <c:pt idx="479">
                  <c:v>19.16</c:v>
                </c:pt>
                <c:pt idx="480">
                  <c:v>19.200000000000003</c:v>
                </c:pt>
                <c:pt idx="481">
                  <c:v>19.240000000000002</c:v>
                </c:pt>
                <c:pt idx="482">
                  <c:v>19.28</c:v>
                </c:pt>
                <c:pt idx="483">
                  <c:v>19.32</c:v>
                </c:pt>
                <c:pt idx="484">
                  <c:v>19.36</c:v>
                </c:pt>
                <c:pt idx="485">
                  <c:v>19.400000000000002</c:v>
                </c:pt>
                <c:pt idx="486">
                  <c:v>19.440000000000001</c:v>
                </c:pt>
                <c:pt idx="487">
                  <c:v>19.48</c:v>
                </c:pt>
                <c:pt idx="488">
                  <c:v>19.52</c:v>
                </c:pt>
                <c:pt idx="489">
                  <c:v>19.560000000000002</c:v>
                </c:pt>
                <c:pt idx="490">
                  <c:v>19.600000000000001</c:v>
                </c:pt>
                <c:pt idx="491">
                  <c:v>19.64</c:v>
                </c:pt>
                <c:pt idx="492">
                  <c:v>19.68</c:v>
                </c:pt>
                <c:pt idx="493">
                  <c:v>19.720000000000002</c:v>
                </c:pt>
                <c:pt idx="494">
                  <c:v>19.760000000000002</c:v>
                </c:pt>
                <c:pt idx="495">
                  <c:v>19.8</c:v>
                </c:pt>
                <c:pt idx="496">
                  <c:v>19.84</c:v>
                </c:pt>
                <c:pt idx="497">
                  <c:v>19.880000000000003</c:v>
                </c:pt>
                <c:pt idx="498">
                  <c:v>19.920000000000002</c:v>
                </c:pt>
                <c:pt idx="499">
                  <c:v>19.96</c:v>
                </c:pt>
                <c:pt idx="500">
                  <c:v>20</c:v>
                </c:pt>
                <c:pt idx="501">
                  <c:v>20.040000000000003</c:v>
                </c:pt>
                <c:pt idx="502">
                  <c:v>20.080000000000002</c:v>
                </c:pt>
                <c:pt idx="503">
                  <c:v>20.12</c:v>
                </c:pt>
                <c:pt idx="504">
                  <c:v>20.16</c:v>
                </c:pt>
                <c:pt idx="505">
                  <c:v>20.200000000000003</c:v>
                </c:pt>
                <c:pt idx="506">
                  <c:v>20.240000000000002</c:v>
                </c:pt>
                <c:pt idx="507">
                  <c:v>20.28</c:v>
                </c:pt>
                <c:pt idx="508">
                  <c:v>20.32</c:v>
                </c:pt>
                <c:pt idx="509">
                  <c:v>20.360000000000003</c:v>
                </c:pt>
                <c:pt idx="510">
                  <c:v>20.400000000000002</c:v>
                </c:pt>
                <c:pt idx="511">
                  <c:v>20.440000000000001</c:v>
                </c:pt>
                <c:pt idx="512">
                  <c:v>20.48</c:v>
                </c:pt>
                <c:pt idx="513">
                  <c:v>20.52</c:v>
                </c:pt>
                <c:pt idx="514">
                  <c:v>20.560000000000002</c:v>
                </c:pt>
                <c:pt idx="515">
                  <c:v>20.6</c:v>
                </c:pt>
                <c:pt idx="516">
                  <c:v>20.64</c:v>
                </c:pt>
                <c:pt idx="517">
                  <c:v>20.68</c:v>
                </c:pt>
                <c:pt idx="518">
                  <c:v>20.720000000000002</c:v>
                </c:pt>
                <c:pt idx="519">
                  <c:v>20.76</c:v>
                </c:pt>
                <c:pt idx="520">
                  <c:v>20.8</c:v>
                </c:pt>
                <c:pt idx="521">
                  <c:v>20.84</c:v>
                </c:pt>
                <c:pt idx="522">
                  <c:v>20.880000000000003</c:v>
                </c:pt>
                <c:pt idx="523">
                  <c:v>20.92</c:v>
                </c:pt>
                <c:pt idx="524">
                  <c:v>20.96</c:v>
                </c:pt>
                <c:pt idx="525">
                  <c:v>21</c:v>
                </c:pt>
                <c:pt idx="526">
                  <c:v>21.040000000000003</c:v>
                </c:pt>
                <c:pt idx="527">
                  <c:v>21.080000000000002</c:v>
                </c:pt>
                <c:pt idx="528">
                  <c:v>21.12</c:v>
                </c:pt>
                <c:pt idx="529">
                  <c:v>21.16</c:v>
                </c:pt>
                <c:pt idx="530">
                  <c:v>21.200000000000003</c:v>
                </c:pt>
                <c:pt idx="531">
                  <c:v>21.240000000000002</c:v>
                </c:pt>
                <c:pt idx="532">
                  <c:v>21.28</c:v>
                </c:pt>
                <c:pt idx="533">
                  <c:v>21.32</c:v>
                </c:pt>
                <c:pt idx="534">
                  <c:v>21.360000000000003</c:v>
                </c:pt>
                <c:pt idx="535">
                  <c:v>21.400000000000002</c:v>
                </c:pt>
                <c:pt idx="536">
                  <c:v>21.44</c:v>
                </c:pt>
                <c:pt idx="537">
                  <c:v>21.48</c:v>
                </c:pt>
                <c:pt idx="538">
                  <c:v>21.52</c:v>
                </c:pt>
                <c:pt idx="539">
                  <c:v>21.560000000000002</c:v>
                </c:pt>
                <c:pt idx="540">
                  <c:v>21.6</c:v>
                </c:pt>
                <c:pt idx="541">
                  <c:v>21.64</c:v>
                </c:pt>
                <c:pt idx="542">
                  <c:v>21.68</c:v>
                </c:pt>
                <c:pt idx="543">
                  <c:v>21.720000000000002</c:v>
                </c:pt>
                <c:pt idx="544">
                  <c:v>21.76</c:v>
                </c:pt>
                <c:pt idx="545">
                  <c:v>21.8</c:v>
                </c:pt>
                <c:pt idx="546">
                  <c:v>21.84</c:v>
                </c:pt>
                <c:pt idx="547">
                  <c:v>21.880000000000003</c:v>
                </c:pt>
                <c:pt idx="548">
                  <c:v>21.92</c:v>
                </c:pt>
                <c:pt idx="549">
                  <c:v>21.96</c:v>
                </c:pt>
                <c:pt idx="550">
                  <c:v>22</c:v>
                </c:pt>
                <c:pt idx="551">
                  <c:v>22.040000000000003</c:v>
                </c:pt>
                <c:pt idx="552">
                  <c:v>22.080000000000002</c:v>
                </c:pt>
                <c:pt idx="553">
                  <c:v>22.12</c:v>
                </c:pt>
                <c:pt idx="554">
                  <c:v>22.16</c:v>
                </c:pt>
                <c:pt idx="555">
                  <c:v>22.200000000000003</c:v>
                </c:pt>
                <c:pt idx="556">
                  <c:v>22.240000000000002</c:v>
                </c:pt>
                <c:pt idx="557">
                  <c:v>22.28</c:v>
                </c:pt>
                <c:pt idx="558">
                  <c:v>22.32</c:v>
                </c:pt>
                <c:pt idx="559">
                  <c:v>22.360000000000003</c:v>
                </c:pt>
                <c:pt idx="560">
                  <c:v>22.400000000000002</c:v>
                </c:pt>
                <c:pt idx="561">
                  <c:v>22.44</c:v>
                </c:pt>
                <c:pt idx="562">
                  <c:v>22.48</c:v>
                </c:pt>
                <c:pt idx="563">
                  <c:v>22.520000000000003</c:v>
                </c:pt>
                <c:pt idx="564">
                  <c:v>22.560000000000002</c:v>
                </c:pt>
                <c:pt idx="565">
                  <c:v>22.6</c:v>
                </c:pt>
                <c:pt idx="566">
                  <c:v>22.64</c:v>
                </c:pt>
                <c:pt idx="567">
                  <c:v>22.68</c:v>
                </c:pt>
                <c:pt idx="568">
                  <c:v>22.720000000000002</c:v>
                </c:pt>
                <c:pt idx="569">
                  <c:v>22.76</c:v>
                </c:pt>
                <c:pt idx="570">
                  <c:v>22.8</c:v>
                </c:pt>
                <c:pt idx="571">
                  <c:v>22.84</c:v>
                </c:pt>
                <c:pt idx="572">
                  <c:v>22.880000000000003</c:v>
                </c:pt>
                <c:pt idx="573">
                  <c:v>22.92</c:v>
                </c:pt>
                <c:pt idx="574">
                  <c:v>22.96</c:v>
                </c:pt>
                <c:pt idx="575">
                  <c:v>23</c:v>
                </c:pt>
                <c:pt idx="576">
                  <c:v>23.040000000000003</c:v>
                </c:pt>
                <c:pt idx="577">
                  <c:v>23.080000000000002</c:v>
                </c:pt>
                <c:pt idx="578">
                  <c:v>23.12</c:v>
                </c:pt>
                <c:pt idx="579">
                  <c:v>23.16</c:v>
                </c:pt>
                <c:pt idx="580">
                  <c:v>23.200000000000003</c:v>
                </c:pt>
                <c:pt idx="581">
                  <c:v>23.240000000000002</c:v>
                </c:pt>
                <c:pt idx="582">
                  <c:v>23.28</c:v>
                </c:pt>
                <c:pt idx="583">
                  <c:v>23.32</c:v>
                </c:pt>
                <c:pt idx="584">
                  <c:v>23.360000000000003</c:v>
                </c:pt>
                <c:pt idx="585">
                  <c:v>23.400000000000002</c:v>
                </c:pt>
                <c:pt idx="586">
                  <c:v>23.44</c:v>
                </c:pt>
                <c:pt idx="587">
                  <c:v>23.48</c:v>
                </c:pt>
                <c:pt idx="588">
                  <c:v>23.520000000000003</c:v>
                </c:pt>
                <c:pt idx="589">
                  <c:v>23.560000000000002</c:v>
                </c:pt>
                <c:pt idx="590">
                  <c:v>23.6</c:v>
                </c:pt>
                <c:pt idx="591">
                  <c:v>23.64</c:v>
                </c:pt>
                <c:pt idx="592">
                  <c:v>23.68</c:v>
                </c:pt>
                <c:pt idx="593">
                  <c:v>23.720000000000002</c:v>
                </c:pt>
                <c:pt idx="594">
                  <c:v>23.76</c:v>
                </c:pt>
                <c:pt idx="595">
                  <c:v>23.8</c:v>
                </c:pt>
                <c:pt idx="596">
                  <c:v>23.84</c:v>
                </c:pt>
                <c:pt idx="597">
                  <c:v>23.880000000000003</c:v>
                </c:pt>
                <c:pt idx="598">
                  <c:v>23.92</c:v>
                </c:pt>
                <c:pt idx="599">
                  <c:v>23.96</c:v>
                </c:pt>
                <c:pt idx="600">
                  <c:v>24</c:v>
                </c:pt>
                <c:pt idx="601">
                  <c:v>24.040000000000003</c:v>
                </c:pt>
                <c:pt idx="602">
                  <c:v>24.080000000000002</c:v>
                </c:pt>
                <c:pt idx="603">
                  <c:v>24.12</c:v>
                </c:pt>
                <c:pt idx="604">
                  <c:v>24.16</c:v>
                </c:pt>
                <c:pt idx="605">
                  <c:v>24.200000000000003</c:v>
                </c:pt>
                <c:pt idx="606">
                  <c:v>24.240000000000002</c:v>
                </c:pt>
                <c:pt idx="607">
                  <c:v>24.28</c:v>
                </c:pt>
                <c:pt idx="608">
                  <c:v>24.32</c:v>
                </c:pt>
                <c:pt idx="609">
                  <c:v>24.360000000000003</c:v>
                </c:pt>
                <c:pt idx="610">
                  <c:v>24.400000000000002</c:v>
                </c:pt>
                <c:pt idx="611">
                  <c:v>24.44</c:v>
                </c:pt>
                <c:pt idx="612">
                  <c:v>24.48</c:v>
                </c:pt>
                <c:pt idx="613">
                  <c:v>24.520000000000003</c:v>
                </c:pt>
                <c:pt idx="614">
                  <c:v>24.560000000000002</c:v>
                </c:pt>
                <c:pt idx="615">
                  <c:v>24.6</c:v>
                </c:pt>
                <c:pt idx="616">
                  <c:v>24.64</c:v>
                </c:pt>
                <c:pt idx="617">
                  <c:v>24.680000000000003</c:v>
                </c:pt>
                <c:pt idx="618">
                  <c:v>24.720000000000002</c:v>
                </c:pt>
                <c:pt idx="619">
                  <c:v>24.76</c:v>
                </c:pt>
                <c:pt idx="620">
                  <c:v>24.8</c:v>
                </c:pt>
                <c:pt idx="621">
                  <c:v>24.84</c:v>
                </c:pt>
                <c:pt idx="622">
                  <c:v>24.880000000000003</c:v>
                </c:pt>
                <c:pt idx="623">
                  <c:v>24.92</c:v>
                </c:pt>
                <c:pt idx="624">
                  <c:v>24.96</c:v>
                </c:pt>
                <c:pt idx="625">
                  <c:v>25</c:v>
                </c:pt>
                <c:pt idx="626">
                  <c:v>25.040000000000003</c:v>
                </c:pt>
                <c:pt idx="627">
                  <c:v>25.080000000000002</c:v>
                </c:pt>
                <c:pt idx="628">
                  <c:v>25.12</c:v>
                </c:pt>
                <c:pt idx="629">
                  <c:v>25.16</c:v>
                </c:pt>
                <c:pt idx="630">
                  <c:v>25.200000000000003</c:v>
                </c:pt>
                <c:pt idx="631">
                  <c:v>25.240000000000002</c:v>
                </c:pt>
                <c:pt idx="632">
                  <c:v>25.28</c:v>
                </c:pt>
                <c:pt idx="633">
                  <c:v>25.32</c:v>
                </c:pt>
                <c:pt idx="634">
                  <c:v>25.360000000000003</c:v>
                </c:pt>
                <c:pt idx="635">
                  <c:v>25.400000000000002</c:v>
                </c:pt>
                <c:pt idx="636">
                  <c:v>25.44</c:v>
                </c:pt>
                <c:pt idx="637">
                  <c:v>25.48</c:v>
                </c:pt>
                <c:pt idx="638">
                  <c:v>25.520000000000003</c:v>
                </c:pt>
                <c:pt idx="639">
                  <c:v>25.560000000000002</c:v>
                </c:pt>
                <c:pt idx="640">
                  <c:v>25.6</c:v>
                </c:pt>
                <c:pt idx="641">
                  <c:v>25.64</c:v>
                </c:pt>
                <c:pt idx="642">
                  <c:v>25.680000000000003</c:v>
                </c:pt>
                <c:pt idx="643">
                  <c:v>25.720000000000002</c:v>
                </c:pt>
                <c:pt idx="644">
                  <c:v>25.76</c:v>
                </c:pt>
                <c:pt idx="645">
                  <c:v>25.8</c:v>
                </c:pt>
                <c:pt idx="646">
                  <c:v>25.84</c:v>
                </c:pt>
                <c:pt idx="647">
                  <c:v>25.880000000000003</c:v>
                </c:pt>
                <c:pt idx="648">
                  <c:v>25.92</c:v>
                </c:pt>
                <c:pt idx="649">
                  <c:v>25.96</c:v>
                </c:pt>
                <c:pt idx="650">
                  <c:v>26</c:v>
                </c:pt>
                <c:pt idx="651">
                  <c:v>26.040000000000003</c:v>
                </c:pt>
                <c:pt idx="652">
                  <c:v>26.080000000000002</c:v>
                </c:pt>
                <c:pt idx="653">
                  <c:v>26.12</c:v>
                </c:pt>
                <c:pt idx="654">
                  <c:v>26.16</c:v>
                </c:pt>
                <c:pt idx="655">
                  <c:v>26.200000000000003</c:v>
                </c:pt>
                <c:pt idx="656">
                  <c:v>26.240000000000002</c:v>
                </c:pt>
                <c:pt idx="657">
                  <c:v>26.28</c:v>
                </c:pt>
                <c:pt idx="658">
                  <c:v>26.32</c:v>
                </c:pt>
                <c:pt idx="659">
                  <c:v>26.360000000000003</c:v>
                </c:pt>
                <c:pt idx="660">
                  <c:v>26.400000000000002</c:v>
                </c:pt>
                <c:pt idx="661">
                  <c:v>26.44</c:v>
                </c:pt>
                <c:pt idx="662">
                  <c:v>26.48</c:v>
                </c:pt>
                <c:pt idx="663">
                  <c:v>26.520000000000003</c:v>
                </c:pt>
                <c:pt idx="664">
                  <c:v>26.560000000000002</c:v>
                </c:pt>
                <c:pt idx="665">
                  <c:v>26.6</c:v>
                </c:pt>
                <c:pt idx="666">
                  <c:v>26.64</c:v>
                </c:pt>
                <c:pt idx="667">
                  <c:v>26.680000000000003</c:v>
                </c:pt>
                <c:pt idx="668">
                  <c:v>26.720000000000002</c:v>
                </c:pt>
                <c:pt idx="669">
                  <c:v>26.76</c:v>
                </c:pt>
                <c:pt idx="670">
                  <c:v>26.8</c:v>
                </c:pt>
                <c:pt idx="671">
                  <c:v>26.840000000000003</c:v>
                </c:pt>
                <c:pt idx="672">
                  <c:v>26.880000000000003</c:v>
                </c:pt>
                <c:pt idx="673">
                  <c:v>26.92</c:v>
                </c:pt>
                <c:pt idx="674">
                  <c:v>26.96</c:v>
                </c:pt>
                <c:pt idx="675">
                  <c:v>27</c:v>
                </c:pt>
                <c:pt idx="676">
                  <c:v>27.040000000000003</c:v>
                </c:pt>
                <c:pt idx="677">
                  <c:v>27.080000000000002</c:v>
                </c:pt>
                <c:pt idx="678">
                  <c:v>27.12</c:v>
                </c:pt>
                <c:pt idx="679">
                  <c:v>27.16</c:v>
                </c:pt>
                <c:pt idx="680">
                  <c:v>27.200000000000003</c:v>
                </c:pt>
                <c:pt idx="681">
                  <c:v>27.240000000000002</c:v>
                </c:pt>
                <c:pt idx="682">
                  <c:v>27.28</c:v>
                </c:pt>
                <c:pt idx="683">
                  <c:v>27.32</c:v>
                </c:pt>
                <c:pt idx="684">
                  <c:v>27.360000000000003</c:v>
                </c:pt>
                <c:pt idx="685">
                  <c:v>27.400000000000002</c:v>
                </c:pt>
                <c:pt idx="686">
                  <c:v>27.44</c:v>
                </c:pt>
                <c:pt idx="687">
                  <c:v>27.48</c:v>
                </c:pt>
                <c:pt idx="688">
                  <c:v>27.520000000000003</c:v>
                </c:pt>
                <c:pt idx="689">
                  <c:v>27.560000000000002</c:v>
                </c:pt>
                <c:pt idx="690">
                  <c:v>27.6</c:v>
                </c:pt>
                <c:pt idx="691">
                  <c:v>27.64</c:v>
                </c:pt>
                <c:pt idx="692">
                  <c:v>27.680000000000003</c:v>
                </c:pt>
                <c:pt idx="693">
                  <c:v>27.720000000000002</c:v>
                </c:pt>
                <c:pt idx="694">
                  <c:v>27.76</c:v>
                </c:pt>
                <c:pt idx="695">
                  <c:v>27.8</c:v>
                </c:pt>
                <c:pt idx="696">
                  <c:v>27.840000000000003</c:v>
                </c:pt>
                <c:pt idx="697">
                  <c:v>27.880000000000003</c:v>
                </c:pt>
                <c:pt idx="698">
                  <c:v>27.92</c:v>
                </c:pt>
                <c:pt idx="699">
                  <c:v>27.96</c:v>
                </c:pt>
                <c:pt idx="700">
                  <c:v>28</c:v>
                </c:pt>
                <c:pt idx="701">
                  <c:v>28.040000000000003</c:v>
                </c:pt>
                <c:pt idx="702">
                  <c:v>28.080000000000002</c:v>
                </c:pt>
                <c:pt idx="703">
                  <c:v>28.12</c:v>
                </c:pt>
                <c:pt idx="704">
                  <c:v>28.16</c:v>
                </c:pt>
                <c:pt idx="705">
                  <c:v>28.200000000000003</c:v>
                </c:pt>
                <c:pt idx="706">
                  <c:v>28.240000000000002</c:v>
                </c:pt>
                <c:pt idx="707">
                  <c:v>28.28</c:v>
                </c:pt>
                <c:pt idx="708">
                  <c:v>28.32</c:v>
                </c:pt>
                <c:pt idx="709">
                  <c:v>28.360000000000003</c:v>
                </c:pt>
                <c:pt idx="710">
                  <c:v>28.400000000000002</c:v>
                </c:pt>
                <c:pt idx="711">
                  <c:v>28.44</c:v>
                </c:pt>
                <c:pt idx="712">
                  <c:v>28.48</c:v>
                </c:pt>
                <c:pt idx="713">
                  <c:v>28.520000000000003</c:v>
                </c:pt>
                <c:pt idx="714">
                  <c:v>28.560000000000002</c:v>
                </c:pt>
                <c:pt idx="715">
                  <c:v>28.6</c:v>
                </c:pt>
                <c:pt idx="716">
                  <c:v>28.64</c:v>
                </c:pt>
                <c:pt idx="717">
                  <c:v>28.680000000000003</c:v>
                </c:pt>
                <c:pt idx="718">
                  <c:v>28.720000000000002</c:v>
                </c:pt>
                <c:pt idx="719">
                  <c:v>28.76</c:v>
                </c:pt>
                <c:pt idx="720">
                  <c:v>28.8</c:v>
                </c:pt>
                <c:pt idx="721">
                  <c:v>28.840000000000003</c:v>
                </c:pt>
                <c:pt idx="722">
                  <c:v>28.880000000000003</c:v>
                </c:pt>
                <c:pt idx="723">
                  <c:v>28.92</c:v>
                </c:pt>
                <c:pt idx="724">
                  <c:v>28.96</c:v>
                </c:pt>
                <c:pt idx="725">
                  <c:v>29.000000000000004</c:v>
                </c:pt>
                <c:pt idx="726">
                  <c:v>29.040000000000003</c:v>
                </c:pt>
                <c:pt idx="727">
                  <c:v>29.080000000000002</c:v>
                </c:pt>
                <c:pt idx="728">
                  <c:v>29.12</c:v>
                </c:pt>
                <c:pt idx="729">
                  <c:v>29.16</c:v>
                </c:pt>
                <c:pt idx="730">
                  <c:v>29.200000000000003</c:v>
                </c:pt>
                <c:pt idx="731">
                  <c:v>29.240000000000002</c:v>
                </c:pt>
                <c:pt idx="732">
                  <c:v>29.28</c:v>
                </c:pt>
                <c:pt idx="733">
                  <c:v>29.32</c:v>
                </c:pt>
                <c:pt idx="734">
                  <c:v>29.360000000000003</c:v>
                </c:pt>
                <c:pt idx="735">
                  <c:v>29.400000000000002</c:v>
                </c:pt>
                <c:pt idx="736">
                  <c:v>29.44</c:v>
                </c:pt>
                <c:pt idx="737">
                  <c:v>29.48</c:v>
                </c:pt>
                <c:pt idx="738">
                  <c:v>29.520000000000003</c:v>
                </c:pt>
                <c:pt idx="739">
                  <c:v>29.560000000000002</c:v>
                </c:pt>
                <c:pt idx="740">
                  <c:v>29.6</c:v>
                </c:pt>
                <c:pt idx="741">
                  <c:v>29.64</c:v>
                </c:pt>
                <c:pt idx="742">
                  <c:v>29.680000000000003</c:v>
                </c:pt>
                <c:pt idx="743">
                  <c:v>29.720000000000002</c:v>
                </c:pt>
                <c:pt idx="744">
                  <c:v>29.76</c:v>
                </c:pt>
                <c:pt idx="745">
                  <c:v>29.8</c:v>
                </c:pt>
                <c:pt idx="746">
                  <c:v>29.840000000000003</c:v>
                </c:pt>
                <c:pt idx="747">
                  <c:v>29.880000000000003</c:v>
                </c:pt>
                <c:pt idx="748">
                  <c:v>29.92</c:v>
                </c:pt>
                <c:pt idx="749">
                  <c:v>29.96</c:v>
                </c:pt>
                <c:pt idx="750">
                  <c:v>30.000000000000004</c:v>
                </c:pt>
                <c:pt idx="751">
                  <c:v>30.040000000000003</c:v>
                </c:pt>
                <c:pt idx="752">
                  <c:v>30.080000000000002</c:v>
                </c:pt>
                <c:pt idx="753">
                  <c:v>30.12</c:v>
                </c:pt>
                <c:pt idx="754">
                  <c:v>30.16</c:v>
                </c:pt>
                <c:pt idx="755">
                  <c:v>30.200000000000003</c:v>
                </c:pt>
                <c:pt idx="756">
                  <c:v>30.240000000000002</c:v>
                </c:pt>
                <c:pt idx="757">
                  <c:v>30.28</c:v>
                </c:pt>
                <c:pt idx="758">
                  <c:v>30.32</c:v>
                </c:pt>
                <c:pt idx="759">
                  <c:v>30.360000000000003</c:v>
                </c:pt>
                <c:pt idx="760">
                  <c:v>30.400000000000002</c:v>
                </c:pt>
                <c:pt idx="761">
                  <c:v>30.44</c:v>
                </c:pt>
                <c:pt idx="762">
                  <c:v>30.48</c:v>
                </c:pt>
                <c:pt idx="763">
                  <c:v>30.520000000000003</c:v>
                </c:pt>
                <c:pt idx="764">
                  <c:v>30.560000000000002</c:v>
                </c:pt>
                <c:pt idx="765">
                  <c:v>30.6</c:v>
                </c:pt>
                <c:pt idx="766">
                  <c:v>30.64</c:v>
                </c:pt>
                <c:pt idx="767">
                  <c:v>30.680000000000003</c:v>
                </c:pt>
                <c:pt idx="768">
                  <c:v>30.720000000000002</c:v>
                </c:pt>
                <c:pt idx="769">
                  <c:v>30.76</c:v>
                </c:pt>
                <c:pt idx="770">
                  <c:v>30.8</c:v>
                </c:pt>
                <c:pt idx="771">
                  <c:v>30.840000000000003</c:v>
                </c:pt>
                <c:pt idx="772">
                  <c:v>30.880000000000003</c:v>
                </c:pt>
                <c:pt idx="773">
                  <c:v>30.92</c:v>
                </c:pt>
                <c:pt idx="774">
                  <c:v>30.96</c:v>
                </c:pt>
                <c:pt idx="775">
                  <c:v>31.000000000000004</c:v>
                </c:pt>
                <c:pt idx="776">
                  <c:v>31.040000000000003</c:v>
                </c:pt>
                <c:pt idx="777">
                  <c:v>31.080000000000002</c:v>
                </c:pt>
                <c:pt idx="778">
                  <c:v>31.12</c:v>
                </c:pt>
                <c:pt idx="779">
                  <c:v>31.160000000000004</c:v>
                </c:pt>
                <c:pt idx="780">
                  <c:v>31.200000000000003</c:v>
                </c:pt>
                <c:pt idx="781">
                  <c:v>31.240000000000002</c:v>
                </c:pt>
                <c:pt idx="782">
                  <c:v>31.28</c:v>
                </c:pt>
                <c:pt idx="783">
                  <c:v>31.32</c:v>
                </c:pt>
                <c:pt idx="784">
                  <c:v>31.360000000000003</c:v>
                </c:pt>
                <c:pt idx="785">
                  <c:v>31.400000000000002</c:v>
                </c:pt>
                <c:pt idx="786">
                  <c:v>31.44</c:v>
                </c:pt>
                <c:pt idx="787">
                  <c:v>31.48</c:v>
                </c:pt>
                <c:pt idx="788">
                  <c:v>31.520000000000003</c:v>
                </c:pt>
                <c:pt idx="789">
                  <c:v>31.560000000000002</c:v>
                </c:pt>
                <c:pt idx="790">
                  <c:v>31.6</c:v>
                </c:pt>
                <c:pt idx="791">
                  <c:v>31.64</c:v>
                </c:pt>
                <c:pt idx="792">
                  <c:v>31.680000000000003</c:v>
                </c:pt>
                <c:pt idx="793">
                  <c:v>31.720000000000002</c:v>
                </c:pt>
                <c:pt idx="794">
                  <c:v>31.76</c:v>
                </c:pt>
                <c:pt idx="795">
                  <c:v>31.8</c:v>
                </c:pt>
                <c:pt idx="796">
                  <c:v>31.840000000000003</c:v>
                </c:pt>
                <c:pt idx="797">
                  <c:v>31.880000000000003</c:v>
                </c:pt>
                <c:pt idx="798">
                  <c:v>31.92</c:v>
                </c:pt>
                <c:pt idx="799">
                  <c:v>31.96</c:v>
                </c:pt>
                <c:pt idx="800">
                  <c:v>32</c:v>
                </c:pt>
                <c:pt idx="801">
                  <c:v>32.04</c:v>
                </c:pt>
                <c:pt idx="802">
                  <c:v>32.080000000000005</c:v>
                </c:pt>
                <c:pt idx="803">
                  <c:v>32.120000000000005</c:v>
                </c:pt>
                <c:pt idx="804">
                  <c:v>32.160000000000004</c:v>
                </c:pt>
                <c:pt idx="805">
                  <c:v>32.200000000000003</c:v>
                </c:pt>
                <c:pt idx="806">
                  <c:v>32.24</c:v>
                </c:pt>
                <c:pt idx="807">
                  <c:v>32.28</c:v>
                </c:pt>
                <c:pt idx="808">
                  <c:v>32.32</c:v>
                </c:pt>
                <c:pt idx="809">
                  <c:v>32.36</c:v>
                </c:pt>
                <c:pt idx="810">
                  <c:v>32.4</c:v>
                </c:pt>
                <c:pt idx="811">
                  <c:v>32.440000000000005</c:v>
                </c:pt>
                <c:pt idx="812">
                  <c:v>32.480000000000004</c:v>
                </c:pt>
                <c:pt idx="813">
                  <c:v>32.520000000000003</c:v>
                </c:pt>
                <c:pt idx="814">
                  <c:v>32.56</c:v>
                </c:pt>
                <c:pt idx="815">
                  <c:v>32.6</c:v>
                </c:pt>
                <c:pt idx="816">
                  <c:v>32.64</c:v>
                </c:pt>
                <c:pt idx="817">
                  <c:v>32.68</c:v>
                </c:pt>
                <c:pt idx="818">
                  <c:v>32.72</c:v>
                </c:pt>
                <c:pt idx="819">
                  <c:v>32.760000000000005</c:v>
                </c:pt>
                <c:pt idx="820">
                  <c:v>32.800000000000004</c:v>
                </c:pt>
                <c:pt idx="821">
                  <c:v>32.840000000000003</c:v>
                </c:pt>
                <c:pt idx="822">
                  <c:v>32.880000000000003</c:v>
                </c:pt>
                <c:pt idx="823">
                  <c:v>32.92</c:v>
                </c:pt>
                <c:pt idx="824">
                  <c:v>32.96</c:v>
                </c:pt>
                <c:pt idx="825">
                  <c:v>33</c:v>
                </c:pt>
                <c:pt idx="826">
                  <c:v>33.04</c:v>
                </c:pt>
                <c:pt idx="827">
                  <c:v>33.080000000000005</c:v>
                </c:pt>
                <c:pt idx="828">
                  <c:v>33.120000000000005</c:v>
                </c:pt>
                <c:pt idx="829">
                  <c:v>33.160000000000004</c:v>
                </c:pt>
                <c:pt idx="830">
                  <c:v>33.200000000000003</c:v>
                </c:pt>
                <c:pt idx="831">
                  <c:v>33.24</c:v>
                </c:pt>
                <c:pt idx="832">
                  <c:v>33.28</c:v>
                </c:pt>
                <c:pt idx="833">
                  <c:v>33.32</c:v>
                </c:pt>
                <c:pt idx="834">
                  <c:v>33.36</c:v>
                </c:pt>
                <c:pt idx="835">
                  <c:v>33.4</c:v>
                </c:pt>
                <c:pt idx="836">
                  <c:v>33.440000000000005</c:v>
                </c:pt>
                <c:pt idx="837">
                  <c:v>33.480000000000004</c:v>
                </c:pt>
                <c:pt idx="838">
                  <c:v>33.520000000000003</c:v>
                </c:pt>
                <c:pt idx="839">
                  <c:v>33.56</c:v>
                </c:pt>
                <c:pt idx="840">
                  <c:v>33.6</c:v>
                </c:pt>
                <c:pt idx="841">
                  <c:v>33.64</c:v>
                </c:pt>
                <c:pt idx="842">
                  <c:v>33.68</c:v>
                </c:pt>
                <c:pt idx="843">
                  <c:v>33.72</c:v>
                </c:pt>
                <c:pt idx="844">
                  <c:v>33.760000000000005</c:v>
                </c:pt>
                <c:pt idx="845">
                  <c:v>33.800000000000004</c:v>
                </c:pt>
                <c:pt idx="846">
                  <c:v>33.840000000000003</c:v>
                </c:pt>
                <c:pt idx="847">
                  <c:v>33.880000000000003</c:v>
                </c:pt>
                <c:pt idx="848">
                  <c:v>33.92</c:v>
                </c:pt>
                <c:pt idx="849">
                  <c:v>33.96</c:v>
                </c:pt>
                <c:pt idx="850">
                  <c:v>34</c:v>
                </c:pt>
                <c:pt idx="851">
                  <c:v>34.04</c:v>
                </c:pt>
                <c:pt idx="852">
                  <c:v>34.080000000000005</c:v>
                </c:pt>
                <c:pt idx="853">
                  <c:v>34.120000000000005</c:v>
                </c:pt>
                <c:pt idx="854">
                  <c:v>34.160000000000004</c:v>
                </c:pt>
                <c:pt idx="855">
                  <c:v>34.200000000000003</c:v>
                </c:pt>
                <c:pt idx="856">
                  <c:v>34.24</c:v>
                </c:pt>
                <c:pt idx="857">
                  <c:v>34.28</c:v>
                </c:pt>
                <c:pt idx="858">
                  <c:v>34.32</c:v>
                </c:pt>
                <c:pt idx="859">
                  <c:v>34.36</c:v>
                </c:pt>
                <c:pt idx="860">
                  <c:v>34.400000000000006</c:v>
                </c:pt>
                <c:pt idx="861">
                  <c:v>34.440000000000005</c:v>
                </c:pt>
                <c:pt idx="862">
                  <c:v>34.480000000000004</c:v>
                </c:pt>
                <c:pt idx="863">
                  <c:v>34.520000000000003</c:v>
                </c:pt>
                <c:pt idx="864">
                  <c:v>34.56</c:v>
                </c:pt>
                <c:pt idx="865">
                  <c:v>34.6</c:v>
                </c:pt>
                <c:pt idx="866">
                  <c:v>34.64</c:v>
                </c:pt>
                <c:pt idx="867">
                  <c:v>34.68</c:v>
                </c:pt>
                <c:pt idx="868">
                  <c:v>34.72</c:v>
                </c:pt>
                <c:pt idx="869">
                  <c:v>34.760000000000005</c:v>
                </c:pt>
                <c:pt idx="870">
                  <c:v>34.800000000000004</c:v>
                </c:pt>
                <c:pt idx="871">
                  <c:v>34.840000000000003</c:v>
                </c:pt>
                <c:pt idx="872">
                  <c:v>34.880000000000003</c:v>
                </c:pt>
                <c:pt idx="873">
                  <c:v>34.92</c:v>
                </c:pt>
                <c:pt idx="874">
                  <c:v>34.96</c:v>
                </c:pt>
                <c:pt idx="875">
                  <c:v>35</c:v>
                </c:pt>
                <c:pt idx="876">
                  <c:v>35.04</c:v>
                </c:pt>
                <c:pt idx="877">
                  <c:v>35.080000000000005</c:v>
                </c:pt>
                <c:pt idx="878">
                  <c:v>35.120000000000005</c:v>
                </c:pt>
                <c:pt idx="879">
                  <c:v>35.160000000000004</c:v>
                </c:pt>
                <c:pt idx="880">
                  <c:v>35.200000000000003</c:v>
                </c:pt>
                <c:pt idx="881">
                  <c:v>35.24</c:v>
                </c:pt>
                <c:pt idx="882">
                  <c:v>35.28</c:v>
                </c:pt>
                <c:pt idx="883">
                  <c:v>35.32</c:v>
                </c:pt>
                <c:pt idx="884">
                  <c:v>35.36</c:v>
                </c:pt>
                <c:pt idx="885">
                  <c:v>35.400000000000006</c:v>
                </c:pt>
                <c:pt idx="886">
                  <c:v>35.440000000000005</c:v>
                </c:pt>
                <c:pt idx="887">
                  <c:v>35.480000000000004</c:v>
                </c:pt>
                <c:pt idx="888">
                  <c:v>35.520000000000003</c:v>
                </c:pt>
                <c:pt idx="889">
                  <c:v>35.56</c:v>
                </c:pt>
                <c:pt idx="890">
                  <c:v>35.6</c:v>
                </c:pt>
                <c:pt idx="891">
                  <c:v>35.64</c:v>
                </c:pt>
                <c:pt idx="892">
                  <c:v>35.68</c:v>
                </c:pt>
                <c:pt idx="893">
                  <c:v>35.72</c:v>
                </c:pt>
                <c:pt idx="894">
                  <c:v>35.760000000000005</c:v>
                </c:pt>
                <c:pt idx="895">
                  <c:v>35.800000000000004</c:v>
                </c:pt>
                <c:pt idx="896">
                  <c:v>35.840000000000003</c:v>
                </c:pt>
                <c:pt idx="897">
                  <c:v>35.880000000000003</c:v>
                </c:pt>
                <c:pt idx="898">
                  <c:v>35.92</c:v>
                </c:pt>
                <c:pt idx="899">
                  <c:v>35.96</c:v>
                </c:pt>
                <c:pt idx="900">
                  <c:v>36</c:v>
                </c:pt>
                <c:pt idx="901">
                  <c:v>36.04</c:v>
                </c:pt>
                <c:pt idx="902">
                  <c:v>36.080000000000005</c:v>
                </c:pt>
                <c:pt idx="903">
                  <c:v>36.120000000000005</c:v>
                </c:pt>
                <c:pt idx="904">
                  <c:v>36.160000000000004</c:v>
                </c:pt>
                <c:pt idx="905">
                  <c:v>36.200000000000003</c:v>
                </c:pt>
                <c:pt idx="906">
                  <c:v>36.24</c:v>
                </c:pt>
                <c:pt idx="907">
                  <c:v>36.28</c:v>
                </c:pt>
                <c:pt idx="908">
                  <c:v>36.32</c:v>
                </c:pt>
                <c:pt idx="909">
                  <c:v>36.36</c:v>
                </c:pt>
                <c:pt idx="910">
                  <c:v>36.400000000000006</c:v>
                </c:pt>
                <c:pt idx="911">
                  <c:v>36.440000000000005</c:v>
                </c:pt>
                <c:pt idx="912">
                  <c:v>36.480000000000004</c:v>
                </c:pt>
                <c:pt idx="913">
                  <c:v>36.520000000000003</c:v>
                </c:pt>
                <c:pt idx="914">
                  <c:v>36.56</c:v>
                </c:pt>
                <c:pt idx="915">
                  <c:v>36.6</c:v>
                </c:pt>
                <c:pt idx="916">
                  <c:v>36.64</c:v>
                </c:pt>
                <c:pt idx="917">
                  <c:v>36.68</c:v>
                </c:pt>
                <c:pt idx="918">
                  <c:v>36.72</c:v>
                </c:pt>
                <c:pt idx="919">
                  <c:v>36.760000000000005</c:v>
                </c:pt>
                <c:pt idx="920">
                  <c:v>36.800000000000004</c:v>
                </c:pt>
                <c:pt idx="921">
                  <c:v>36.840000000000003</c:v>
                </c:pt>
                <c:pt idx="922">
                  <c:v>36.880000000000003</c:v>
                </c:pt>
                <c:pt idx="923">
                  <c:v>36.92</c:v>
                </c:pt>
                <c:pt idx="924">
                  <c:v>36.96</c:v>
                </c:pt>
                <c:pt idx="925">
                  <c:v>37</c:v>
                </c:pt>
                <c:pt idx="926">
                  <c:v>37.04</c:v>
                </c:pt>
                <c:pt idx="927">
                  <c:v>37.080000000000005</c:v>
                </c:pt>
                <c:pt idx="928">
                  <c:v>37.120000000000005</c:v>
                </c:pt>
                <c:pt idx="929">
                  <c:v>37.160000000000004</c:v>
                </c:pt>
                <c:pt idx="930">
                  <c:v>37.200000000000003</c:v>
                </c:pt>
                <c:pt idx="931">
                  <c:v>37.24</c:v>
                </c:pt>
                <c:pt idx="932">
                  <c:v>37.28</c:v>
                </c:pt>
                <c:pt idx="933">
                  <c:v>37.32</c:v>
                </c:pt>
                <c:pt idx="934">
                  <c:v>37.36</c:v>
                </c:pt>
                <c:pt idx="935">
                  <c:v>37.400000000000006</c:v>
                </c:pt>
                <c:pt idx="936">
                  <c:v>37.440000000000005</c:v>
                </c:pt>
                <c:pt idx="937">
                  <c:v>37.480000000000004</c:v>
                </c:pt>
                <c:pt idx="938">
                  <c:v>37.520000000000003</c:v>
                </c:pt>
                <c:pt idx="939">
                  <c:v>37.56</c:v>
                </c:pt>
                <c:pt idx="940">
                  <c:v>37.6</c:v>
                </c:pt>
                <c:pt idx="941">
                  <c:v>37.64</c:v>
                </c:pt>
                <c:pt idx="942">
                  <c:v>37.68</c:v>
                </c:pt>
                <c:pt idx="943">
                  <c:v>37.72</c:v>
                </c:pt>
                <c:pt idx="944">
                  <c:v>37.760000000000005</c:v>
                </c:pt>
                <c:pt idx="945">
                  <c:v>37.800000000000004</c:v>
                </c:pt>
                <c:pt idx="946">
                  <c:v>37.840000000000003</c:v>
                </c:pt>
                <c:pt idx="947">
                  <c:v>37.880000000000003</c:v>
                </c:pt>
                <c:pt idx="948">
                  <c:v>37.92</c:v>
                </c:pt>
                <c:pt idx="949">
                  <c:v>37.96</c:v>
                </c:pt>
                <c:pt idx="950">
                  <c:v>38</c:v>
                </c:pt>
                <c:pt idx="951">
                  <c:v>38.04</c:v>
                </c:pt>
                <c:pt idx="952">
                  <c:v>38.080000000000005</c:v>
                </c:pt>
                <c:pt idx="953">
                  <c:v>38.120000000000005</c:v>
                </c:pt>
                <c:pt idx="954">
                  <c:v>38.160000000000004</c:v>
                </c:pt>
                <c:pt idx="955">
                  <c:v>38.200000000000003</c:v>
                </c:pt>
                <c:pt idx="956">
                  <c:v>38.24</c:v>
                </c:pt>
                <c:pt idx="957">
                  <c:v>38.28</c:v>
                </c:pt>
                <c:pt idx="958">
                  <c:v>38.32</c:v>
                </c:pt>
                <c:pt idx="959">
                  <c:v>38.36</c:v>
                </c:pt>
                <c:pt idx="960">
                  <c:v>38.400000000000006</c:v>
                </c:pt>
                <c:pt idx="961">
                  <c:v>38.440000000000005</c:v>
                </c:pt>
                <c:pt idx="962">
                  <c:v>38.480000000000004</c:v>
                </c:pt>
                <c:pt idx="963">
                  <c:v>38.520000000000003</c:v>
                </c:pt>
                <c:pt idx="964">
                  <c:v>38.56</c:v>
                </c:pt>
                <c:pt idx="965">
                  <c:v>38.6</c:v>
                </c:pt>
                <c:pt idx="966">
                  <c:v>38.64</c:v>
                </c:pt>
                <c:pt idx="967">
                  <c:v>38.68</c:v>
                </c:pt>
                <c:pt idx="968">
                  <c:v>38.72</c:v>
                </c:pt>
                <c:pt idx="969">
                  <c:v>38.760000000000005</c:v>
                </c:pt>
                <c:pt idx="970">
                  <c:v>38.800000000000004</c:v>
                </c:pt>
                <c:pt idx="971">
                  <c:v>38.840000000000003</c:v>
                </c:pt>
                <c:pt idx="972">
                  <c:v>38.880000000000003</c:v>
                </c:pt>
                <c:pt idx="973">
                  <c:v>38.92</c:v>
                </c:pt>
                <c:pt idx="974">
                  <c:v>38.96</c:v>
                </c:pt>
                <c:pt idx="975">
                  <c:v>39</c:v>
                </c:pt>
                <c:pt idx="976">
                  <c:v>39.04</c:v>
                </c:pt>
                <c:pt idx="977">
                  <c:v>39.080000000000005</c:v>
                </c:pt>
                <c:pt idx="978">
                  <c:v>39.120000000000005</c:v>
                </c:pt>
                <c:pt idx="979">
                  <c:v>39.160000000000004</c:v>
                </c:pt>
                <c:pt idx="980">
                  <c:v>39.200000000000003</c:v>
                </c:pt>
                <c:pt idx="981">
                  <c:v>39.24</c:v>
                </c:pt>
                <c:pt idx="982">
                  <c:v>39.28</c:v>
                </c:pt>
                <c:pt idx="983">
                  <c:v>39.32</c:v>
                </c:pt>
                <c:pt idx="984">
                  <c:v>39.36</c:v>
                </c:pt>
                <c:pt idx="985">
                  <c:v>39.400000000000006</c:v>
                </c:pt>
                <c:pt idx="986">
                  <c:v>39.440000000000005</c:v>
                </c:pt>
                <c:pt idx="987">
                  <c:v>39.480000000000004</c:v>
                </c:pt>
                <c:pt idx="988">
                  <c:v>39.520000000000003</c:v>
                </c:pt>
                <c:pt idx="989">
                  <c:v>39.56</c:v>
                </c:pt>
                <c:pt idx="990">
                  <c:v>39.6</c:v>
                </c:pt>
                <c:pt idx="991">
                  <c:v>39.64</c:v>
                </c:pt>
              </c:numCache>
            </c:numRef>
          </c:xVal>
          <c:yVal>
            <c:numRef>
              <c:f>'Raw Data'!$C$2:$C$993</c:f>
              <c:numCache>
                <c:formatCode>General</c:formatCode>
                <c:ptCount val="992"/>
                <c:pt idx="0">
                  <c:v>98.611279296874997</c:v>
                </c:pt>
                <c:pt idx="1">
                  <c:v>98.602954101562503</c:v>
                </c:pt>
                <c:pt idx="2">
                  <c:v>98.591015624999997</c:v>
                </c:pt>
                <c:pt idx="3">
                  <c:v>98.5821533203125</c:v>
                </c:pt>
                <c:pt idx="4">
                  <c:v>98.575219726562494</c:v>
                </c:pt>
                <c:pt idx="5">
                  <c:v>98.568994140624994</c:v>
                </c:pt>
                <c:pt idx="6">
                  <c:v>98.564965820312494</c:v>
                </c:pt>
                <c:pt idx="7">
                  <c:v>98.563281250000003</c:v>
                </c:pt>
                <c:pt idx="8">
                  <c:v>98.560473632812503</c:v>
                </c:pt>
                <c:pt idx="9">
                  <c:v>98.559326171875</c:v>
                </c:pt>
                <c:pt idx="10">
                  <c:v>98.557714843750006</c:v>
                </c:pt>
                <c:pt idx="11">
                  <c:v>98.55712890625</c:v>
                </c:pt>
                <c:pt idx="12">
                  <c:v>98.556420898437494</c:v>
                </c:pt>
                <c:pt idx="13">
                  <c:v>98.5555419921875</c:v>
                </c:pt>
                <c:pt idx="14">
                  <c:v>98.555566406249994</c:v>
                </c:pt>
                <c:pt idx="15">
                  <c:v>98.554760742187497</c:v>
                </c:pt>
                <c:pt idx="16">
                  <c:v>98.554296875000006</c:v>
                </c:pt>
                <c:pt idx="17">
                  <c:v>98.5543212890625</c:v>
                </c:pt>
                <c:pt idx="18">
                  <c:v>98.554638671874997</c:v>
                </c:pt>
                <c:pt idx="19">
                  <c:v>98.5552978515625</c:v>
                </c:pt>
                <c:pt idx="20">
                  <c:v>98.555688476562494</c:v>
                </c:pt>
                <c:pt idx="21">
                  <c:v>98.555688476562494</c:v>
                </c:pt>
                <c:pt idx="22">
                  <c:v>98.555908203125</c:v>
                </c:pt>
                <c:pt idx="23">
                  <c:v>98.555493164062497</c:v>
                </c:pt>
                <c:pt idx="24">
                  <c:v>98.555322265624994</c:v>
                </c:pt>
                <c:pt idx="25">
                  <c:v>98.5556640625</c:v>
                </c:pt>
                <c:pt idx="26">
                  <c:v>98.5556640625</c:v>
                </c:pt>
                <c:pt idx="27">
                  <c:v>98.555737304687497</c:v>
                </c:pt>
                <c:pt idx="28">
                  <c:v>98.555029296875006</c:v>
                </c:pt>
                <c:pt idx="29">
                  <c:v>98.555273437500006</c:v>
                </c:pt>
                <c:pt idx="30">
                  <c:v>98.556201171875003</c:v>
                </c:pt>
                <c:pt idx="31">
                  <c:v>98.555566406249994</c:v>
                </c:pt>
                <c:pt idx="32">
                  <c:v>98.554516601562497</c:v>
                </c:pt>
                <c:pt idx="33">
                  <c:v>98.555126953124997</c:v>
                </c:pt>
                <c:pt idx="34">
                  <c:v>98.555322265624994</c:v>
                </c:pt>
                <c:pt idx="35">
                  <c:v>98.554931640625</c:v>
                </c:pt>
                <c:pt idx="36">
                  <c:v>98.555444335937494</c:v>
                </c:pt>
                <c:pt idx="37">
                  <c:v>98.5556640625</c:v>
                </c:pt>
                <c:pt idx="38">
                  <c:v>98.554833984374994</c:v>
                </c:pt>
                <c:pt idx="39">
                  <c:v>98.554394531249997</c:v>
                </c:pt>
                <c:pt idx="40">
                  <c:v>98.554614257812503</c:v>
                </c:pt>
                <c:pt idx="41">
                  <c:v>98.554760742187497</c:v>
                </c:pt>
                <c:pt idx="42">
                  <c:v>98.554345703124994</c:v>
                </c:pt>
                <c:pt idx="43">
                  <c:v>98.554760742187497</c:v>
                </c:pt>
                <c:pt idx="44">
                  <c:v>98.554492187500003</c:v>
                </c:pt>
                <c:pt idx="45">
                  <c:v>98.554003906250003</c:v>
                </c:pt>
                <c:pt idx="46">
                  <c:v>98.554003906250003</c:v>
                </c:pt>
                <c:pt idx="47">
                  <c:v>98.5537109375</c:v>
                </c:pt>
                <c:pt idx="48">
                  <c:v>98.553857421874994</c:v>
                </c:pt>
                <c:pt idx="49">
                  <c:v>98.553515625000003</c:v>
                </c:pt>
                <c:pt idx="50">
                  <c:v>98.552270507812494</c:v>
                </c:pt>
                <c:pt idx="51">
                  <c:v>98.553002929687494</c:v>
                </c:pt>
                <c:pt idx="52">
                  <c:v>98.5538330078125</c:v>
                </c:pt>
                <c:pt idx="53">
                  <c:v>98.553808593750006</c:v>
                </c:pt>
                <c:pt idx="54">
                  <c:v>98.554931640625</c:v>
                </c:pt>
                <c:pt idx="55">
                  <c:v>98.555932617187494</c:v>
                </c:pt>
                <c:pt idx="56">
                  <c:v>98.557421875000003</c:v>
                </c:pt>
                <c:pt idx="57">
                  <c:v>98.556298828124994</c:v>
                </c:pt>
                <c:pt idx="58">
                  <c:v>98.556103515624997</c:v>
                </c:pt>
                <c:pt idx="59">
                  <c:v>98.556640625</c:v>
                </c:pt>
                <c:pt idx="60">
                  <c:v>98.5556640625</c:v>
                </c:pt>
                <c:pt idx="61">
                  <c:v>98.556640625</c:v>
                </c:pt>
                <c:pt idx="62">
                  <c:v>98.555957031250003</c:v>
                </c:pt>
                <c:pt idx="63">
                  <c:v>98.5555419921875</c:v>
                </c:pt>
                <c:pt idx="64">
                  <c:v>98.555444335937494</c:v>
                </c:pt>
                <c:pt idx="65">
                  <c:v>98.555322265624994</c:v>
                </c:pt>
                <c:pt idx="66">
                  <c:v>98.554296875000006</c:v>
                </c:pt>
                <c:pt idx="67">
                  <c:v>98.554736328125003</c:v>
                </c:pt>
                <c:pt idx="68">
                  <c:v>98.554272460937497</c:v>
                </c:pt>
                <c:pt idx="69">
                  <c:v>98.553857421874994</c:v>
                </c:pt>
                <c:pt idx="70">
                  <c:v>98.554541015625006</c:v>
                </c:pt>
                <c:pt idx="71">
                  <c:v>98.555126953124997</c:v>
                </c:pt>
                <c:pt idx="72">
                  <c:v>98.554760742187497</c:v>
                </c:pt>
                <c:pt idx="73">
                  <c:v>98.554907226562506</c:v>
                </c:pt>
                <c:pt idx="74">
                  <c:v>98.553857421874994</c:v>
                </c:pt>
                <c:pt idx="75">
                  <c:v>98.553784179687497</c:v>
                </c:pt>
                <c:pt idx="76">
                  <c:v>98.554589843749994</c:v>
                </c:pt>
                <c:pt idx="77">
                  <c:v>98.554370117187503</c:v>
                </c:pt>
                <c:pt idx="78">
                  <c:v>98.555078124999994</c:v>
                </c:pt>
                <c:pt idx="79">
                  <c:v>98.554785156250006</c:v>
                </c:pt>
                <c:pt idx="80">
                  <c:v>98.554663085937506</c:v>
                </c:pt>
                <c:pt idx="81">
                  <c:v>98.554785156250006</c:v>
                </c:pt>
                <c:pt idx="82">
                  <c:v>98.554101562499994</c:v>
                </c:pt>
                <c:pt idx="83">
                  <c:v>98.554345703124994</c:v>
                </c:pt>
                <c:pt idx="84">
                  <c:v>98.555029296875006</c:v>
                </c:pt>
                <c:pt idx="85">
                  <c:v>98.554882812499997</c:v>
                </c:pt>
                <c:pt idx="86">
                  <c:v>98.555102539062503</c:v>
                </c:pt>
                <c:pt idx="87">
                  <c:v>98.5546875</c:v>
                </c:pt>
                <c:pt idx="88">
                  <c:v>98.554614257812503</c:v>
                </c:pt>
                <c:pt idx="89">
                  <c:v>98.554125976562503</c:v>
                </c:pt>
                <c:pt idx="90">
                  <c:v>98.555322265624994</c:v>
                </c:pt>
                <c:pt idx="91">
                  <c:v>98.555224609375003</c:v>
                </c:pt>
                <c:pt idx="92">
                  <c:v>98.5557861328125</c:v>
                </c:pt>
                <c:pt idx="93">
                  <c:v>98.555639648437506</c:v>
                </c:pt>
                <c:pt idx="94">
                  <c:v>98.555029296875006</c:v>
                </c:pt>
                <c:pt idx="95">
                  <c:v>98.554614257812503</c:v>
                </c:pt>
                <c:pt idx="96">
                  <c:v>98.554296875000006</c:v>
                </c:pt>
                <c:pt idx="97">
                  <c:v>98.554370117187503</c:v>
                </c:pt>
                <c:pt idx="98">
                  <c:v>98.553857421874994</c:v>
                </c:pt>
                <c:pt idx="99">
                  <c:v>98.554248046875003</c:v>
                </c:pt>
                <c:pt idx="100">
                  <c:v>98.5538330078125</c:v>
                </c:pt>
                <c:pt idx="101">
                  <c:v>98.554858398437503</c:v>
                </c:pt>
                <c:pt idx="102">
                  <c:v>98.553979492187494</c:v>
                </c:pt>
                <c:pt idx="103">
                  <c:v>98.554028320312497</c:v>
                </c:pt>
                <c:pt idx="104">
                  <c:v>98.552978515625</c:v>
                </c:pt>
                <c:pt idx="105">
                  <c:v>98.553759765625003</c:v>
                </c:pt>
                <c:pt idx="106">
                  <c:v>98.554833984374994</c:v>
                </c:pt>
                <c:pt idx="107">
                  <c:v>98.554833984374994</c:v>
                </c:pt>
                <c:pt idx="108">
                  <c:v>98.554589843749994</c:v>
                </c:pt>
                <c:pt idx="109">
                  <c:v>98.554492187500003</c:v>
                </c:pt>
                <c:pt idx="110">
                  <c:v>98.55419921875</c:v>
                </c:pt>
                <c:pt idx="111">
                  <c:v>98.5550537109375</c:v>
                </c:pt>
                <c:pt idx="112">
                  <c:v>98.555029296875006</c:v>
                </c:pt>
                <c:pt idx="113">
                  <c:v>98.555566406249994</c:v>
                </c:pt>
                <c:pt idx="114">
                  <c:v>98.555932617187494</c:v>
                </c:pt>
                <c:pt idx="115">
                  <c:v>98.555371093749997</c:v>
                </c:pt>
                <c:pt idx="116">
                  <c:v>98.555444335937494</c:v>
                </c:pt>
                <c:pt idx="117">
                  <c:v>98.555200195312494</c:v>
                </c:pt>
                <c:pt idx="118">
                  <c:v>98.555004882812497</c:v>
                </c:pt>
                <c:pt idx="119">
                  <c:v>98.5555419921875</c:v>
                </c:pt>
                <c:pt idx="120">
                  <c:v>98.5555419921875</c:v>
                </c:pt>
                <c:pt idx="121">
                  <c:v>98.555688476562494</c:v>
                </c:pt>
                <c:pt idx="122">
                  <c:v>98.554956054687494</c:v>
                </c:pt>
                <c:pt idx="123">
                  <c:v>98.554394531249997</c:v>
                </c:pt>
                <c:pt idx="124">
                  <c:v>98.554052734375006</c:v>
                </c:pt>
                <c:pt idx="125">
                  <c:v>98.553784179687497</c:v>
                </c:pt>
                <c:pt idx="126">
                  <c:v>98.5535888671875</c:v>
                </c:pt>
                <c:pt idx="127">
                  <c:v>98.5531005859375</c:v>
                </c:pt>
                <c:pt idx="128">
                  <c:v>98.553881835937503</c:v>
                </c:pt>
                <c:pt idx="129">
                  <c:v>98.553149414062503</c:v>
                </c:pt>
                <c:pt idx="130">
                  <c:v>98.553442382812506</c:v>
                </c:pt>
                <c:pt idx="131">
                  <c:v>98.553466796875</c:v>
                </c:pt>
                <c:pt idx="132">
                  <c:v>98.553393554687503</c:v>
                </c:pt>
                <c:pt idx="133">
                  <c:v>98.554614257812503</c:v>
                </c:pt>
                <c:pt idx="134">
                  <c:v>98.553784179687497</c:v>
                </c:pt>
                <c:pt idx="135">
                  <c:v>98.553515625000003</c:v>
                </c:pt>
                <c:pt idx="136">
                  <c:v>98.554150390624997</c:v>
                </c:pt>
                <c:pt idx="137">
                  <c:v>98.5546875</c:v>
                </c:pt>
                <c:pt idx="138">
                  <c:v>98.553906249999997</c:v>
                </c:pt>
                <c:pt idx="139">
                  <c:v>98.554541015625006</c:v>
                </c:pt>
                <c:pt idx="140">
                  <c:v>98.554736328125003</c:v>
                </c:pt>
                <c:pt idx="141">
                  <c:v>98.554418945312506</c:v>
                </c:pt>
                <c:pt idx="142">
                  <c:v>98.554003906250003</c:v>
                </c:pt>
                <c:pt idx="143">
                  <c:v>98.5545654296875</c:v>
                </c:pt>
                <c:pt idx="144">
                  <c:v>98.554638671874997</c:v>
                </c:pt>
                <c:pt idx="145">
                  <c:v>98.554394531249997</c:v>
                </c:pt>
                <c:pt idx="146">
                  <c:v>98.554907226562506</c:v>
                </c:pt>
                <c:pt idx="147">
                  <c:v>98.555444335937494</c:v>
                </c:pt>
                <c:pt idx="148">
                  <c:v>98.554541015625006</c:v>
                </c:pt>
                <c:pt idx="149">
                  <c:v>98.555029296875006</c:v>
                </c:pt>
                <c:pt idx="150">
                  <c:v>98.555322265624994</c:v>
                </c:pt>
                <c:pt idx="151">
                  <c:v>98.55517578125</c:v>
                </c:pt>
                <c:pt idx="152">
                  <c:v>98.554516601562497</c:v>
                </c:pt>
                <c:pt idx="153">
                  <c:v>98.555151367187506</c:v>
                </c:pt>
                <c:pt idx="154">
                  <c:v>98.5556640625</c:v>
                </c:pt>
                <c:pt idx="155">
                  <c:v>98.555468750000003</c:v>
                </c:pt>
                <c:pt idx="156">
                  <c:v>98.554711914062494</c:v>
                </c:pt>
                <c:pt idx="157">
                  <c:v>98.5546875</c:v>
                </c:pt>
                <c:pt idx="158">
                  <c:v>98.555249023437497</c:v>
                </c:pt>
                <c:pt idx="159">
                  <c:v>98.555346679687503</c:v>
                </c:pt>
                <c:pt idx="160">
                  <c:v>98.555322265624994</c:v>
                </c:pt>
                <c:pt idx="161">
                  <c:v>98.555126953124997</c:v>
                </c:pt>
                <c:pt idx="162">
                  <c:v>98.555468750000003</c:v>
                </c:pt>
                <c:pt idx="163">
                  <c:v>98.554760742187497</c:v>
                </c:pt>
                <c:pt idx="164">
                  <c:v>98.5557861328125</c:v>
                </c:pt>
                <c:pt idx="165">
                  <c:v>98.555395507812506</c:v>
                </c:pt>
                <c:pt idx="166">
                  <c:v>98.555102539062503</c:v>
                </c:pt>
                <c:pt idx="167">
                  <c:v>98.555151367187506</c:v>
                </c:pt>
                <c:pt idx="168">
                  <c:v>98.555151367187506</c:v>
                </c:pt>
                <c:pt idx="169">
                  <c:v>98.555566406249994</c:v>
                </c:pt>
                <c:pt idx="170">
                  <c:v>98.555615234374997</c:v>
                </c:pt>
                <c:pt idx="171">
                  <c:v>98.5550537109375</c:v>
                </c:pt>
                <c:pt idx="172">
                  <c:v>98.554882812499997</c:v>
                </c:pt>
                <c:pt idx="173">
                  <c:v>98.554492187500003</c:v>
                </c:pt>
                <c:pt idx="174">
                  <c:v>98.5546875</c:v>
                </c:pt>
                <c:pt idx="175">
                  <c:v>98.554931640625</c:v>
                </c:pt>
                <c:pt idx="176">
                  <c:v>98.554980468750003</c:v>
                </c:pt>
                <c:pt idx="177">
                  <c:v>98.55517578125</c:v>
                </c:pt>
                <c:pt idx="178">
                  <c:v>98.554736328125003</c:v>
                </c:pt>
                <c:pt idx="179">
                  <c:v>98.554760742187497</c:v>
                </c:pt>
                <c:pt idx="180">
                  <c:v>98.554370117187503</c:v>
                </c:pt>
                <c:pt idx="181">
                  <c:v>98.553759765625003</c:v>
                </c:pt>
                <c:pt idx="182">
                  <c:v>98.553662109374997</c:v>
                </c:pt>
                <c:pt idx="183">
                  <c:v>98.553930664062506</c:v>
                </c:pt>
                <c:pt idx="184">
                  <c:v>98.553564453125006</c:v>
                </c:pt>
                <c:pt idx="185">
                  <c:v>98.553320312500006</c:v>
                </c:pt>
                <c:pt idx="186">
                  <c:v>98.553881835937503</c:v>
                </c:pt>
                <c:pt idx="187">
                  <c:v>98.5543212890625</c:v>
                </c:pt>
                <c:pt idx="188">
                  <c:v>98.555200195312494</c:v>
                </c:pt>
                <c:pt idx="189">
                  <c:v>98.554907226562506</c:v>
                </c:pt>
                <c:pt idx="190">
                  <c:v>98.554907226562506</c:v>
                </c:pt>
                <c:pt idx="191">
                  <c:v>98.554492187500003</c:v>
                </c:pt>
                <c:pt idx="192">
                  <c:v>98.554003906250003</c:v>
                </c:pt>
                <c:pt idx="193">
                  <c:v>98.553857421874994</c:v>
                </c:pt>
                <c:pt idx="194">
                  <c:v>98.552783203125003</c:v>
                </c:pt>
                <c:pt idx="195">
                  <c:v>98.553955078125</c:v>
                </c:pt>
                <c:pt idx="196">
                  <c:v>98.553393554687503</c:v>
                </c:pt>
                <c:pt idx="197">
                  <c:v>98.554516601562497</c:v>
                </c:pt>
                <c:pt idx="198">
                  <c:v>98.554785156250006</c:v>
                </c:pt>
                <c:pt idx="199">
                  <c:v>98.55419921875</c:v>
                </c:pt>
                <c:pt idx="200">
                  <c:v>98.554956054687494</c:v>
                </c:pt>
                <c:pt idx="201">
                  <c:v>98.554003906250003</c:v>
                </c:pt>
                <c:pt idx="202">
                  <c:v>98.553369140624994</c:v>
                </c:pt>
                <c:pt idx="203">
                  <c:v>98.553637695312503</c:v>
                </c:pt>
                <c:pt idx="204">
                  <c:v>98.554443359375</c:v>
                </c:pt>
                <c:pt idx="205">
                  <c:v>98.553759765625003</c:v>
                </c:pt>
                <c:pt idx="206">
                  <c:v>98.553613281249994</c:v>
                </c:pt>
                <c:pt idx="207">
                  <c:v>98.554516601562497</c:v>
                </c:pt>
                <c:pt idx="208">
                  <c:v>98.554296875000006</c:v>
                </c:pt>
                <c:pt idx="209">
                  <c:v>98.554394531249997</c:v>
                </c:pt>
                <c:pt idx="210">
                  <c:v>98.554858398437503</c:v>
                </c:pt>
                <c:pt idx="211">
                  <c:v>98.554882812499997</c:v>
                </c:pt>
                <c:pt idx="212">
                  <c:v>98.5546875</c:v>
                </c:pt>
                <c:pt idx="213">
                  <c:v>98.554760742187497</c:v>
                </c:pt>
                <c:pt idx="214">
                  <c:v>98.5548095703125</c:v>
                </c:pt>
                <c:pt idx="215">
                  <c:v>98.5546875</c:v>
                </c:pt>
                <c:pt idx="216">
                  <c:v>98.554736328125003</c:v>
                </c:pt>
                <c:pt idx="217">
                  <c:v>98.555004882812497</c:v>
                </c:pt>
                <c:pt idx="218">
                  <c:v>98.555126953124997</c:v>
                </c:pt>
                <c:pt idx="219">
                  <c:v>98.554589843749994</c:v>
                </c:pt>
                <c:pt idx="220">
                  <c:v>98.554833984374994</c:v>
                </c:pt>
                <c:pt idx="221">
                  <c:v>98.554296875000006</c:v>
                </c:pt>
                <c:pt idx="222">
                  <c:v>98.554223632812494</c:v>
                </c:pt>
                <c:pt idx="223">
                  <c:v>98.5538330078125</c:v>
                </c:pt>
                <c:pt idx="224">
                  <c:v>98.5540771484375</c:v>
                </c:pt>
                <c:pt idx="225">
                  <c:v>98.554882812499997</c:v>
                </c:pt>
                <c:pt idx="226">
                  <c:v>98.554516601562497</c:v>
                </c:pt>
                <c:pt idx="227">
                  <c:v>98.554614257812503</c:v>
                </c:pt>
                <c:pt idx="228">
                  <c:v>98.555517578125006</c:v>
                </c:pt>
                <c:pt idx="229">
                  <c:v>98.555517578125006</c:v>
                </c:pt>
                <c:pt idx="230">
                  <c:v>98.555712890625003</c:v>
                </c:pt>
                <c:pt idx="231">
                  <c:v>98.555200195312494</c:v>
                </c:pt>
                <c:pt idx="232">
                  <c:v>98.554907226562506</c:v>
                </c:pt>
                <c:pt idx="233">
                  <c:v>98.554467773437494</c:v>
                </c:pt>
                <c:pt idx="234">
                  <c:v>98.554785156250006</c:v>
                </c:pt>
                <c:pt idx="235">
                  <c:v>98.554760742187497</c:v>
                </c:pt>
                <c:pt idx="236">
                  <c:v>98.554370117187503</c:v>
                </c:pt>
                <c:pt idx="237">
                  <c:v>98.554663085937506</c:v>
                </c:pt>
                <c:pt idx="238">
                  <c:v>98.555444335937494</c:v>
                </c:pt>
                <c:pt idx="239">
                  <c:v>98.556054687499994</c:v>
                </c:pt>
                <c:pt idx="240">
                  <c:v>98.555908203125</c:v>
                </c:pt>
                <c:pt idx="241">
                  <c:v>98.555688476562494</c:v>
                </c:pt>
                <c:pt idx="242">
                  <c:v>98.556909179687494</c:v>
                </c:pt>
                <c:pt idx="243">
                  <c:v>98.5570068359375</c:v>
                </c:pt>
                <c:pt idx="244">
                  <c:v>98.557031249999994</c:v>
                </c:pt>
                <c:pt idx="245">
                  <c:v>98.557397460937494</c:v>
                </c:pt>
                <c:pt idx="246">
                  <c:v>98.558422851562497</c:v>
                </c:pt>
                <c:pt idx="247">
                  <c:v>98.558911132812497</c:v>
                </c:pt>
                <c:pt idx="248">
                  <c:v>98.561083984375003</c:v>
                </c:pt>
                <c:pt idx="249">
                  <c:v>98.5625</c:v>
                </c:pt>
                <c:pt idx="250">
                  <c:v>98.564843749999994</c:v>
                </c:pt>
                <c:pt idx="251">
                  <c:v>98.567578124999997</c:v>
                </c:pt>
                <c:pt idx="252">
                  <c:v>98.571337890625003</c:v>
                </c:pt>
                <c:pt idx="253">
                  <c:v>98.574804687500006</c:v>
                </c:pt>
                <c:pt idx="254">
                  <c:v>98.580297851562506</c:v>
                </c:pt>
                <c:pt idx="255">
                  <c:v>98.587207031250003</c:v>
                </c:pt>
                <c:pt idx="256">
                  <c:v>98.597680664062494</c:v>
                </c:pt>
                <c:pt idx="257">
                  <c:v>98.608496093750006</c:v>
                </c:pt>
                <c:pt idx="258">
                  <c:v>98.617431640625</c:v>
                </c:pt>
                <c:pt idx="259">
                  <c:v>98.627392578124997</c:v>
                </c:pt>
                <c:pt idx="260">
                  <c:v>98.637646484374997</c:v>
                </c:pt>
                <c:pt idx="261">
                  <c:v>98.651953125000006</c:v>
                </c:pt>
                <c:pt idx="262">
                  <c:v>98.667504882812494</c:v>
                </c:pt>
                <c:pt idx="263">
                  <c:v>98.684326171875</c:v>
                </c:pt>
                <c:pt idx="264">
                  <c:v>98.7032470703125</c:v>
                </c:pt>
                <c:pt idx="265">
                  <c:v>98.723461914062497</c:v>
                </c:pt>
                <c:pt idx="266">
                  <c:v>98.744116210937506</c:v>
                </c:pt>
                <c:pt idx="267">
                  <c:v>98.769067382812494</c:v>
                </c:pt>
                <c:pt idx="268">
                  <c:v>98.7960205078125</c:v>
                </c:pt>
                <c:pt idx="269">
                  <c:v>98.82177734375</c:v>
                </c:pt>
                <c:pt idx="270">
                  <c:v>98.844946289062506</c:v>
                </c:pt>
                <c:pt idx="271">
                  <c:v>98.871997070312503</c:v>
                </c:pt>
                <c:pt idx="272">
                  <c:v>98.895263671875</c:v>
                </c:pt>
                <c:pt idx="273">
                  <c:v>98.9200439453125</c:v>
                </c:pt>
                <c:pt idx="274">
                  <c:v>98.942163085937494</c:v>
                </c:pt>
                <c:pt idx="275">
                  <c:v>98.965185546875006</c:v>
                </c:pt>
                <c:pt idx="276">
                  <c:v>98.982714843750003</c:v>
                </c:pt>
                <c:pt idx="277">
                  <c:v>98.999829101562497</c:v>
                </c:pt>
                <c:pt idx="278">
                  <c:v>99.013452148437494</c:v>
                </c:pt>
                <c:pt idx="279">
                  <c:v>99.040454101562503</c:v>
                </c:pt>
                <c:pt idx="280">
                  <c:v>99.048144531250003</c:v>
                </c:pt>
                <c:pt idx="281">
                  <c:v>99.054296875000006</c:v>
                </c:pt>
                <c:pt idx="282">
                  <c:v>99.059643554687497</c:v>
                </c:pt>
                <c:pt idx="283">
                  <c:v>99.062597656250006</c:v>
                </c:pt>
                <c:pt idx="284">
                  <c:v>99.064892578124997</c:v>
                </c:pt>
                <c:pt idx="285">
                  <c:v>99.065893554687506</c:v>
                </c:pt>
                <c:pt idx="286">
                  <c:v>99.064160156249997</c:v>
                </c:pt>
                <c:pt idx="287">
                  <c:v>99.062060546875003</c:v>
                </c:pt>
                <c:pt idx="288">
                  <c:v>99.062329101562497</c:v>
                </c:pt>
                <c:pt idx="289">
                  <c:v>99.063256835937494</c:v>
                </c:pt>
                <c:pt idx="290">
                  <c:v>99.063208007812506</c:v>
                </c:pt>
                <c:pt idx="291">
                  <c:v>99.063208007812506</c:v>
                </c:pt>
                <c:pt idx="292">
                  <c:v>99.063061523437497</c:v>
                </c:pt>
                <c:pt idx="293">
                  <c:v>99.063134765624994</c:v>
                </c:pt>
                <c:pt idx="294">
                  <c:v>99.062573242187497</c:v>
                </c:pt>
                <c:pt idx="295">
                  <c:v>99.062915039062503</c:v>
                </c:pt>
                <c:pt idx="296">
                  <c:v>99.062915039062503</c:v>
                </c:pt>
                <c:pt idx="297">
                  <c:v>99.063525390625003</c:v>
                </c:pt>
                <c:pt idx="298">
                  <c:v>99.063696289062506</c:v>
                </c:pt>
                <c:pt idx="299">
                  <c:v>99.063867187499994</c:v>
                </c:pt>
                <c:pt idx="300">
                  <c:v>99.0633544921875</c:v>
                </c:pt>
                <c:pt idx="301">
                  <c:v>99.063549804687497</c:v>
                </c:pt>
                <c:pt idx="302">
                  <c:v>99.063208007812506</c:v>
                </c:pt>
                <c:pt idx="303">
                  <c:v>99.062744140625</c:v>
                </c:pt>
                <c:pt idx="304">
                  <c:v>99.063037109375003</c:v>
                </c:pt>
                <c:pt idx="305">
                  <c:v>99.0635986328125</c:v>
                </c:pt>
                <c:pt idx="306">
                  <c:v>99.063818359375006</c:v>
                </c:pt>
                <c:pt idx="307">
                  <c:v>99.064111328124994</c:v>
                </c:pt>
                <c:pt idx="308">
                  <c:v>99.063916015624997</c:v>
                </c:pt>
                <c:pt idx="309">
                  <c:v>99.063916015624997</c:v>
                </c:pt>
                <c:pt idx="310">
                  <c:v>99.064965820312494</c:v>
                </c:pt>
                <c:pt idx="311">
                  <c:v>99.064038085937497</c:v>
                </c:pt>
                <c:pt idx="312">
                  <c:v>99.064038085937497</c:v>
                </c:pt>
                <c:pt idx="313">
                  <c:v>99.063330078125006</c:v>
                </c:pt>
                <c:pt idx="314">
                  <c:v>99.062207031249997</c:v>
                </c:pt>
                <c:pt idx="315">
                  <c:v>99.062231445312506</c:v>
                </c:pt>
                <c:pt idx="316">
                  <c:v>99.061743164062506</c:v>
                </c:pt>
                <c:pt idx="317">
                  <c:v>99.060961914062503</c:v>
                </c:pt>
                <c:pt idx="318">
                  <c:v>99.0618896484375</c:v>
                </c:pt>
                <c:pt idx="319">
                  <c:v>99.061621093750006</c:v>
                </c:pt>
                <c:pt idx="320">
                  <c:v>99.061572265625003</c:v>
                </c:pt>
                <c:pt idx="321">
                  <c:v>99.062475585937506</c:v>
                </c:pt>
                <c:pt idx="322">
                  <c:v>99.063183593749997</c:v>
                </c:pt>
                <c:pt idx="323">
                  <c:v>99.062939453124997</c:v>
                </c:pt>
                <c:pt idx="324">
                  <c:v>99.0625</c:v>
                </c:pt>
                <c:pt idx="325">
                  <c:v>99.061499023437506</c:v>
                </c:pt>
                <c:pt idx="326">
                  <c:v>99.061743164062506</c:v>
                </c:pt>
                <c:pt idx="327">
                  <c:v>99.062329101562497</c:v>
                </c:pt>
                <c:pt idx="328">
                  <c:v>99.062548828125003</c:v>
                </c:pt>
                <c:pt idx="329">
                  <c:v>99.062451171874997</c:v>
                </c:pt>
                <c:pt idx="330">
                  <c:v>99.062231445312506</c:v>
                </c:pt>
                <c:pt idx="331">
                  <c:v>99.062158203124994</c:v>
                </c:pt>
                <c:pt idx="332">
                  <c:v>99.062597656250006</c:v>
                </c:pt>
                <c:pt idx="333">
                  <c:v>99.062524414062494</c:v>
                </c:pt>
                <c:pt idx="334">
                  <c:v>99.062670898437503</c:v>
                </c:pt>
                <c:pt idx="335">
                  <c:v>99.061914062499994</c:v>
                </c:pt>
                <c:pt idx="336">
                  <c:v>99.062695312499997</c:v>
                </c:pt>
                <c:pt idx="337">
                  <c:v>99.062524414062494</c:v>
                </c:pt>
                <c:pt idx="338">
                  <c:v>99.061718749999997</c:v>
                </c:pt>
                <c:pt idx="339">
                  <c:v>99.062036132812494</c:v>
                </c:pt>
                <c:pt idx="340">
                  <c:v>99.062084960937497</c:v>
                </c:pt>
                <c:pt idx="341">
                  <c:v>99.063500976562494</c:v>
                </c:pt>
                <c:pt idx="342">
                  <c:v>99.062939453124997</c:v>
                </c:pt>
                <c:pt idx="343">
                  <c:v>99.062036132812494</c:v>
                </c:pt>
                <c:pt idx="344">
                  <c:v>99.062182617187503</c:v>
                </c:pt>
                <c:pt idx="345">
                  <c:v>99.062695312499997</c:v>
                </c:pt>
                <c:pt idx="346">
                  <c:v>99.0625</c:v>
                </c:pt>
                <c:pt idx="347">
                  <c:v>99.061474609374997</c:v>
                </c:pt>
                <c:pt idx="348">
                  <c:v>99.061865234375006</c:v>
                </c:pt>
                <c:pt idx="349">
                  <c:v>99.061474609374997</c:v>
                </c:pt>
                <c:pt idx="350">
                  <c:v>99.061694335937503</c:v>
                </c:pt>
                <c:pt idx="351">
                  <c:v>99.061621093750006</c:v>
                </c:pt>
                <c:pt idx="352">
                  <c:v>99.061621093750006</c:v>
                </c:pt>
                <c:pt idx="353">
                  <c:v>99.061962890624997</c:v>
                </c:pt>
                <c:pt idx="354">
                  <c:v>99.061303710937494</c:v>
                </c:pt>
                <c:pt idx="355">
                  <c:v>99.0618896484375</c:v>
                </c:pt>
                <c:pt idx="356">
                  <c:v>99.061987304687506</c:v>
                </c:pt>
                <c:pt idx="357">
                  <c:v>99.061962890624997</c:v>
                </c:pt>
                <c:pt idx="358">
                  <c:v>99.062475585937506</c:v>
                </c:pt>
                <c:pt idx="359">
                  <c:v>99.062329101562497</c:v>
                </c:pt>
                <c:pt idx="360">
                  <c:v>99.061181640624994</c:v>
                </c:pt>
                <c:pt idx="361">
                  <c:v>99.0606689453125</c:v>
                </c:pt>
                <c:pt idx="362">
                  <c:v>99.060717773437503</c:v>
                </c:pt>
                <c:pt idx="363">
                  <c:v>99.0599365234375</c:v>
                </c:pt>
                <c:pt idx="364">
                  <c:v>99.059472656249994</c:v>
                </c:pt>
                <c:pt idx="365">
                  <c:v>99.060034179687506</c:v>
                </c:pt>
                <c:pt idx="366">
                  <c:v>99.0606689453125</c:v>
                </c:pt>
                <c:pt idx="367">
                  <c:v>99.060815429687494</c:v>
                </c:pt>
                <c:pt idx="368">
                  <c:v>99.060522460937506</c:v>
                </c:pt>
                <c:pt idx="369">
                  <c:v>99.0601806640625</c:v>
                </c:pt>
                <c:pt idx="370">
                  <c:v>99.060546875</c:v>
                </c:pt>
                <c:pt idx="371">
                  <c:v>99.060375976562497</c:v>
                </c:pt>
                <c:pt idx="372">
                  <c:v>99.060034179687506</c:v>
                </c:pt>
                <c:pt idx="373">
                  <c:v>99.060498046874997</c:v>
                </c:pt>
                <c:pt idx="374">
                  <c:v>99.060717773437503</c:v>
                </c:pt>
                <c:pt idx="375">
                  <c:v>99.061499023437506</c:v>
                </c:pt>
                <c:pt idx="376">
                  <c:v>99.060498046874997</c:v>
                </c:pt>
                <c:pt idx="377">
                  <c:v>99.061474609374997</c:v>
                </c:pt>
                <c:pt idx="378">
                  <c:v>99.060815429687494</c:v>
                </c:pt>
                <c:pt idx="379">
                  <c:v>99.060498046874997</c:v>
                </c:pt>
                <c:pt idx="380">
                  <c:v>99.060449218749994</c:v>
                </c:pt>
                <c:pt idx="381">
                  <c:v>99.060473632812503</c:v>
                </c:pt>
                <c:pt idx="382">
                  <c:v>99.06005859375</c:v>
                </c:pt>
                <c:pt idx="383">
                  <c:v>99.059008789062503</c:v>
                </c:pt>
                <c:pt idx="384">
                  <c:v>99.059960937499994</c:v>
                </c:pt>
                <c:pt idx="385">
                  <c:v>99.060449218749994</c:v>
                </c:pt>
                <c:pt idx="386">
                  <c:v>99.060937499999994</c:v>
                </c:pt>
                <c:pt idx="387">
                  <c:v>99.060498046874997</c:v>
                </c:pt>
                <c:pt idx="388">
                  <c:v>99.060205078124994</c:v>
                </c:pt>
                <c:pt idx="389">
                  <c:v>99.060571289062494</c:v>
                </c:pt>
                <c:pt idx="390">
                  <c:v>99.060400390625006</c:v>
                </c:pt>
                <c:pt idx="391">
                  <c:v>99.059619140625003</c:v>
                </c:pt>
                <c:pt idx="392">
                  <c:v>99.060131835937497</c:v>
                </c:pt>
                <c:pt idx="393">
                  <c:v>99.060620117187497</c:v>
                </c:pt>
                <c:pt idx="394">
                  <c:v>99.060986328124997</c:v>
                </c:pt>
                <c:pt idx="395">
                  <c:v>99.061254882812506</c:v>
                </c:pt>
                <c:pt idx="396">
                  <c:v>99.060205078124994</c:v>
                </c:pt>
                <c:pt idx="397">
                  <c:v>99.060473632812503</c:v>
                </c:pt>
                <c:pt idx="398">
                  <c:v>99.060327148437494</c:v>
                </c:pt>
                <c:pt idx="399">
                  <c:v>99.060766601562506</c:v>
                </c:pt>
                <c:pt idx="400">
                  <c:v>99.061108398437497</c:v>
                </c:pt>
                <c:pt idx="401">
                  <c:v>99.060961914062503</c:v>
                </c:pt>
                <c:pt idx="402">
                  <c:v>99.061328125000003</c:v>
                </c:pt>
                <c:pt idx="403">
                  <c:v>99.061767578125</c:v>
                </c:pt>
                <c:pt idx="404">
                  <c:v>99.0615234375</c:v>
                </c:pt>
                <c:pt idx="405">
                  <c:v>99.061914062499994</c:v>
                </c:pt>
                <c:pt idx="406">
                  <c:v>99.061181640624994</c:v>
                </c:pt>
                <c:pt idx="407">
                  <c:v>99.061254882812506</c:v>
                </c:pt>
                <c:pt idx="408">
                  <c:v>99.061474609374997</c:v>
                </c:pt>
                <c:pt idx="409">
                  <c:v>99.061621093750006</c:v>
                </c:pt>
                <c:pt idx="410">
                  <c:v>99.061132812500006</c:v>
                </c:pt>
                <c:pt idx="411">
                  <c:v>99.060400390625006</c:v>
                </c:pt>
                <c:pt idx="412">
                  <c:v>99.060791015625</c:v>
                </c:pt>
                <c:pt idx="413">
                  <c:v>99.060522460937506</c:v>
                </c:pt>
                <c:pt idx="414">
                  <c:v>99.060522460937506</c:v>
                </c:pt>
                <c:pt idx="415">
                  <c:v>99.06005859375</c:v>
                </c:pt>
                <c:pt idx="416">
                  <c:v>99.060375976562497</c:v>
                </c:pt>
                <c:pt idx="417">
                  <c:v>99.060498046874997</c:v>
                </c:pt>
                <c:pt idx="418">
                  <c:v>99.060888671875006</c:v>
                </c:pt>
                <c:pt idx="419">
                  <c:v>99.060498046874997</c:v>
                </c:pt>
                <c:pt idx="420">
                  <c:v>99.061059570312494</c:v>
                </c:pt>
                <c:pt idx="421">
                  <c:v>99.06103515625</c:v>
                </c:pt>
                <c:pt idx="422">
                  <c:v>99.060717773437503</c:v>
                </c:pt>
                <c:pt idx="423">
                  <c:v>99.0594482421875</c:v>
                </c:pt>
                <c:pt idx="424">
                  <c:v>99.059716796874994</c:v>
                </c:pt>
                <c:pt idx="425">
                  <c:v>99.058813476562506</c:v>
                </c:pt>
                <c:pt idx="426">
                  <c:v>99.059838867187494</c:v>
                </c:pt>
                <c:pt idx="427">
                  <c:v>99.059814453125</c:v>
                </c:pt>
                <c:pt idx="428">
                  <c:v>99.060131835937497</c:v>
                </c:pt>
                <c:pt idx="429">
                  <c:v>99.060717773437503</c:v>
                </c:pt>
                <c:pt idx="430">
                  <c:v>99.060351562500003</c:v>
                </c:pt>
                <c:pt idx="431">
                  <c:v>99.0604248046875</c:v>
                </c:pt>
                <c:pt idx="432">
                  <c:v>99.059765624999997</c:v>
                </c:pt>
                <c:pt idx="433">
                  <c:v>99.060473632812503</c:v>
                </c:pt>
                <c:pt idx="434">
                  <c:v>99.060205078124994</c:v>
                </c:pt>
                <c:pt idx="435">
                  <c:v>99.060278320312506</c:v>
                </c:pt>
                <c:pt idx="436">
                  <c:v>99.061010742187506</c:v>
                </c:pt>
                <c:pt idx="437">
                  <c:v>99.061010742187506</c:v>
                </c:pt>
                <c:pt idx="438">
                  <c:v>99.060864257812497</c:v>
                </c:pt>
                <c:pt idx="439">
                  <c:v>99.060546875</c:v>
                </c:pt>
                <c:pt idx="440">
                  <c:v>99.060302734375</c:v>
                </c:pt>
                <c:pt idx="441">
                  <c:v>99.059716796874994</c:v>
                </c:pt>
                <c:pt idx="442">
                  <c:v>99.0604248046875</c:v>
                </c:pt>
                <c:pt idx="443">
                  <c:v>99.060937499999994</c:v>
                </c:pt>
                <c:pt idx="444">
                  <c:v>99.059838867187494</c:v>
                </c:pt>
                <c:pt idx="445">
                  <c:v>99.059667968750006</c:v>
                </c:pt>
                <c:pt idx="446">
                  <c:v>99.0596923828125</c:v>
                </c:pt>
                <c:pt idx="447">
                  <c:v>99.060083007812494</c:v>
                </c:pt>
                <c:pt idx="448">
                  <c:v>99.059521484374997</c:v>
                </c:pt>
                <c:pt idx="449">
                  <c:v>99.059741210937503</c:v>
                </c:pt>
                <c:pt idx="450">
                  <c:v>99.060375976562497</c:v>
                </c:pt>
                <c:pt idx="451">
                  <c:v>99.061230468749997</c:v>
                </c:pt>
                <c:pt idx="452">
                  <c:v>99.060693359374994</c:v>
                </c:pt>
                <c:pt idx="453">
                  <c:v>99.060205078124994</c:v>
                </c:pt>
                <c:pt idx="454">
                  <c:v>99.0596923828125</c:v>
                </c:pt>
                <c:pt idx="455">
                  <c:v>99.0596923828125</c:v>
                </c:pt>
                <c:pt idx="456">
                  <c:v>99.0594482421875</c:v>
                </c:pt>
                <c:pt idx="457">
                  <c:v>99.059179687500006</c:v>
                </c:pt>
                <c:pt idx="458">
                  <c:v>99.059277343749997</c:v>
                </c:pt>
                <c:pt idx="459">
                  <c:v>99.059130859375003</c:v>
                </c:pt>
                <c:pt idx="460">
                  <c:v>99.059228515624994</c:v>
                </c:pt>
                <c:pt idx="461">
                  <c:v>99.0582275390625</c:v>
                </c:pt>
                <c:pt idx="462">
                  <c:v>99.058447265625006</c:v>
                </c:pt>
                <c:pt idx="463">
                  <c:v>99.059350585937494</c:v>
                </c:pt>
                <c:pt idx="464">
                  <c:v>99.058276367187503</c:v>
                </c:pt>
                <c:pt idx="465">
                  <c:v>99.0589599609375</c:v>
                </c:pt>
                <c:pt idx="466">
                  <c:v>99.058984374999994</c:v>
                </c:pt>
                <c:pt idx="467">
                  <c:v>99.059179687500006</c:v>
                </c:pt>
                <c:pt idx="468">
                  <c:v>99.059912109375006</c:v>
                </c:pt>
                <c:pt idx="469">
                  <c:v>99.060034179687506</c:v>
                </c:pt>
                <c:pt idx="470">
                  <c:v>99.059277343749997</c:v>
                </c:pt>
                <c:pt idx="471">
                  <c:v>99.059912109375006</c:v>
                </c:pt>
                <c:pt idx="472">
                  <c:v>99.060253906249997</c:v>
                </c:pt>
                <c:pt idx="473">
                  <c:v>99.060107421875003</c:v>
                </c:pt>
                <c:pt idx="474">
                  <c:v>99.059228515624994</c:v>
                </c:pt>
                <c:pt idx="475">
                  <c:v>99.059228515624994</c:v>
                </c:pt>
                <c:pt idx="476">
                  <c:v>99.059179687500006</c:v>
                </c:pt>
                <c:pt idx="477">
                  <c:v>99.0582275390625</c:v>
                </c:pt>
                <c:pt idx="478">
                  <c:v>99.058984374999994</c:v>
                </c:pt>
                <c:pt idx="479">
                  <c:v>99.059521484374997</c:v>
                </c:pt>
                <c:pt idx="480">
                  <c:v>99.059765624999997</c:v>
                </c:pt>
                <c:pt idx="481">
                  <c:v>99.0596923828125</c:v>
                </c:pt>
                <c:pt idx="482">
                  <c:v>99.059375000000003</c:v>
                </c:pt>
                <c:pt idx="483">
                  <c:v>99.060302734375</c:v>
                </c:pt>
                <c:pt idx="484">
                  <c:v>99.060205078124994</c:v>
                </c:pt>
                <c:pt idx="485">
                  <c:v>99.05908203125</c:v>
                </c:pt>
                <c:pt idx="486">
                  <c:v>99.059301757812506</c:v>
                </c:pt>
                <c:pt idx="487">
                  <c:v>99.058520507812503</c:v>
                </c:pt>
                <c:pt idx="488">
                  <c:v>99.059399414062497</c:v>
                </c:pt>
                <c:pt idx="489">
                  <c:v>99.059106445312494</c:v>
                </c:pt>
                <c:pt idx="490">
                  <c:v>99.060009765624997</c:v>
                </c:pt>
                <c:pt idx="491">
                  <c:v>99.060473632812503</c:v>
                </c:pt>
                <c:pt idx="492">
                  <c:v>99.059814453125</c:v>
                </c:pt>
                <c:pt idx="493">
                  <c:v>99.0599365234375</c:v>
                </c:pt>
                <c:pt idx="494">
                  <c:v>99.058935546875006</c:v>
                </c:pt>
                <c:pt idx="495">
                  <c:v>99.059545898437506</c:v>
                </c:pt>
                <c:pt idx="496">
                  <c:v>99.060473632812503</c:v>
                </c:pt>
                <c:pt idx="497">
                  <c:v>99.059741210937503</c:v>
                </c:pt>
                <c:pt idx="498">
                  <c:v>99.059643554687497</c:v>
                </c:pt>
                <c:pt idx="499">
                  <c:v>99.059521484374997</c:v>
                </c:pt>
                <c:pt idx="500">
                  <c:v>99.0599365234375</c:v>
                </c:pt>
                <c:pt idx="501">
                  <c:v>99.060546875</c:v>
                </c:pt>
                <c:pt idx="502">
                  <c:v>99.060253906249997</c:v>
                </c:pt>
                <c:pt idx="503">
                  <c:v>99.06005859375</c:v>
                </c:pt>
                <c:pt idx="504">
                  <c:v>99.061010742187506</c:v>
                </c:pt>
                <c:pt idx="505">
                  <c:v>99.060888671875006</c:v>
                </c:pt>
                <c:pt idx="506">
                  <c:v>99.060229492187503</c:v>
                </c:pt>
                <c:pt idx="507">
                  <c:v>99.059741210937503</c:v>
                </c:pt>
                <c:pt idx="508">
                  <c:v>99.0596923828125</c:v>
                </c:pt>
                <c:pt idx="509">
                  <c:v>99.058691406250006</c:v>
                </c:pt>
                <c:pt idx="510">
                  <c:v>99.058544921874997</c:v>
                </c:pt>
                <c:pt idx="511">
                  <c:v>99.058300781249997</c:v>
                </c:pt>
                <c:pt idx="512">
                  <c:v>99.058935546875006</c:v>
                </c:pt>
                <c:pt idx="513">
                  <c:v>99.059716796874994</c:v>
                </c:pt>
                <c:pt idx="514">
                  <c:v>99.0592041015625</c:v>
                </c:pt>
                <c:pt idx="515">
                  <c:v>99.059741210937503</c:v>
                </c:pt>
                <c:pt idx="516">
                  <c:v>99.059399414062497</c:v>
                </c:pt>
                <c:pt idx="517">
                  <c:v>99.0592041015625</c:v>
                </c:pt>
                <c:pt idx="518">
                  <c:v>99.058325195312506</c:v>
                </c:pt>
                <c:pt idx="519">
                  <c:v>99.058740234374994</c:v>
                </c:pt>
                <c:pt idx="520">
                  <c:v>99.059350585937494</c:v>
                </c:pt>
                <c:pt idx="521">
                  <c:v>99.059106445312494</c:v>
                </c:pt>
                <c:pt idx="522">
                  <c:v>99.058911132812497</c:v>
                </c:pt>
                <c:pt idx="523">
                  <c:v>99.059667968750006</c:v>
                </c:pt>
                <c:pt idx="524">
                  <c:v>99.0595703125</c:v>
                </c:pt>
                <c:pt idx="525">
                  <c:v>99.059008789062503</c:v>
                </c:pt>
                <c:pt idx="526">
                  <c:v>99.058349609375</c:v>
                </c:pt>
                <c:pt idx="527">
                  <c:v>99.058569335937506</c:v>
                </c:pt>
                <c:pt idx="528">
                  <c:v>99.0595703125</c:v>
                </c:pt>
                <c:pt idx="529">
                  <c:v>99.059545898437506</c:v>
                </c:pt>
                <c:pt idx="530">
                  <c:v>99.0596923828125</c:v>
                </c:pt>
                <c:pt idx="531">
                  <c:v>99.0594482421875</c:v>
                </c:pt>
                <c:pt idx="532">
                  <c:v>99.059301757812506</c:v>
                </c:pt>
                <c:pt idx="533">
                  <c:v>99.059399414062497</c:v>
                </c:pt>
                <c:pt idx="534">
                  <c:v>99.058935546875006</c:v>
                </c:pt>
                <c:pt idx="535">
                  <c:v>99.059228515624994</c:v>
                </c:pt>
                <c:pt idx="536">
                  <c:v>99.059228515624994</c:v>
                </c:pt>
                <c:pt idx="537">
                  <c:v>99.0592041015625</c:v>
                </c:pt>
                <c:pt idx="538">
                  <c:v>99.058764648437503</c:v>
                </c:pt>
                <c:pt idx="539">
                  <c:v>99.059643554687497</c:v>
                </c:pt>
                <c:pt idx="540">
                  <c:v>99.060107421875003</c:v>
                </c:pt>
                <c:pt idx="541">
                  <c:v>99.059716796874994</c:v>
                </c:pt>
                <c:pt idx="542">
                  <c:v>99.059106445312494</c:v>
                </c:pt>
                <c:pt idx="543">
                  <c:v>99.057470703125006</c:v>
                </c:pt>
                <c:pt idx="544">
                  <c:v>99.056787109374994</c:v>
                </c:pt>
                <c:pt idx="545">
                  <c:v>99.057910156250003</c:v>
                </c:pt>
                <c:pt idx="546">
                  <c:v>99.058520507812503</c:v>
                </c:pt>
                <c:pt idx="547">
                  <c:v>99.058520507812503</c:v>
                </c:pt>
                <c:pt idx="548">
                  <c:v>99.0587158203125</c:v>
                </c:pt>
                <c:pt idx="549">
                  <c:v>99.057592773437506</c:v>
                </c:pt>
                <c:pt idx="550">
                  <c:v>99.0567626953125</c:v>
                </c:pt>
                <c:pt idx="551">
                  <c:v>99.0555419921875</c:v>
                </c:pt>
                <c:pt idx="552">
                  <c:v>99.054223632812494</c:v>
                </c:pt>
                <c:pt idx="553">
                  <c:v>99.053393554687503</c:v>
                </c:pt>
                <c:pt idx="554">
                  <c:v>99.052490234375</c:v>
                </c:pt>
                <c:pt idx="555">
                  <c:v>99.049047851562506</c:v>
                </c:pt>
                <c:pt idx="556">
                  <c:v>99.048046874999997</c:v>
                </c:pt>
                <c:pt idx="557">
                  <c:v>99.0450439453125</c:v>
                </c:pt>
                <c:pt idx="558">
                  <c:v>99.032519531250003</c:v>
                </c:pt>
                <c:pt idx="559">
                  <c:v>99.006030273437503</c:v>
                </c:pt>
                <c:pt idx="560">
                  <c:v>98.951220703125003</c:v>
                </c:pt>
                <c:pt idx="561">
                  <c:v>98.8834228515625</c:v>
                </c:pt>
                <c:pt idx="562">
                  <c:v>98.814990234375003</c:v>
                </c:pt>
                <c:pt idx="563">
                  <c:v>98.754370117187506</c:v>
                </c:pt>
                <c:pt idx="564">
                  <c:v>98.706811523437494</c:v>
                </c:pt>
                <c:pt idx="565">
                  <c:v>98.669458007812494</c:v>
                </c:pt>
                <c:pt idx="566">
                  <c:v>98.641870117187494</c:v>
                </c:pt>
                <c:pt idx="567">
                  <c:v>98.620556640624997</c:v>
                </c:pt>
                <c:pt idx="568">
                  <c:v>98.604711914062506</c:v>
                </c:pt>
                <c:pt idx="569">
                  <c:v>98.592846679687497</c:v>
                </c:pt>
                <c:pt idx="570">
                  <c:v>98.583886718749994</c:v>
                </c:pt>
                <c:pt idx="571">
                  <c:v>98.577661132812494</c:v>
                </c:pt>
                <c:pt idx="572">
                  <c:v>98.572021484375</c:v>
                </c:pt>
                <c:pt idx="573">
                  <c:v>98.568359375</c:v>
                </c:pt>
                <c:pt idx="574">
                  <c:v>98.565698242187494</c:v>
                </c:pt>
                <c:pt idx="575">
                  <c:v>98.563378906249994</c:v>
                </c:pt>
                <c:pt idx="576">
                  <c:v>98.561767578125</c:v>
                </c:pt>
                <c:pt idx="577">
                  <c:v>98.560205078124994</c:v>
                </c:pt>
                <c:pt idx="578">
                  <c:v>98.5592041015625</c:v>
                </c:pt>
                <c:pt idx="579">
                  <c:v>98.558300781249997</c:v>
                </c:pt>
                <c:pt idx="580">
                  <c:v>98.556860351562506</c:v>
                </c:pt>
                <c:pt idx="581">
                  <c:v>98.556420898437494</c:v>
                </c:pt>
                <c:pt idx="582">
                  <c:v>98.555615234374997</c:v>
                </c:pt>
                <c:pt idx="583">
                  <c:v>98.555102539062503</c:v>
                </c:pt>
                <c:pt idx="584">
                  <c:v>98.554052734375006</c:v>
                </c:pt>
                <c:pt idx="585">
                  <c:v>98.555615234374997</c:v>
                </c:pt>
                <c:pt idx="586">
                  <c:v>98.555737304687497</c:v>
                </c:pt>
                <c:pt idx="587">
                  <c:v>98.555712890625003</c:v>
                </c:pt>
                <c:pt idx="588">
                  <c:v>98.555737304687497</c:v>
                </c:pt>
                <c:pt idx="589">
                  <c:v>98.554858398437503</c:v>
                </c:pt>
                <c:pt idx="590">
                  <c:v>98.554858398437503</c:v>
                </c:pt>
                <c:pt idx="591">
                  <c:v>98.554907226562506</c:v>
                </c:pt>
                <c:pt idx="592">
                  <c:v>98.555444335937494</c:v>
                </c:pt>
                <c:pt idx="593">
                  <c:v>98.554980468750003</c:v>
                </c:pt>
                <c:pt idx="594">
                  <c:v>98.555444335937494</c:v>
                </c:pt>
                <c:pt idx="595">
                  <c:v>98.555004882812497</c:v>
                </c:pt>
                <c:pt idx="596">
                  <c:v>98.555249023437497</c:v>
                </c:pt>
                <c:pt idx="597">
                  <c:v>98.555249023437497</c:v>
                </c:pt>
                <c:pt idx="598">
                  <c:v>98.555761718750006</c:v>
                </c:pt>
                <c:pt idx="599">
                  <c:v>98.5560302734375</c:v>
                </c:pt>
                <c:pt idx="600">
                  <c:v>98.5546875</c:v>
                </c:pt>
                <c:pt idx="601">
                  <c:v>98.554028320312497</c:v>
                </c:pt>
                <c:pt idx="602">
                  <c:v>98.553735351562494</c:v>
                </c:pt>
                <c:pt idx="603">
                  <c:v>98.555151367187506</c:v>
                </c:pt>
                <c:pt idx="604">
                  <c:v>98.55517578125</c:v>
                </c:pt>
                <c:pt idx="605">
                  <c:v>98.555737304687497</c:v>
                </c:pt>
                <c:pt idx="606">
                  <c:v>98.556103515624997</c:v>
                </c:pt>
                <c:pt idx="607">
                  <c:v>98.5557861328125</c:v>
                </c:pt>
                <c:pt idx="608">
                  <c:v>98.556103515624997</c:v>
                </c:pt>
                <c:pt idx="609">
                  <c:v>98.556079101562503</c:v>
                </c:pt>
                <c:pt idx="610">
                  <c:v>98.556176757812494</c:v>
                </c:pt>
                <c:pt idx="611">
                  <c:v>98.556298828124994</c:v>
                </c:pt>
                <c:pt idx="612">
                  <c:v>98.556860351562506</c:v>
                </c:pt>
                <c:pt idx="613">
                  <c:v>98.556201171875003</c:v>
                </c:pt>
                <c:pt idx="614">
                  <c:v>98.555493164062497</c:v>
                </c:pt>
                <c:pt idx="615">
                  <c:v>98.555371093749997</c:v>
                </c:pt>
                <c:pt idx="616">
                  <c:v>98.555200195312494</c:v>
                </c:pt>
                <c:pt idx="617">
                  <c:v>98.555615234374997</c:v>
                </c:pt>
                <c:pt idx="618">
                  <c:v>98.555932617187494</c:v>
                </c:pt>
                <c:pt idx="619">
                  <c:v>98.5555419921875</c:v>
                </c:pt>
                <c:pt idx="620">
                  <c:v>98.555615234374997</c:v>
                </c:pt>
                <c:pt idx="621">
                  <c:v>98.555810546874994</c:v>
                </c:pt>
                <c:pt idx="622">
                  <c:v>98.555151367187506</c:v>
                </c:pt>
                <c:pt idx="623">
                  <c:v>98.555249023437497</c:v>
                </c:pt>
                <c:pt idx="624">
                  <c:v>98.554736328125003</c:v>
                </c:pt>
                <c:pt idx="625">
                  <c:v>98.554028320312497</c:v>
                </c:pt>
                <c:pt idx="626">
                  <c:v>98.553784179687497</c:v>
                </c:pt>
                <c:pt idx="627">
                  <c:v>98.554223632812494</c:v>
                </c:pt>
                <c:pt idx="628">
                  <c:v>98.553857421874994</c:v>
                </c:pt>
                <c:pt idx="629">
                  <c:v>98.553271484375003</c:v>
                </c:pt>
                <c:pt idx="630">
                  <c:v>98.553784179687497</c:v>
                </c:pt>
                <c:pt idx="631">
                  <c:v>98.553881835937503</c:v>
                </c:pt>
                <c:pt idx="632">
                  <c:v>98.5543212890625</c:v>
                </c:pt>
                <c:pt idx="633">
                  <c:v>98.555566406249994</c:v>
                </c:pt>
                <c:pt idx="634">
                  <c:v>98.556054687499994</c:v>
                </c:pt>
                <c:pt idx="635">
                  <c:v>98.556103515624997</c:v>
                </c:pt>
                <c:pt idx="636">
                  <c:v>98.556396484375</c:v>
                </c:pt>
                <c:pt idx="637">
                  <c:v>98.556323242187503</c:v>
                </c:pt>
                <c:pt idx="638">
                  <c:v>98.5557861328125</c:v>
                </c:pt>
                <c:pt idx="639">
                  <c:v>98.555322265624994</c:v>
                </c:pt>
                <c:pt idx="640">
                  <c:v>98.555273437500006</c:v>
                </c:pt>
                <c:pt idx="641">
                  <c:v>98.555078124999994</c:v>
                </c:pt>
                <c:pt idx="642">
                  <c:v>98.555078124999994</c:v>
                </c:pt>
                <c:pt idx="643">
                  <c:v>98.556005859375006</c:v>
                </c:pt>
                <c:pt idx="644">
                  <c:v>98.556372070312506</c:v>
                </c:pt>
                <c:pt idx="645">
                  <c:v>98.556738281250006</c:v>
                </c:pt>
                <c:pt idx="646">
                  <c:v>98.556298828124994</c:v>
                </c:pt>
                <c:pt idx="647">
                  <c:v>98.556298828124994</c:v>
                </c:pt>
                <c:pt idx="648">
                  <c:v>98.555419921875</c:v>
                </c:pt>
                <c:pt idx="649">
                  <c:v>98.555322265624994</c:v>
                </c:pt>
                <c:pt idx="650">
                  <c:v>98.555395507812506</c:v>
                </c:pt>
                <c:pt idx="651">
                  <c:v>98.555932617187494</c:v>
                </c:pt>
                <c:pt idx="652">
                  <c:v>98.555004882812497</c:v>
                </c:pt>
                <c:pt idx="653">
                  <c:v>98.55517578125</c:v>
                </c:pt>
                <c:pt idx="654">
                  <c:v>98.555078124999994</c:v>
                </c:pt>
                <c:pt idx="655">
                  <c:v>98.554980468750003</c:v>
                </c:pt>
                <c:pt idx="656">
                  <c:v>98.555395507812506</c:v>
                </c:pt>
                <c:pt idx="657">
                  <c:v>98.555346679687503</c:v>
                </c:pt>
                <c:pt idx="658">
                  <c:v>98.554858398437503</c:v>
                </c:pt>
                <c:pt idx="659">
                  <c:v>98.554858398437503</c:v>
                </c:pt>
                <c:pt idx="660">
                  <c:v>98.5556640625</c:v>
                </c:pt>
                <c:pt idx="661">
                  <c:v>98.555346679687503</c:v>
                </c:pt>
                <c:pt idx="662">
                  <c:v>98.555639648437506</c:v>
                </c:pt>
                <c:pt idx="663">
                  <c:v>98.555566406249994</c:v>
                </c:pt>
                <c:pt idx="664">
                  <c:v>98.555419921875</c:v>
                </c:pt>
                <c:pt idx="665">
                  <c:v>98.554785156250006</c:v>
                </c:pt>
                <c:pt idx="666">
                  <c:v>98.554370117187503</c:v>
                </c:pt>
                <c:pt idx="667">
                  <c:v>98.554272460937497</c:v>
                </c:pt>
                <c:pt idx="668">
                  <c:v>98.554296875000006</c:v>
                </c:pt>
                <c:pt idx="669">
                  <c:v>98.554956054687494</c:v>
                </c:pt>
                <c:pt idx="670">
                  <c:v>98.554907226562506</c:v>
                </c:pt>
                <c:pt idx="671">
                  <c:v>98.5546875</c:v>
                </c:pt>
                <c:pt idx="672">
                  <c:v>98.555444335937494</c:v>
                </c:pt>
                <c:pt idx="673">
                  <c:v>98.555712890625003</c:v>
                </c:pt>
                <c:pt idx="674">
                  <c:v>98.554907226562506</c:v>
                </c:pt>
                <c:pt idx="675">
                  <c:v>98.554150390624997</c:v>
                </c:pt>
                <c:pt idx="676">
                  <c:v>98.554760742187497</c:v>
                </c:pt>
                <c:pt idx="677">
                  <c:v>98.554711914062494</c:v>
                </c:pt>
                <c:pt idx="678">
                  <c:v>98.554394531249997</c:v>
                </c:pt>
                <c:pt idx="679">
                  <c:v>98.5556640625</c:v>
                </c:pt>
                <c:pt idx="680">
                  <c:v>98.556176757812494</c:v>
                </c:pt>
                <c:pt idx="681">
                  <c:v>98.55615234375</c:v>
                </c:pt>
                <c:pt idx="682">
                  <c:v>98.5552978515625</c:v>
                </c:pt>
                <c:pt idx="683">
                  <c:v>98.555029296875006</c:v>
                </c:pt>
                <c:pt idx="684">
                  <c:v>98.5548095703125</c:v>
                </c:pt>
                <c:pt idx="685">
                  <c:v>98.554028320312497</c:v>
                </c:pt>
                <c:pt idx="686">
                  <c:v>98.554516601562497</c:v>
                </c:pt>
                <c:pt idx="687">
                  <c:v>98.554223632812494</c:v>
                </c:pt>
                <c:pt idx="688">
                  <c:v>98.554248046875003</c:v>
                </c:pt>
                <c:pt idx="689">
                  <c:v>98.5548095703125</c:v>
                </c:pt>
                <c:pt idx="690">
                  <c:v>98.555566406249994</c:v>
                </c:pt>
                <c:pt idx="691">
                  <c:v>98.5556640625</c:v>
                </c:pt>
                <c:pt idx="692">
                  <c:v>98.555004882812497</c:v>
                </c:pt>
                <c:pt idx="693">
                  <c:v>98.555371093749997</c:v>
                </c:pt>
                <c:pt idx="694">
                  <c:v>98.555078124999994</c:v>
                </c:pt>
                <c:pt idx="695">
                  <c:v>98.554760742187497</c:v>
                </c:pt>
                <c:pt idx="696">
                  <c:v>98.554736328125003</c:v>
                </c:pt>
                <c:pt idx="697">
                  <c:v>98.555566406249994</c:v>
                </c:pt>
                <c:pt idx="698">
                  <c:v>98.555859374999997</c:v>
                </c:pt>
                <c:pt idx="699">
                  <c:v>98.5557861328125</c:v>
                </c:pt>
                <c:pt idx="700">
                  <c:v>98.555224609375003</c:v>
                </c:pt>
                <c:pt idx="701">
                  <c:v>98.555688476562494</c:v>
                </c:pt>
                <c:pt idx="702">
                  <c:v>98.555908203125</c:v>
                </c:pt>
                <c:pt idx="703">
                  <c:v>98.556494140625006</c:v>
                </c:pt>
                <c:pt idx="704">
                  <c:v>98.55615234375</c:v>
                </c:pt>
                <c:pt idx="705">
                  <c:v>98.555444335937494</c:v>
                </c:pt>
                <c:pt idx="706">
                  <c:v>98.554858398437503</c:v>
                </c:pt>
                <c:pt idx="707">
                  <c:v>98.55419921875</c:v>
                </c:pt>
                <c:pt idx="708">
                  <c:v>98.5545654296875</c:v>
                </c:pt>
                <c:pt idx="709">
                  <c:v>98.555444335937494</c:v>
                </c:pt>
                <c:pt idx="710">
                  <c:v>98.555371093749997</c:v>
                </c:pt>
                <c:pt idx="711">
                  <c:v>98.5552978515625</c:v>
                </c:pt>
                <c:pt idx="712">
                  <c:v>98.554614257812503</c:v>
                </c:pt>
                <c:pt idx="713">
                  <c:v>98.555493164062497</c:v>
                </c:pt>
                <c:pt idx="714">
                  <c:v>98.555200195312494</c:v>
                </c:pt>
                <c:pt idx="715">
                  <c:v>98.554882812499997</c:v>
                </c:pt>
                <c:pt idx="716">
                  <c:v>98.5550537109375</c:v>
                </c:pt>
                <c:pt idx="717">
                  <c:v>98.556054687499994</c:v>
                </c:pt>
                <c:pt idx="718">
                  <c:v>98.556127929687506</c:v>
                </c:pt>
                <c:pt idx="719">
                  <c:v>98.555566406249994</c:v>
                </c:pt>
                <c:pt idx="720">
                  <c:v>98.555566406249994</c:v>
                </c:pt>
                <c:pt idx="721">
                  <c:v>98.555981445312497</c:v>
                </c:pt>
                <c:pt idx="722">
                  <c:v>98.555859374999997</c:v>
                </c:pt>
                <c:pt idx="723">
                  <c:v>98.556347656249997</c:v>
                </c:pt>
                <c:pt idx="724">
                  <c:v>98.556542968749994</c:v>
                </c:pt>
                <c:pt idx="725">
                  <c:v>98.55615234375</c:v>
                </c:pt>
                <c:pt idx="726">
                  <c:v>98.556542968749994</c:v>
                </c:pt>
                <c:pt idx="727">
                  <c:v>98.556250000000006</c:v>
                </c:pt>
                <c:pt idx="728">
                  <c:v>98.555273437500006</c:v>
                </c:pt>
                <c:pt idx="729">
                  <c:v>98.555224609375003</c:v>
                </c:pt>
                <c:pt idx="730">
                  <c:v>98.555712890625003</c:v>
                </c:pt>
                <c:pt idx="731">
                  <c:v>98.556396484375</c:v>
                </c:pt>
                <c:pt idx="732">
                  <c:v>98.556372070312506</c:v>
                </c:pt>
                <c:pt idx="733">
                  <c:v>98.555932617187494</c:v>
                </c:pt>
                <c:pt idx="734">
                  <c:v>98.556420898437494</c:v>
                </c:pt>
                <c:pt idx="735">
                  <c:v>98.5572509765625</c:v>
                </c:pt>
                <c:pt idx="736">
                  <c:v>98.556665039062494</c:v>
                </c:pt>
                <c:pt idx="737">
                  <c:v>98.555737304687497</c:v>
                </c:pt>
                <c:pt idx="738">
                  <c:v>98.5550537109375</c:v>
                </c:pt>
                <c:pt idx="739">
                  <c:v>98.554711914062494</c:v>
                </c:pt>
                <c:pt idx="740">
                  <c:v>98.554956054687494</c:v>
                </c:pt>
                <c:pt idx="741">
                  <c:v>98.554931640625</c:v>
                </c:pt>
                <c:pt idx="742">
                  <c:v>98.554467773437494</c:v>
                </c:pt>
                <c:pt idx="743">
                  <c:v>98.554589843749994</c:v>
                </c:pt>
                <c:pt idx="744">
                  <c:v>98.554638671874997</c:v>
                </c:pt>
                <c:pt idx="745">
                  <c:v>98.555078124999994</c:v>
                </c:pt>
                <c:pt idx="746">
                  <c:v>98.555224609375003</c:v>
                </c:pt>
                <c:pt idx="747">
                  <c:v>98.555273437500006</c:v>
                </c:pt>
                <c:pt idx="748">
                  <c:v>98.555444335937494</c:v>
                </c:pt>
                <c:pt idx="749">
                  <c:v>98.555444335937494</c:v>
                </c:pt>
                <c:pt idx="750">
                  <c:v>98.555004882812497</c:v>
                </c:pt>
                <c:pt idx="751">
                  <c:v>98.554638671874997</c:v>
                </c:pt>
                <c:pt idx="752">
                  <c:v>98.555200195312494</c:v>
                </c:pt>
                <c:pt idx="753">
                  <c:v>98.555957031250003</c:v>
                </c:pt>
                <c:pt idx="754">
                  <c:v>98.555468750000003</c:v>
                </c:pt>
                <c:pt idx="755">
                  <c:v>98.555590820312503</c:v>
                </c:pt>
                <c:pt idx="756">
                  <c:v>98.5562744140625</c:v>
                </c:pt>
                <c:pt idx="757">
                  <c:v>98.555151367187506</c:v>
                </c:pt>
                <c:pt idx="758">
                  <c:v>98.5555419921875</c:v>
                </c:pt>
                <c:pt idx="759">
                  <c:v>98.555932617187494</c:v>
                </c:pt>
                <c:pt idx="760">
                  <c:v>98.556103515624997</c:v>
                </c:pt>
                <c:pt idx="761">
                  <c:v>98.555151367187506</c:v>
                </c:pt>
                <c:pt idx="762">
                  <c:v>98.554541015625006</c:v>
                </c:pt>
                <c:pt idx="763">
                  <c:v>98.554467773437494</c:v>
                </c:pt>
                <c:pt idx="764">
                  <c:v>98.554394531249997</c:v>
                </c:pt>
                <c:pt idx="765">
                  <c:v>98.555395507812506</c:v>
                </c:pt>
                <c:pt idx="766">
                  <c:v>98.555444335937494</c:v>
                </c:pt>
                <c:pt idx="767">
                  <c:v>98.556005859375006</c:v>
                </c:pt>
                <c:pt idx="768">
                  <c:v>98.555712890625003</c:v>
                </c:pt>
                <c:pt idx="769">
                  <c:v>98.555371093749997</c:v>
                </c:pt>
                <c:pt idx="770">
                  <c:v>98.555151367187506</c:v>
                </c:pt>
                <c:pt idx="771">
                  <c:v>98.554833984374994</c:v>
                </c:pt>
                <c:pt idx="772">
                  <c:v>98.554736328125003</c:v>
                </c:pt>
                <c:pt idx="773">
                  <c:v>98.555517578125006</c:v>
                </c:pt>
                <c:pt idx="774">
                  <c:v>98.555395507812506</c:v>
                </c:pt>
                <c:pt idx="775">
                  <c:v>98.555517578125006</c:v>
                </c:pt>
                <c:pt idx="776">
                  <c:v>98.555419921875</c:v>
                </c:pt>
                <c:pt idx="777">
                  <c:v>98.555834960937503</c:v>
                </c:pt>
                <c:pt idx="778">
                  <c:v>98.556127929687506</c:v>
                </c:pt>
                <c:pt idx="779">
                  <c:v>98.556420898437494</c:v>
                </c:pt>
                <c:pt idx="780">
                  <c:v>98.555932617187494</c:v>
                </c:pt>
                <c:pt idx="781">
                  <c:v>98.555932617187494</c:v>
                </c:pt>
                <c:pt idx="782">
                  <c:v>98.555517578125006</c:v>
                </c:pt>
                <c:pt idx="783">
                  <c:v>98.555566406249994</c:v>
                </c:pt>
                <c:pt idx="784">
                  <c:v>98.554296875000006</c:v>
                </c:pt>
                <c:pt idx="785">
                  <c:v>98.5546875</c:v>
                </c:pt>
                <c:pt idx="786">
                  <c:v>98.553930664062506</c:v>
                </c:pt>
                <c:pt idx="787">
                  <c:v>98.5540771484375</c:v>
                </c:pt>
                <c:pt idx="788">
                  <c:v>98.554467773437494</c:v>
                </c:pt>
                <c:pt idx="789">
                  <c:v>98.55517578125</c:v>
                </c:pt>
                <c:pt idx="790">
                  <c:v>98.555590820312503</c:v>
                </c:pt>
                <c:pt idx="791">
                  <c:v>98.555932617187494</c:v>
                </c:pt>
                <c:pt idx="792">
                  <c:v>98.556127929687506</c:v>
                </c:pt>
                <c:pt idx="793">
                  <c:v>98.555590820312503</c:v>
                </c:pt>
                <c:pt idx="794">
                  <c:v>98.555590820312503</c:v>
                </c:pt>
                <c:pt idx="795">
                  <c:v>98.5555419921875</c:v>
                </c:pt>
                <c:pt idx="796">
                  <c:v>98.555273437500006</c:v>
                </c:pt>
                <c:pt idx="797">
                  <c:v>98.555957031250003</c:v>
                </c:pt>
                <c:pt idx="798">
                  <c:v>98.555908203125</c:v>
                </c:pt>
                <c:pt idx="799">
                  <c:v>98.555883789062506</c:v>
                </c:pt>
                <c:pt idx="800">
                  <c:v>98.5560302734375</c:v>
                </c:pt>
                <c:pt idx="801">
                  <c:v>98.555346679687503</c:v>
                </c:pt>
                <c:pt idx="802">
                  <c:v>98.556079101562503</c:v>
                </c:pt>
                <c:pt idx="803">
                  <c:v>98.5556640625</c:v>
                </c:pt>
                <c:pt idx="804">
                  <c:v>98.555639648437506</c:v>
                </c:pt>
                <c:pt idx="805">
                  <c:v>98.556079101562503</c:v>
                </c:pt>
                <c:pt idx="806">
                  <c:v>98.555468750000003</c:v>
                </c:pt>
                <c:pt idx="807">
                  <c:v>98.555224609375003</c:v>
                </c:pt>
                <c:pt idx="808">
                  <c:v>98.555102539062503</c:v>
                </c:pt>
                <c:pt idx="809">
                  <c:v>98.555468750000003</c:v>
                </c:pt>
                <c:pt idx="810">
                  <c:v>98.554931640625</c:v>
                </c:pt>
                <c:pt idx="811">
                  <c:v>98.554589843749994</c:v>
                </c:pt>
                <c:pt idx="812">
                  <c:v>98.554541015625006</c:v>
                </c:pt>
                <c:pt idx="813">
                  <c:v>98.554370117187503</c:v>
                </c:pt>
                <c:pt idx="814">
                  <c:v>98.555712890625003</c:v>
                </c:pt>
                <c:pt idx="815">
                  <c:v>98.555249023437497</c:v>
                </c:pt>
                <c:pt idx="816">
                  <c:v>98.555419921875</c:v>
                </c:pt>
                <c:pt idx="817">
                  <c:v>98.555566406249994</c:v>
                </c:pt>
                <c:pt idx="818">
                  <c:v>98.555566406249994</c:v>
                </c:pt>
                <c:pt idx="819">
                  <c:v>98.555712890625003</c:v>
                </c:pt>
                <c:pt idx="820">
                  <c:v>98.555688476562494</c:v>
                </c:pt>
                <c:pt idx="821">
                  <c:v>98.555737304687497</c:v>
                </c:pt>
                <c:pt idx="822">
                  <c:v>98.555029296875006</c:v>
                </c:pt>
                <c:pt idx="823">
                  <c:v>98.555737304687497</c:v>
                </c:pt>
                <c:pt idx="824">
                  <c:v>98.556250000000006</c:v>
                </c:pt>
                <c:pt idx="825">
                  <c:v>98.555444335937494</c:v>
                </c:pt>
                <c:pt idx="826">
                  <c:v>98.555639648437506</c:v>
                </c:pt>
                <c:pt idx="827">
                  <c:v>98.554785156250006</c:v>
                </c:pt>
                <c:pt idx="828">
                  <c:v>98.5557861328125</c:v>
                </c:pt>
                <c:pt idx="829">
                  <c:v>98.556591796874997</c:v>
                </c:pt>
                <c:pt idx="830">
                  <c:v>98.556933593750003</c:v>
                </c:pt>
                <c:pt idx="831">
                  <c:v>98.556738281250006</c:v>
                </c:pt>
                <c:pt idx="832">
                  <c:v>98.556787109374994</c:v>
                </c:pt>
                <c:pt idx="833">
                  <c:v>98.556811523437503</c:v>
                </c:pt>
                <c:pt idx="834">
                  <c:v>98.556787109374994</c:v>
                </c:pt>
                <c:pt idx="835">
                  <c:v>98.556201171875003</c:v>
                </c:pt>
                <c:pt idx="836">
                  <c:v>98.554760742187497</c:v>
                </c:pt>
                <c:pt idx="837">
                  <c:v>98.554785156250006</c:v>
                </c:pt>
                <c:pt idx="838">
                  <c:v>98.554736328125003</c:v>
                </c:pt>
                <c:pt idx="839">
                  <c:v>98.554516601562497</c:v>
                </c:pt>
                <c:pt idx="840">
                  <c:v>98.555322265624994</c:v>
                </c:pt>
                <c:pt idx="841">
                  <c:v>98.555151367187506</c:v>
                </c:pt>
                <c:pt idx="842">
                  <c:v>98.55419921875</c:v>
                </c:pt>
                <c:pt idx="843">
                  <c:v>98.55419921875</c:v>
                </c:pt>
                <c:pt idx="844">
                  <c:v>98.5545654296875</c:v>
                </c:pt>
                <c:pt idx="845">
                  <c:v>98.555615234374997</c:v>
                </c:pt>
                <c:pt idx="846">
                  <c:v>98.555859374999997</c:v>
                </c:pt>
                <c:pt idx="847">
                  <c:v>98.556640625</c:v>
                </c:pt>
                <c:pt idx="848">
                  <c:v>98.556347656249997</c:v>
                </c:pt>
                <c:pt idx="849">
                  <c:v>98.555395507812506</c:v>
                </c:pt>
                <c:pt idx="850">
                  <c:v>98.555932617187494</c:v>
                </c:pt>
                <c:pt idx="851">
                  <c:v>98.555688476562494</c:v>
                </c:pt>
                <c:pt idx="852">
                  <c:v>98.555590820312503</c:v>
                </c:pt>
                <c:pt idx="853">
                  <c:v>98.555517578125006</c:v>
                </c:pt>
                <c:pt idx="854">
                  <c:v>98.554956054687494</c:v>
                </c:pt>
                <c:pt idx="855">
                  <c:v>98.554956054687494</c:v>
                </c:pt>
                <c:pt idx="856">
                  <c:v>98.556005859375006</c:v>
                </c:pt>
                <c:pt idx="857">
                  <c:v>98.5557861328125</c:v>
                </c:pt>
                <c:pt idx="858">
                  <c:v>98.556445312500003</c:v>
                </c:pt>
                <c:pt idx="859">
                  <c:v>98.556713867187497</c:v>
                </c:pt>
                <c:pt idx="860">
                  <c:v>98.55712890625</c:v>
                </c:pt>
                <c:pt idx="861">
                  <c:v>98.556860351562506</c:v>
                </c:pt>
                <c:pt idx="862">
                  <c:v>98.557543945312503</c:v>
                </c:pt>
                <c:pt idx="863">
                  <c:v>98.557641601562494</c:v>
                </c:pt>
                <c:pt idx="864">
                  <c:v>98.558032226562503</c:v>
                </c:pt>
                <c:pt idx="865">
                  <c:v>98.558007812499994</c:v>
                </c:pt>
                <c:pt idx="866">
                  <c:v>98.558129882812494</c:v>
                </c:pt>
                <c:pt idx="867">
                  <c:v>98.558374023437494</c:v>
                </c:pt>
                <c:pt idx="868">
                  <c:v>98.558618164062494</c:v>
                </c:pt>
                <c:pt idx="869">
                  <c:v>98.559106445312494</c:v>
                </c:pt>
                <c:pt idx="870">
                  <c:v>98.558374023437494</c:v>
                </c:pt>
                <c:pt idx="871">
                  <c:v>98.559350585937494</c:v>
                </c:pt>
                <c:pt idx="872">
                  <c:v>98.56005859375</c:v>
                </c:pt>
                <c:pt idx="873">
                  <c:v>98.560083007812494</c:v>
                </c:pt>
                <c:pt idx="874">
                  <c:v>98.559960937499994</c:v>
                </c:pt>
                <c:pt idx="875">
                  <c:v>98.559252929687503</c:v>
                </c:pt>
                <c:pt idx="876">
                  <c:v>98.559399414062497</c:v>
                </c:pt>
                <c:pt idx="877">
                  <c:v>98.559765624999997</c:v>
                </c:pt>
                <c:pt idx="878">
                  <c:v>98.559985351562503</c:v>
                </c:pt>
                <c:pt idx="879">
                  <c:v>98.559960937499994</c:v>
                </c:pt>
                <c:pt idx="880">
                  <c:v>98.560620117187497</c:v>
                </c:pt>
                <c:pt idx="881">
                  <c:v>98.560473632812503</c:v>
                </c:pt>
                <c:pt idx="882">
                  <c:v>98.559326171875</c:v>
                </c:pt>
                <c:pt idx="883">
                  <c:v>98.559301757812506</c:v>
                </c:pt>
                <c:pt idx="884">
                  <c:v>98.5594482421875</c:v>
                </c:pt>
                <c:pt idx="885">
                  <c:v>98.5589599609375</c:v>
                </c:pt>
                <c:pt idx="886">
                  <c:v>98.558642578125003</c:v>
                </c:pt>
                <c:pt idx="887">
                  <c:v>98.558447265625006</c:v>
                </c:pt>
                <c:pt idx="888">
                  <c:v>98.558569335937506</c:v>
                </c:pt>
                <c:pt idx="889">
                  <c:v>98.558325195312506</c:v>
                </c:pt>
                <c:pt idx="890">
                  <c:v>98.5584716796875</c:v>
                </c:pt>
                <c:pt idx="891">
                  <c:v>98.558911132812497</c:v>
                </c:pt>
                <c:pt idx="892">
                  <c:v>98.559375000000003</c:v>
                </c:pt>
                <c:pt idx="893">
                  <c:v>98.559228515624994</c:v>
                </c:pt>
                <c:pt idx="894">
                  <c:v>98.5596923828125</c:v>
                </c:pt>
                <c:pt idx="895">
                  <c:v>98.558813476562506</c:v>
                </c:pt>
                <c:pt idx="896">
                  <c:v>98.559277343749997</c:v>
                </c:pt>
                <c:pt idx="897">
                  <c:v>98.559130859375003</c:v>
                </c:pt>
                <c:pt idx="898">
                  <c:v>98.558325195312506</c:v>
                </c:pt>
                <c:pt idx="899">
                  <c:v>98.557934570312497</c:v>
                </c:pt>
                <c:pt idx="900">
                  <c:v>98.558081054687506</c:v>
                </c:pt>
                <c:pt idx="901">
                  <c:v>98.558374023437494</c:v>
                </c:pt>
                <c:pt idx="902">
                  <c:v>98.557592773437506</c:v>
                </c:pt>
                <c:pt idx="903">
                  <c:v>98.557373046875</c:v>
                </c:pt>
                <c:pt idx="904">
                  <c:v>98.556420898437494</c:v>
                </c:pt>
                <c:pt idx="905">
                  <c:v>98.556420898437494</c:v>
                </c:pt>
                <c:pt idx="906">
                  <c:v>98.555615234374997</c:v>
                </c:pt>
                <c:pt idx="907">
                  <c:v>98.555859374999997</c:v>
                </c:pt>
                <c:pt idx="908">
                  <c:v>98.555615234374997</c:v>
                </c:pt>
                <c:pt idx="909">
                  <c:v>98.555957031250003</c:v>
                </c:pt>
                <c:pt idx="910">
                  <c:v>98.555737304687497</c:v>
                </c:pt>
                <c:pt idx="911">
                  <c:v>98.555908203125</c:v>
                </c:pt>
                <c:pt idx="912">
                  <c:v>98.555859374999997</c:v>
                </c:pt>
                <c:pt idx="913">
                  <c:v>98.555761718750006</c:v>
                </c:pt>
                <c:pt idx="914">
                  <c:v>98.555957031250003</c:v>
                </c:pt>
                <c:pt idx="915">
                  <c:v>98.555688476562494</c:v>
                </c:pt>
                <c:pt idx="916">
                  <c:v>98.555224609375003</c:v>
                </c:pt>
                <c:pt idx="917">
                  <c:v>98.555371093749997</c:v>
                </c:pt>
                <c:pt idx="918">
                  <c:v>98.555371093749997</c:v>
                </c:pt>
                <c:pt idx="919">
                  <c:v>98.555566406249994</c:v>
                </c:pt>
                <c:pt idx="920">
                  <c:v>98.5550537109375</c:v>
                </c:pt>
                <c:pt idx="921">
                  <c:v>98.554418945312506</c:v>
                </c:pt>
                <c:pt idx="922">
                  <c:v>98.554638671874997</c:v>
                </c:pt>
                <c:pt idx="923">
                  <c:v>98.555615234374997</c:v>
                </c:pt>
                <c:pt idx="924">
                  <c:v>98.556054687499994</c:v>
                </c:pt>
                <c:pt idx="925">
                  <c:v>98.555957031250003</c:v>
                </c:pt>
                <c:pt idx="926">
                  <c:v>98.555712890625003</c:v>
                </c:pt>
                <c:pt idx="927">
                  <c:v>98.556250000000006</c:v>
                </c:pt>
                <c:pt idx="928">
                  <c:v>98.557202148437497</c:v>
                </c:pt>
                <c:pt idx="929">
                  <c:v>98.557470703125006</c:v>
                </c:pt>
                <c:pt idx="930">
                  <c:v>98.557592773437506</c:v>
                </c:pt>
                <c:pt idx="931">
                  <c:v>98.5577392578125</c:v>
                </c:pt>
                <c:pt idx="932">
                  <c:v>98.557080078124997</c:v>
                </c:pt>
                <c:pt idx="933">
                  <c:v>98.557153320312494</c:v>
                </c:pt>
                <c:pt idx="934">
                  <c:v>98.557543945312503</c:v>
                </c:pt>
                <c:pt idx="935">
                  <c:v>98.559008789062503</c:v>
                </c:pt>
                <c:pt idx="936">
                  <c:v>98.5595703125</c:v>
                </c:pt>
                <c:pt idx="937">
                  <c:v>98.5596923828125</c:v>
                </c:pt>
                <c:pt idx="938">
                  <c:v>98.561059570312494</c:v>
                </c:pt>
                <c:pt idx="939">
                  <c:v>98.560791015625</c:v>
                </c:pt>
                <c:pt idx="940">
                  <c:v>98.561206054687503</c:v>
                </c:pt>
                <c:pt idx="941">
                  <c:v>98.561425781249994</c:v>
                </c:pt>
                <c:pt idx="942">
                  <c:v>98.562304687500003</c:v>
                </c:pt>
                <c:pt idx="943">
                  <c:v>98.563085937500006</c:v>
                </c:pt>
                <c:pt idx="944">
                  <c:v>98.5633544921875</c:v>
                </c:pt>
                <c:pt idx="945">
                  <c:v>98.564355468749994</c:v>
                </c:pt>
                <c:pt idx="946">
                  <c:v>98.563989257812494</c:v>
                </c:pt>
                <c:pt idx="947">
                  <c:v>98.564916992187506</c:v>
                </c:pt>
                <c:pt idx="948">
                  <c:v>98.566162109375</c:v>
                </c:pt>
                <c:pt idx="949">
                  <c:v>98.567700195312497</c:v>
                </c:pt>
                <c:pt idx="950">
                  <c:v>98.568823242187506</c:v>
                </c:pt>
                <c:pt idx="951">
                  <c:v>98.569287109374997</c:v>
                </c:pt>
                <c:pt idx="952">
                  <c:v>98.5693359375</c:v>
                </c:pt>
                <c:pt idx="953">
                  <c:v>98.569848632812494</c:v>
                </c:pt>
                <c:pt idx="954">
                  <c:v>98.570336914062494</c:v>
                </c:pt>
                <c:pt idx="955">
                  <c:v>98.57080078125</c:v>
                </c:pt>
                <c:pt idx="956">
                  <c:v>98.570898437500006</c:v>
                </c:pt>
                <c:pt idx="957">
                  <c:v>98.570898437500006</c:v>
                </c:pt>
                <c:pt idx="958">
                  <c:v>98.5709228515625</c:v>
                </c:pt>
                <c:pt idx="959">
                  <c:v>98.570654296875006</c:v>
                </c:pt>
                <c:pt idx="960">
                  <c:v>98.570849609375003</c:v>
                </c:pt>
                <c:pt idx="961">
                  <c:v>98.570776367187506</c:v>
                </c:pt>
                <c:pt idx="962">
                  <c:v>98.569726562499994</c:v>
                </c:pt>
                <c:pt idx="963">
                  <c:v>98.568579101562506</c:v>
                </c:pt>
                <c:pt idx="964">
                  <c:v>98.568530273437503</c:v>
                </c:pt>
                <c:pt idx="965">
                  <c:v>98.569067382812506</c:v>
                </c:pt>
                <c:pt idx="966">
                  <c:v>98.569067382812506</c:v>
                </c:pt>
                <c:pt idx="967">
                  <c:v>98.570556640625</c:v>
                </c:pt>
                <c:pt idx="968">
                  <c:v>98.570532226562506</c:v>
                </c:pt>
                <c:pt idx="969">
                  <c:v>98.5697021484375</c:v>
                </c:pt>
                <c:pt idx="970">
                  <c:v>98.570263671874997</c:v>
                </c:pt>
                <c:pt idx="971">
                  <c:v>98.570117187500003</c:v>
                </c:pt>
                <c:pt idx="972">
                  <c:v>98.570385742187497</c:v>
                </c:pt>
                <c:pt idx="973">
                  <c:v>98.569555664062506</c:v>
                </c:pt>
                <c:pt idx="974">
                  <c:v>98.569750976562503</c:v>
                </c:pt>
                <c:pt idx="975">
                  <c:v>98.5701904296875</c:v>
                </c:pt>
                <c:pt idx="976">
                  <c:v>98.5712890625</c:v>
                </c:pt>
                <c:pt idx="977">
                  <c:v>98.571240234374997</c:v>
                </c:pt>
                <c:pt idx="978">
                  <c:v>98.571997070312506</c:v>
                </c:pt>
                <c:pt idx="979">
                  <c:v>98.571801757812494</c:v>
                </c:pt>
                <c:pt idx="980">
                  <c:v>98.571948242187503</c:v>
                </c:pt>
                <c:pt idx="981">
                  <c:v>98.571582031250003</c:v>
                </c:pt>
                <c:pt idx="982">
                  <c:v>98.571044921875</c:v>
                </c:pt>
                <c:pt idx="983">
                  <c:v>98.571435546874994</c:v>
                </c:pt>
                <c:pt idx="984">
                  <c:v>98.572900390624994</c:v>
                </c:pt>
                <c:pt idx="985">
                  <c:v>98.573950195312506</c:v>
                </c:pt>
                <c:pt idx="986">
                  <c:v>98.575122070312503</c:v>
                </c:pt>
                <c:pt idx="987">
                  <c:v>98.574658203124997</c:v>
                </c:pt>
                <c:pt idx="988">
                  <c:v>98.575170898437506</c:v>
                </c:pt>
                <c:pt idx="989">
                  <c:v>98.57763671875</c:v>
                </c:pt>
                <c:pt idx="990">
                  <c:v>98.580493164062503</c:v>
                </c:pt>
                <c:pt idx="991">
                  <c:v>98.583544921875003</c:v>
                </c:pt>
              </c:numCache>
            </c:numRef>
          </c:yVal>
          <c:smooth val="0"/>
          <c:extLst>
            <c:ext xmlns:c16="http://schemas.microsoft.com/office/drawing/2014/chart" uri="{C3380CC4-5D6E-409C-BE32-E72D297353CC}">
              <c16:uniqueId val="{00000000-12D2-4851-88D1-8202B1EE1507}"/>
            </c:ext>
          </c:extLst>
        </c:ser>
        <c:dLbls>
          <c:showLegendKey val="0"/>
          <c:showVal val="0"/>
          <c:showCatName val="0"/>
          <c:showSerName val="0"/>
          <c:showPercent val="0"/>
          <c:showBubbleSize val="0"/>
        </c:dLbls>
        <c:axId val="555875048"/>
        <c:axId val="555875376"/>
      </c:scatterChart>
      <c:valAx>
        <c:axId val="555875048"/>
        <c:scaling>
          <c:orientation val="minMax"/>
          <c:max val="30"/>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5875376"/>
        <c:crosses val="autoZero"/>
        <c:crossBetween val="midCat"/>
      </c:valAx>
      <c:valAx>
        <c:axId val="5558753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58750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cap="rnd">
              <a:noFill/>
              <a:round/>
            </a:ln>
            <a:effectLst/>
          </c:spPr>
          <c:marker>
            <c:symbol val="circle"/>
            <c:size val="3"/>
            <c:spPr>
              <a:solidFill>
                <a:schemeClr val="accent2"/>
              </a:solidFill>
              <a:ln w="3175">
                <a:solidFill>
                  <a:schemeClr val="accent2"/>
                </a:solidFill>
              </a:ln>
              <a:effectLst/>
            </c:spPr>
          </c:marker>
          <c:xVal>
            <c:numRef>
              <c:f>'Raw Data'!$A$2:$A$993</c:f>
              <c:numCache>
                <c:formatCode>General</c:formatCode>
                <c:ptCount val="992"/>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15.120000000000001</c:v>
                </c:pt>
                <c:pt idx="379">
                  <c:v>15.16</c:v>
                </c:pt>
                <c:pt idx="380">
                  <c:v>15.200000000000001</c:v>
                </c:pt>
                <c:pt idx="381">
                  <c:v>15.24</c:v>
                </c:pt>
                <c:pt idx="382">
                  <c:v>15.280000000000001</c:v>
                </c:pt>
                <c:pt idx="383">
                  <c:v>15.32</c:v>
                </c:pt>
                <c:pt idx="384">
                  <c:v>15.360000000000001</c:v>
                </c:pt>
                <c:pt idx="385">
                  <c:v>15.4</c:v>
                </c:pt>
                <c:pt idx="386">
                  <c:v>15.440000000000001</c:v>
                </c:pt>
                <c:pt idx="387">
                  <c:v>15.48</c:v>
                </c:pt>
                <c:pt idx="388">
                  <c:v>15.520000000000001</c:v>
                </c:pt>
                <c:pt idx="389">
                  <c:v>15.56</c:v>
                </c:pt>
                <c:pt idx="390">
                  <c:v>15.600000000000001</c:v>
                </c:pt>
                <c:pt idx="391">
                  <c:v>15.64</c:v>
                </c:pt>
                <c:pt idx="392">
                  <c:v>15.680000000000001</c:v>
                </c:pt>
                <c:pt idx="393">
                  <c:v>15.72</c:v>
                </c:pt>
                <c:pt idx="394">
                  <c:v>15.760000000000002</c:v>
                </c:pt>
                <c:pt idx="395">
                  <c:v>15.8</c:v>
                </c:pt>
                <c:pt idx="396">
                  <c:v>15.840000000000002</c:v>
                </c:pt>
                <c:pt idx="397">
                  <c:v>15.88</c:v>
                </c:pt>
                <c:pt idx="398">
                  <c:v>15.920000000000002</c:v>
                </c:pt>
                <c:pt idx="399">
                  <c:v>15.96</c:v>
                </c:pt>
                <c:pt idx="400">
                  <c:v>16</c:v>
                </c:pt>
                <c:pt idx="401">
                  <c:v>16.040000000000003</c:v>
                </c:pt>
                <c:pt idx="402">
                  <c:v>16.080000000000002</c:v>
                </c:pt>
                <c:pt idx="403">
                  <c:v>16.12</c:v>
                </c:pt>
                <c:pt idx="404">
                  <c:v>16.16</c:v>
                </c:pt>
                <c:pt idx="405">
                  <c:v>16.2</c:v>
                </c:pt>
                <c:pt idx="406">
                  <c:v>16.240000000000002</c:v>
                </c:pt>
                <c:pt idx="407">
                  <c:v>16.28</c:v>
                </c:pt>
                <c:pt idx="408">
                  <c:v>16.32</c:v>
                </c:pt>
                <c:pt idx="409">
                  <c:v>16.36</c:v>
                </c:pt>
                <c:pt idx="410">
                  <c:v>16.400000000000002</c:v>
                </c:pt>
                <c:pt idx="411">
                  <c:v>16.440000000000001</c:v>
                </c:pt>
                <c:pt idx="412">
                  <c:v>16.48</c:v>
                </c:pt>
                <c:pt idx="413">
                  <c:v>16.52</c:v>
                </c:pt>
                <c:pt idx="414">
                  <c:v>16.560000000000002</c:v>
                </c:pt>
                <c:pt idx="415">
                  <c:v>16.600000000000001</c:v>
                </c:pt>
                <c:pt idx="416">
                  <c:v>16.64</c:v>
                </c:pt>
                <c:pt idx="417">
                  <c:v>16.68</c:v>
                </c:pt>
                <c:pt idx="418">
                  <c:v>16.720000000000002</c:v>
                </c:pt>
                <c:pt idx="419">
                  <c:v>16.760000000000002</c:v>
                </c:pt>
                <c:pt idx="420">
                  <c:v>16.8</c:v>
                </c:pt>
                <c:pt idx="421">
                  <c:v>16.84</c:v>
                </c:pt>
                <c:pt idx="422">
                  <c:v>16.880000000000003</c:v>
                </c:pt>
                <c:pt idx="423">
                  <c:v>16.920000000000002</c:v>
                </c:pt>
                <c:pt idx="424">
                  <c:v>16.96</c:v>
                </c:pt>
                <c:pt idx="425">
                  <c:v>17</c:v>
                </c:pt>
                <c:pt idx="426">
                  <c:v>17.040000000000003</c:v>
                </c:pt>
                <c:pt idx="427">
                  <c:v>17.080000000000002</c:v>
                </c:pt>
                <c:pt idx="428">
                  <c:v>17.12</c:v>
                </c:pt>
                <c:pt idx="429">
                  <c:v>17.16</c:v>
                </c:pt>
                <c:pt idx="430">
                  <c:v>17.200000000000003</c:v>
                </c:pt>
                <c:pt idx="431">
                  <c:v>17.240000000000002</c:v>
                </c:pt>
                <c:pt idx="432">
                  <c:v>17.28</c:v>
                </c:pt>
                <c:pt idx="433">
                  <c:v>17.32</c:v>
                </c:pt>
                <c:pt idx="434">
                  <c:v>17.36</c:v>
                </c:pt>
                <c:pt idx="435">
                  <c:v>17.400000000000002</c:v>
                </c:pt>
                <c:pt idx="436">
                  <c:v>17.440000000000001</c:v>
                </c:pt>
                <c:pt idx="437">
                  <c:v>17.48</c:v>
                </c:pt>
                <c:pt idx="438">
                  <c:v>17.52</c:v>
                </c:pt>
                <c:pt idx="439">
                  <c:v>17.560000000000002</c:v>
                </c:pt>
                <c:pt idx="440">
                  <c:v>17.600000000000001</c:v>
                </c:pt>
                <c:pt idx="441">
                  <c:v>17.64</c:v>
                </c:pt>
                <c:pt idx="442">
                  <c:v>17.68</c:v>
                </c:pt>
                <c:pt idx="443">
                  <c:v>17.720000000000002</c:v>
                </c:pt>
                <c:pt idx="444">
                  <c:v>17.760000000000002</c:v>
                </c:pt>
                <c:pt idx="445">
                  <c:v>17.8</c:v>
                </c:pt>
                <c:pt idx="446">
                  <c:v>17.84</c:v>
                </c:pt>
                <c:pt idx="447">
                  <c:v>17.880000000000003</c:v>
                </c:pt>
                <c:pt idx="448">
                  <c:v>17.920000000000002</c:v>
                </c:pt>
                <c:pt idx="449">
                  <c:v>17.96</c:v>
                </c:pt>
                <c:pt idx="450">
                  <c:v>18</c:v>
                </c:pt>
                <c:pt idx="451">
                  <c:v>18.040000000000003</c:v>
                </c:pt>
                <c:pt idx="452">
                  <c:v>18.080000000000002</c:v>
                </c:pt>
                <c:pt idx="453">
                  <c:v>18.12</c:v>
                </c:pt>
                <c:pt idx="454">
                  <c:v>18.16</c:v>
                </c:pt>
                <c:pt idx="455">
                  <c:v>18.200000000000003</c:v>
                </c:pt>
                <c:pt idx="456">
                  <c:v>18.240000000000002</c:v>
                </c:pt>
                <c:pt idx="457">
                  <c:v>18.28</c:v>
                </c:pt>
                <c:pt idx="458">
                  <c:v>18.32</c:v>
                </c:pt>
                <c:pt idx="459">
                  <c:v>18.36</c:v>
                </c:pt>
                <c:pt idx="460">
                  <c:v>18.400000000000002</c:v>
                </c:pt>
                <c:pt idx="461">
                  <c:v>18.440000000000001</c:v>
                </c:pt>
                <c:pt idx="462">
                  <c:v>18.48</c:v>
                </c:pt>
                <c:pt idx="463">
                  <c:v>18.52</c:v>
                </c:pt>
                <c:pt idx="464">
                  <c:v>18.560000000000002</c:v>
                </c:pt>
                <c:pt idx="465">
                  <c:v>18.600000000000001</c:v>
                </c:pt>
                <c:pt idx="466">
                  <c:v>18.64</c:v>
                </c:pt>
                <c:pt idx="467">
                  <c:v>18.68</c:v>
                </c:pt>
                <c:pt idx="468">
                  <c:v>18.720000000000002</c:v>
                </c:pt>
                <c:pt idx="469">
                  <c:v>18.760000000000002</c:v>
                </c:pt>
                <c:pt idx="470">
                  <c:v>18.8</c:v>
                </c:pt>
                <c:pt idx="471">
                  <c:v>18.84</c:v>
                </c:pt>
                <c:pt idx="472">
                  <c:v>18.880000000000003</c:v>
                </c:pt>
                <c:pt idx="473">
                  <c:v>18.920000000000002</c:v>
                </c:pt>
                <c:pt idx="474">
                  <c:v>18.96</c:v>
                </c:pt>
                <c:pt idx="475">
                  <c:v>19</c:v>
                </c:pt>
                <c:pt idx="476">
                  <c:v>19.040000000000003</c:v>
                </c:pt>
                <c:pt idx="477">
                  <c:v>19.080000000000002</c:v>
                </c:pt>
                <c:pt idx="478">
                  <c:v>19.12</c:v>
                </c:pt>
                <c:pt idx="479">
                  <c:v>19.16</c:v>
                </c:pt>
                <c:pt idx="480">
                  <c:v>19.200000000000003</c:v>
                </c:pt>
                <c:pt idx="481">
                  <c:v>19.240000000000002</c:v>
                </c:pt>
                <c:pt idx="482">
                  <c:v>19.28</c:v>
                </c:pt>
                <c:pt idx="483">
                  <c:v>19.32</c:v>
                </c:pt>
                <c:pt idx="484">
                  <c:v>19.36</c:v>
                </c:pt>
                <c:pt idx="485">
                  <c:v>19.400000000000002</c:v>
                </c:pt>
                <c:pt idx="486">
                  <c:v>19.440000000000001</c:v>
                </c:pt>
                <c:pt idx="487">
                  <c:v>19.48</c:v>
                </c:pt>
                <c:pt idx="488">
                  <c:v>19.52</c:v>
                </c:pt>
                <c:pt idx="489">
                  <c:v>19.560000000000002</c:v>
                </c:pt>
                <c:pt idx="490">
                  <c:v>19.600000000000001</c:v>
                </c:pt>
                <c:pt idx="491">
                  <c:v>19.64</c:v>
                </c:pt>
                <c:pt idx="492">
                  <c:v>19.68</c:v>
                </c:pt>
                <c:pt idx="493">
                  <c:v>19.720000000000002</c:v>
                </c:pt>
                <c:pt idx="494">
                  <c:v>19.760000000000002</c:v>
                </c:pt>
                <c:pt idx="495">
                  <c:v>19.8</c:v>
                </c:pt>
                <c:pt idx="496">
                  <c:v>19.84</c:v>
                </c:pt>
                <c:pt idx="497">
                  <c:v>19.880000000000003</c:v>
                </c:pt>
                <c:pt idx="498">
                  <c:v>19.920000000000002</c:v>
                </c:pt>
                <c:pt idx="499">
                  <c:v>19.96</c:v>
                </c:pt>
                <c:pt idx="500">
                  <c:v>20</c:v>
                </c:pt>
                <c:pt idx="501">
                  <c:v>20.040000000000003</c:v>
                </c:pt>
                <c:pt idx="502">
                  <c:v>20.080000000000002</c:v>
                </c:pt>
                <c:pt idx="503">
                  <c:v>20.12</c:v>
                </c:pt>
                <c:pt idx="504">
                  <c:v>20.16</c:v>
                </c:pt>
                <c:pt idx="505">
                  <c:v>20.200000000000003</c:v>
                </c:pt>
                <c:pt idx="506">
                  <c:v>20.240000000000002</c:v>
                </c:pt>
                <c:pt idx="507">
                  <c:v>20.28</c:v>
                </c:pt>
                <c:pt idx="508">
                  <c:v>20.32</c:v>
                </c:pt>
                <c:pt idx="509">
                  <c:v>20.360000000000003</c:v>
                </c:pt>
                <c:pt idx="510">
                  <c:v>20.400000000000002</c:v>
                </c:pt>
                <c:pt idx="511">
                  <c:v>20.440000000000001</c:v>
                </c:pt>
                <c:pt idx="512">
                  <c:v>20.48</c:v>
                </c:pt>
                <c:pt idx="513">
                  <c:v>20.52</c:v>
                </c:pt>
                <c:pt idx="514">
                  <c:v>20.560000000000002</c:v>
                </c:pt>
                <c:pt idx="515">
                  <c:v>20.6</c:v>
                </c:pt>
                <c:pt idx="516">
                  <c:v>20.64</c:v>
                </c:pt>
                <c:pt idx="517">
                  <c:v>20.68</c:v>
                </c:pt>
                <c:pt idx="518">
                  <c:v>20.720000000000002</c:v>
                </c:pt>
                <c:pt idx="519">
                  <c:v>20.76</c:v>
                </c:pt>
                <c:pt idx="520">
                  <c:v>20.8</c:v>
                </c:pt>
                <c:pt idx="521">
                  <c:v>20.84</c:v>
                </c:pt>
                <c:pt idx="522">
                  <c:v>20.880000000000003</c:v>
                </c:pt>
                <c:pt idx="523">
                  <c:v>20.92</c:v>
                </c:pt>
                <c:pt idx="524">
                  <c:v>20.96</c:v>
                </c:pt>
                <c:pt idx="525">
                  <c:v>21</c:v>
                </c:pt>
                <c:pt idx="526">
                  <c:v>21.040000000000003</c:v>
                </c:pt>
                <c:pt idx="527">
                  <c:v>21.080000000000002</c:v>
                </c:pt>
                <c:pt idx="528">
                  <c:v>21.12</c:v>
                </c:pt>
                <c:pt idx="529">
                  <c:v>21.16</c:v>
                </c:pt>
                <c:pt idx="530">
                  <c:v>21.200000000000003</c:v>
                </c:pt>
                <c:pt idx="531">
                  <c:v>21.240000000000002</c:v>
                </c:pt>
                <c:pt idx="532">
                  <c:v>21.28</c:v>
                </c:pt>
                <c:pt idx="533">
                  <c:v>21.32</c:v>
                </c:pt>
                <c:pt idx="534">
                  <c:v>21.360000000000003</c:v>
                </c:pt>
                <c:pt idx="535">
                  <c:v>21.400000000000002</c:v>
                </c:pt>
                <c:pt idx="536">
                  <c:v>21.44</c:v>
                </c:pt>
                <c:pt idx="537">
                  <c:v>21.48</c:v>
                </c:pt>
                <c:pt idx="538">
                  <c:v>21.52</c:v>
                </c:pt>
                <c:pt idx="539">
                  <c:v>21.560000000000002</c:v>
                </c:pt>
                <c:pt idx="540">
                  <c:v>21.6</c:v>
                </c:pt>
                <c:pt idx="541">
                  <c:v>21.64</c:v>
                </c:pt>
                <c:pt idx="542">
                  <c:v>21.68</c:v>
                </c:pt>
                <c:pt idx="543">
                  <c:v>21.720000000000002</c:v>
                </c:pt>
                <c:pt idx="544">
                  <c:v>21.76</c:v>
                </c:pt>
                <c:pt idx="545">
                  <c:v>21.8</c:v>
                </c:pt>
                <c:pt idx="546">
                  <c:v>21.84</c:v>
                </c:pt>
                <c:pt idx="547">
                  <c:v>21.880000000000003</c:v>
                </c:pt>
                <c:pt idx="548">
                  <c:v>21.92</c:v>
                </c:pt>
                <c:pt idx="549">
                  <c:v>21.96</c:v>
                </c:pt>
                <c:pt idx="550">
                  <c:v>22</c:v>
                </c:pt>
                <c:pt idx="551">
                  <c:v>22.040000000000003</c:v>
                </c:pt>
                <c:pt idx="552">
                  <c:v>22.080000000000002</c:v>
                </c:pt>
                <c:pt idx="553">
                  <c:v>22.12</c:v>
                </c:pt>
                <c:pt idx="554">
                  <c:v>22.16</c:v>
                </c:pt>
                <c:pt idx="555">
                  <c:v>22.200000000000003</c:v>
                </c:pt>
                <c:pt idx="556">
                  <c:v>22.240000000000002</c:v>
                </c:pt>
                <c:pt idx="557">
                  <c:v>22.28</c:v>
                </c:pt>
                <c:pt idx="558">
                  <c:v>22.32</c:v>
                </c:pt>
                <c:pt idx="559">
                  <c:v>22.360000000000003</c:v>
                </c:pt>
                <c:pt idx="560">
                  <c:v>22.400000000000002</c:v>
                </c:pt>
                <c:pt idx="561">
                  <c:v>22.44</c:v>
                </c:pt>
                <c:pt idx="562">
                  <c:v>22.48</c:v>
                </c:pt>
                <c:pt idx="563">
                  <c:v>22.520000000000003</c:v>
                </c:pt>
                <c:pt idx="564">
                  <c:v>22.560000000000002</c:v>
                </c:pt>
                <c:pt idx="565">
                  <c:v>22.6</c:v>
                </c:pt>
                <c:pt idx="566">
                  <c:v>22.64</c:v>
                </c:pt>
                <c:pt idx="567">
                  <c:v>22.68</c:v>
                </c:pt>
                <c:pt idx="568">
                  <c:v>22.720000000000002</c:v>
                </c:pt>
                <c:pt idx="569">
                  <c:v>22.76</c:v>
                </c:pt>
                <c:pt idx="570">
                  <c:v>22.8</c:v>
                </c:pt>
                <c:pt idx="571">
                  <c:v>22.84</c:v>
                </c:pt>
                <c:pt idx="572">
                  <c:v>22.880000000000003</c:v>
                </c:pt>
                <c:pt idx="573">
                  <c:v>22.92</c:v>
                </c:pt>
                <c:pt idx="574">
                  <c:v>22.96</c:v>
                </c:pt>
                <c:pt idx="575">
                  <c:v>23</c:v>
                </c:pt>
                <c:pt idx="576">
                  <c:v>23.040000000000003</c:v>
                </c:pt>
                <c:pt idx="577">
                  <c:v>23.080000000000002</c:v>
                </c:pt>
                <c:pt idx="578">
                  <c:v>23.12</c:v>
                </c:pt>
                <c:pt idx="579">
                  <c:v>23.16</c:v>
                </c:pt>
                <c:pt idx="580">
                  <c:v>23.200000000000003</c:v>
                </c:pt>
                <c:pt idx="581">
                  <c:v>23.240000000000002</c:v>
                </c:pt>
                <c:pt idx="582">
                  <c:v>23.28</c:v>
                </c:pt>
                <c:pt idx="583">
                  <c:v>23.32</c:v>
                </c:pt>
                <c:pt idx="584">
                  <c:v>23.360000000000003</c:v>
                </c:pt>
                <c:pt idx="585">
                  <c:v>23.400000000000002</c:v>
                </c:pt>
                <c:pt idx="586">
                  <c:v>23.44</c:v>
                </c:pt>
                <c:pt idx="587">
                  <c:v>23.48</c:v>
                </c:pt>
                <c:pt idx="588">
                  <c:v>23.520000000000003</c:v>
                </c:pt>
                <c:pt idx="589">
                  <c:v>23.560000000000002</c:v>
                </c:pt>
                <c:pt idx="590">
                  <c:v>23.6</c:v>
                </c:pt>
                <c:pt idx="591">
                  <c:v>23.64</c:v>
                </c:pt>
                <c:pt idx="592">
                  <c:v>23.68</c:v>
                </c:pt>
                <c:pt idx="593">
                  <c:v>23.720000000000002</c:v>
                </c:pt>
                <c:pt idx="594">
                  <c:v>23.76</c:v>
                </c:pt>
                <c:pt idx="595">
                  <c:v>23.8</c:v>
                </c:pt>
                <c:pt idx="596">
                  <c:v>23.84</c:v>
                </c:pt>
                <c:pt idx="597">
                  <c:v>23.880000000000003</c:v>
                </c:pt>
                <c:pt idx="598">
                  <c:v>23.92</c:v>
                </c:pt>
                <c:pt idx="599">
                  <c:v>23.96</c:v>
                </c:pt>
                <c:pt idx="600">
                  <c:v>24</c:v>
                </c:pt>
                <c:pt idx="601">
                  <c:v>24.040000000000003</c:v>
                </c:pt>
                <c:pt idx="602">
                  <c:v>24.080000000000002</c:v>
                </c:pt>
                <c:pt idx="603">
                  <c:v>24.12</c:v>
                </c:pt>
                <c:pt idx="604">
                  <c:v>24.16</c:v>
                </c:pt>
                <c:pt idx="605">
                  <c:v>24.200000000000003</c:v>
                </c:pt>
                <c:pt idx="606">
                  <c:v>24.240000000000002</c:v>
                </c:pt>
                <c:pt idx="607">
                  <c:v>24.28</c:v>
                </c:pt>
                <c:pt idx="608">
                  <c:v>24.32</c:v>
                </c:pt>
                <c:pt idx="609">
                  <c:v>24.360000000000003</c:v>
                </c:pt>
                <c:pt idx="610">
                  <c:v>24.400000000000002</c:v>
                </c:pt>
                <c:pt idx="611">
                  <c:v>24.44</c:v>
                </c:pt>
                <c:pt idx="612">
                  <c:v>24.48</c:v>
                </c:pt>
                <c:pt idx="613">
                  <c:v>24.520000000000003</c:v>
                </c:pt>
                <c:pt idx="614">
                  <c:v>24.560000000000002</c:v>
                </c:pt>
                <c:pt idx="615">
                  <c:v>24.6</c:v>
                </c:pt>
                <c:pt idx="616">
                  <c:v>24.64</c:v>
                </c:pt>
                <c:pt idx="617">
                  <c:v>24.680000000000003</c:v>
                </c:pt>
                <c:pt idx="618">
                  <c:v>24.720000000000002</c:v>
                </c:pt>
                <c:pt idx="619">
                  <c:v>24.76</c:v>
                </c:pt>
                <c:pt idx="620">
                  <c:v>24.8</c:v>
                </c:pt>
                <c:pt idx="621">
                  <c:v>24.84</c:v>
                </c:pt>
                <c:pt idx="622">
                  <c:v>24.880000000000003</c:v>
                </c:pt>
                <c:pt idx="623">
                  <c:v>24.92</c:v>
                </c:pt>
                <c:pt idx="624">
                  <c:v>24.96</c:v>
                </c:pt>
                <c:pt idx="625">
                  <c:v>25</c:v>
                </c:pt>
                <c:pt idx="626">
                  <c:v>25.040000000000003</c:v>
                </c:pt>
                <c:pt idx="627">
                  <c:v>25.080000000000002</c:v>
                </c:pt>
                <c:pt idx="628">
                  <c:v>25.12</c:v>
                </c:pt>
                <c:pt idx="629">
                  <c:v>25.16</c:v>
                </c:pt>
                <c:pt idx="630">
                  <c:v>25.200000000000003</c:v>
                </c:pt>
                <c:pt idx="631">
                  <c:v>25.240000000000002</c:v>
                </c:pt>
                <c:pt idx="632">
                  <c:v>25.28</c:v>
                </c:pt>
                <c:pt idx="633">
                  <c:v>25.32</c:v>
                </c:pt>
                <c:pt idx="634">
                  <c:v>25.360000000000003</c:v>
                </c:pt>
                <c:pt idx="635">
                  <c:v>25.400000000000002</c:v>
                </c:pt>
                <c:pt idx="636">
                  <c:v>25.44</c:v>
                </c:pt>
                <c:pt idx="637">
                  <c:v>25.48</c:v>
                </c:pt>
                <c:pt idx="638">
                  <c:v>25.520000000000003</c:v>
                </c:pt>
                <c:pt idx="639">
                  <c:v>25.560000000000002</c:v>
                </c:pt>
                <c:pt idx="640">
                  <c:v>25.6</c:v>
                </c:pt>
                <c:pt idx="641">
                  <c:v>25.64</c:v>
                </c:pt>
                <c:pt idx="642">
                  <c:v>25.680000000000003</c:v>
                </c:pt>
                <c:pt idx="643">
                  <c:v>25.720000000000002</c:v>
                </c:pt>
                <c:pt idx="644">
                  <c:v>25.76</c:v>
                </c:pt>
                <c:pt idx="645">
                  <c:v>25.8</c:v>
                </c:pt>
                <c:pt idx="646">
                  <c:v>25.84</c:v>
                </c:pt>
                <c:pt idx="647">
                  <c:v>25.880000000000003</c:v>
                </c:pt>
                <c:pt idx="648">
                  <c:v>25.92</c:v>
                </c:pt>
                <c:pt idx="649">
                  <c:v>25.96</c:v>
                </c:pt>
                <c:pt idx="650">
                  <c:v>26</c:v>
                </c:pt>
                <c:pt idx="651">
                  <c:v>26.040000000000003</c:v>
                </c:pt>
                <c:pt idx="652">
                  <c:v>26.080000000000002</c:v>
                </c:pt>
                <c:pt idx="653">
                  <c:v>26.12</c:v>
                </c:pt>
                <c:pt idx="654">
                  <c:v>26.16</c:v>
                </c:pt>
                <c:pt idx="655">
                  <c:v>26.200000000000003</c:v>
                </c:pt>
                <c:pt idx="656">
                  <c:v>26.240000000000002</c:v>
                </c:pt>
                <c:pt idx="657">
                  <c:v>26.28</c:v>
                </c:pt>
                <c:pt idx="658">
                  <c:v>26.32</c:v>
                </c:pt>
                <c:pt idx="659">
                  <c:v>26.360000000000003</c:v>
                </c:pt>
                <c:pt idx="660">
                  <c:v>26.400000000000002</c:v>
                </c:pt>
                <c:pt idx="661">
                  <c:v>26.44</c:v>
                </c:pt>
                <c:pt idx="662">
                  <c:v>26.48</c:v>
                </c:pt>
                <c:pt idx="663">
                  <c:v>26.520000000000003</c:v>
                </c:pt>
                <c:pt idx="664">
                  <c:v>26.560000000000002</c:v>
                </c:pt>
                <c:pt idx="665">
                  <c:v>26.6</c:v>
                </c:pt>
                <c:pt idx="666">
                  <c:v>26.64</c:v>
                </c:pt>
                <c:pt idx="667">
                  <c:v>26.680000000000003</c:v>
                </c:pt>
                <c:pt idx="668">
                  <c:v>26.720000000000002</c:v>
                </c:pt>
                <c:pt idx="669">
                  <c:v>26.76</c:v>
                </c:pt>
                <c:pt idx="670">
                  <c:v>26.8</c:v>
                </c:pt>
                <c:pt idx="671">
                  <c:v>26.840000000000003</c:v>
                </c:pt>
                <c:pt idx="672">
                  <c:v>26.880000000000003</c:v>
                </c:pt>
                <c:pt idx="673">
                  <c:v>26.92</c:v>
                </c:pt>
                <c:pt idx="674">
                  <c:v>26.96</c:v>
                </c:pt>
                <c:pt idx="675">
                  <c:v>27</c:v>
                </c:pt>
                <c:pt idx="676">
                  <c:v>27.040000000000003</c:v>
                </c:pt>
                <c:pt idx="677">
                  <c:v>27.080000000000002</c:v>
                </c:pt>
                <c:pt idx="678">
                  <c:v>27.12</c:v>
                </c:pt>
                <c:pt idx="679">
                  <c:v>27.16</c:v>
                </c:pt>
                <c:pt idx="680">
                  <c:v>27.200000000000003</c:v>
                </c:pt>
                <c:pt idx="681">
                  <c:v>27.240000000000002</c:v>
                </c:pt>
                <c:pt idx="682">
                  <c:v>27.28</c:v>
                </c:pt>
                <c:pt idx="683">
                  <c:v>27.32</c:v>
                </c:pt>
                <c:pt idx="684">
                  <c:v>27.360000000000003</c:v>
                </c:pt>
                <c:pt idx="685">
                  <c:v>27.400000000000002</c:v>
                </c:pt>
                <c:pt idx="686">
                  <c:v>27.44</c:v>
                </c:pt>
                <c:pt idx="687">
                  <c:v>27.48</c:v>
                </c:pt>
                <c:pt idx="688">
                  <c:v>27.520000000000003</c:v>
                </c:pt>
                <c:pt idx="689">
                  <c:v>27.560000000000002</c:v>
                </c:pt>
                <c:pt idx="690">
                  <c:v>27.6</c:v>
                </c:pt>
                <c:pt idx="691">
                  <c:v>27.64</c:v>
                </c:pt>
                <c:pt idx="692">
                  <c:v>27.680000000000003</c:v>
                </c:pt>
                <c:pt idx="693">
                  <c:v>27.720000000000002</c:v>
                </c:pt>
                <c:pt idx="694">
                  <c:v>27.76</c:v>
                </c:pt>
                <c:pt idx="695">
                  <c:v>27.8</c:v>
                </c:pt>
                <c:pt idx="696">
                  <c:v>27.840000000000003</c:v>
                </c:pt>
                <c:pt idx="697">
                  <c:v>27.880000000000003</c:v>
                </c:pt>
                <c:pt idx="698">
                  <c:v>27.92</c:v>
                </c:pt>
                <c:pt idx="699">
                  <c:v>27.96</c:v>
                </c:pt>
                <c:pt idx="700">
                  <c:v>28</c:v>
                </c:pt>
                <c:pt idx="701">
                  <c:v>28.040000000000003</c:v>
                </c:pt>
                <c:pt idx="702">
                  <c:v>28.080000000000002</c:v>
                </c:pt>
                <c:pt idx="703">
                  <c:v>28.12</c:v>
                </c:pt>
                <c:pt idx="704">
                  <c:v>28.16</c:v>
                </c:pt>
                <c:pt idx="705">
                  <c:v>28.200000000000003</c:v>
                </c:pt>
                <c:pt idx="706">
                  <c:v>28.240000000000002</c:v>
                </c:pt>
                <c:pt idx="707">
                  <c:v>28.28</c:v>
                </c:pt>
                <c:pt idx="708">
                  <c:v>28.32</c:v>
                </c:pt>
                <c:pt idx="709">
                  <c:v>28.360000000000003</c:v>
                </c:pt>
                <c:pt idx="710">
                  <c:v>28.400000000000002</c:v>
                </c:pt>
                <c:pt idx="711">
                  <c:v>28.44</c:v>
                </c:pt>
                <c:pt idx="712">
                  <c:v>28.48</c:v>
                </c:pt>
                <c:pt idx="713">
                  <c:v>28.520000000000003</c:v>
                </c:pt>
                <c:pt idx="714">
                  <c:v>28.560000000000002</c:v>
                </c:pt>
                <c:pt idx="715">
                  <c:v>28.6</c:v>
                </c:pt>
                <c:pt idx="716">
                  <c:v>28.64</c:v>
                </c:pt>
                <c:pt idx="717">
                  <c:v>28.680000000000003</c:v>
                </c:pt>
                <c:pt idx="718">
                  <c:v>28.720000000000002</c:v>
                </c:pt>
                <c:pt idx="719">
                  <c:v>28.76</c:v>
                </c:pt>
                <c:pt idx="720">
                  <c:v>28.8</c:v>
                </c:pt>
                <c:pt idx="721">
                  <c:v>28.840000000000003</c:v>
                </c:pt>
                <c:pt idx="722">
                  <c:v>28.880000000000003</c:v>
                </c:pt>
                <c:pt idx="723">
                  <c:v>28.92</c:v>
                </c:pt>
                <c:pt idx="724">
                  <c:v>28.96</c:v>
                </c:pt>
                <c:pt idx="725">
                  <c:v>29.000000000000004</c:v>
                </c:pt>
                <c:pt idx="726">
                  <c:v>29.040000000000003</c:v>
                </c:pt>
                <c:pt idx="727">
                  <c:v>29.080000000000002</c:v>
                </c:pt>
                <c:pt idx="728">
                  <c:v>29.12</c:v>
                </c:pt>
                <c:pt idx="729">
                  <c:v>29.16</c:v>
                </c:pt>
                <c:pt idx="730">
                  <c:v>29.200000000000003</c:v>
                </c:pt>
                <c:pt idx="731">
                  <c:v>29.240000000000002</c:v>
                </c:pt>
                <c:pt idx="732">
                  <c:v>29.28</c:v>
                </c:pt>
                <c:pt idx="733">
                  <c:v>29.32</c:v>
                </c:pt>
                <c:pt idx="734">
                  <c:v>29.360000000000003</c:v>
                </c:pt>
                <c:pt idx="735">
                  <c:v>29.400000000000002</c:v>
                </c:pt>
                <c:pt idx="736">
                  <c:v>29.44</c:v>
                </c:pt>
                <c:pt idx="737">
                  <c:v>29.48</c:v>
                </c:pt>
                <c:pt idx="738">
                  <c:v>29.520000000000003</c:v>
                </c:pt>
                <c:pt idx="739">
                  <c:v>29.560000000000002</c:v>
                </c:pt>
                <c:pt idx="740">
                  <c:v>29.6</c:v>
                </c:pt>
                <c:pt idx="741">
                  <c:v>29.64</c:v>
                </c:pt>
                <c:pt idx="742">
                  <c:v>29.680000000000003</c:v>
                </c:pt>
                <c:pt idx="743">
                  <c:v>29.720000000000002</c:v>
                </c:pt>
                <c:pt idx="744">
                  <c:v>29.76</c:v>
                </c:pt>
                <c:pt idx="745">
                  <c:v>29.8</c:v>
                </c:pt>
                <c:pt idx="746">
                  <c:v>29.840000000000003</c:v>
                </c:pt>
                <c:pt idx="747">
                  <c:v>29.880000000000003</c:v>
                </c:pt>
                <c:pt idx="748">
                  <c:v>29.92</c:v>
                </c:pt>
                <c:pt idx="749">
                  <c:v>29.96</c:v>
                </c:pt>
                <c:pt idx="750">
                  <c:v>30.000000000000004</c:v>
                </c:pt>
                <c:pt idx="751">
                  <c:v>30.040000000000003</c:v>
                </c:pt>
                <c:pt idx="752">
                  <c:v>30.080000000000002</c:v>
                </c:pt>
                <c:pt idx="753">
                  <c:v>30.12</c:v>
                </c:pt>
                <c:pt idx="754">
                  <c:v>30.16</c:v>
                </c:pt>
                <c:pt idx="755">
                  <c:v>30.200000000000003</c:v>
                </c:pt>
                <c:pt idx="756">
                  <c:v>30.240000000000002</c:v>
                </c:pt>
                <c:pt idx="757">
                  <c:v>30.28</c:v>
                </c:pt>
                <c:pt idx="758">
                  <c:v>30.32</c:v>
                </c:pt>
                <c:pt idx="759">
                  <c:v>30.360000000000003</c:v>
                </c:pt>
                <c:pt idx="760">
                  <c:v>30.400000000000002</c:v>
                </c:pt>
                <c:pt idx="761">
                  <c:v>30.44</c:v>
                </c:pt>
                <c:pt idx="762">
                  <c:v>30.48</c:v>
                </c:pt>
                <c:pt idx="763">
                  <c:v>30.520000000000003</c:v>
                </c:pt>
                <c:pt idx="764">
                  <c:v>30.560000000000002</c:v>
                </c:pt>
                <c:pt idx="765">
                  <c:v>30.6</c:v>
                </c:pt>
                <c:pt idx="766">
                  <c:v>30.64</c:v>
                </c:pt>
                <c:pt idx="767">
                  <c:v>30.680000000000003</c:v>
                </c:pt>
                <c:pt idx="768">
                  <c:v>30.720000000000002</c:v>
                </c:pt>
                <c:pt idx="769">
                  <c:v>30.76</c:v>
                </c:pt>
                <c:pt idx="770">
                  <c:v>30.8</c:v>
                </c:pt>
                <c:pt idx="771">
                  <c:v>30.840000000000003</c:v>
                </c:pt>
                <c:pt idx="772">
                  <c:v>30.880000000000003</c:v>
                </c:pt>
                <c:pt idx="773">
                  <c:v>30.92</c:v>
                </c:pt>
                <c:pt idx="774">
                  <c:v>30.96</c:v>
                </c:pt>
                <c:pt idx="775">
                  <c:v>31.000000000000004</c:v>
                </c:pt>
                <c:pt idx="776">
                  <c:v>31.040000000000003</c:v>
                </c:pt>
                <c:pt idx="777">
                  <c:v>31.080000000000002</c:v>
                </c:pt>
                <c:pt idx="778">
                  <c:v>31.12</c:v>
                </c:pt>
                <c:pt idx="779">
                  <c:v>31.160000000000004</c:v>
                </c:pt>
                <c:pt idx="780">
                  <c:v>31.200000000000003</c:v>
                </c:pt>
                <c:pt idx="781">
                  <c:v>31.240000000000002</c:v>
                </c:pt>
                <c:pt idx="782">
                  <c:v>31.28</c:v>
                </c:pt>
                <c:pt idx="783">
                  <c:v>31.32</c:v>
                </c:pt>
                <c:pt idx="784">
                  <c:v>31.360000000000003</c:v>
                </c:pt>
                <c:pt idx="785">
                  <c:v>31.400000000000002</c:v>
                </c:pt>
                <c:pt idx="786">
                  <c:v>31.44</c:v>
                </c:pt>
                <c:pt idx="787">
                  <c:v>31.48</c:v>
                </c:pt>
                <c:pt idx="788">
                  <c:v>31.520000000000003</c:v>
                </c:pt>
                <c:pt idx="789">
                  <c:v>31.560000000000002</c:v>
                </c:pt>
                <c:pt idx="790">
                  <c:v>31.6</c:v>
                </c:pt>
                <c:pt idx="791">
                  <c:v>31.64</c:v>
                </c:pt>
                <c:pt idx="792">
                  <c:v>31.680000000000003</c:v>
                </c:pt>
                <c:pt idx="793">
                  <c:v>31.720000000000002</c:v>
                </c:pt>
                <c:pt idx="794">
                  <c:v>31.76</c:v>
                </c:pt>
                <c:pt idx="795">
                  <c:v>31.8</c:v>
                </c:pt>
                <c:pt idx="796">
                  <c:v>31.840000000000003</c:v>
                </c:pt>
                <c:pt idx="797">
                  <c:v>31.880000000000003</c:v>
                </c:pt>
                <c:pt idx="798">
                  <c:v>31.92</c:v>
                </c:pt>
                <c:pt idx="799">
                  <c:v>31.96</c:v>
                </c:pt>
                <c:pt idx="800">
                  <c:v>32</c:v>
                </c:pt>
                <c:pt idx="801">
                  <c:v>32.04</c:v>
                </c:pt>
                <c:pt idx="802">
                  <c:v>32.080000000000005</c:v>
                </c:pt>
                <c:pt idx="803">
                  <c:v>32.120000000000005</c:v>
                </c:pt>
                <c:pt idx="804">
                  <c:v>32.160000000000004</c:v>
                </c:pt>
                <c:pt idx="805">
                  <c:v>32.200000000000003</c:v>
                </c:pt>
                <c:pt idx="806">
                  <c:v>32.24</c:v>
                </c:pt>
                <c:pt idx="807">
                  <c:v>32.28</c:v>
                </c:pt>
                <c:pt idx="808">
                  <c:v>32.32</c:v>
                </c:pt>
                <c:pt idx="809">
                  <c:v>32.36</c:v>
                </c:pt>
                <c:pt idx="810">
                  <c:v>32.4</c:v>
                </c:pt>
                <c:pt idx="811">
                  <c:v>32.440000000000005</c:v>
                </c:pt>
                <c:pt idx="812">
                  <c:v>32.480000000000004</c:v>
                </c:pt>
                <c:pt idx="813">
                  <c:v>32.520000000000003</c:v>
                </c:pt>
                <c:pt idx="814">
                  <c:v>32.56</c:v>
                </c:pt>
                <c:pt idx="815">
                  <c:v>32.6</c:v>
                </c:pt>
                <c:pt idx="816">
                  <c:v>32.64</c:v>
                </c:pt>
                <c:pt idx="817">
                  <c:v>32.68</c:v>
                </c:pt>
                <c:pt idx="818">
                  <c:v>32.72</c:v>
                </c:pt>
                <c:pt idx="819">
                  <c:v>32.760000000000005</c:v>
                </c:pt>
                <c:pt idx="820">
                  <c:v>32.800000000000004</c:v>
                </c:pt>
                <c:pt idx="821">
                  <c:v>32.840000000000003</c:v>
                </c:pt>
                <c:pt idx="822">
                  <c:v>32.880000000000003</c:v>
                </c:pt>
                <c:pt idx="823">
                  <c:v>32.92</c:v>
                </c:pt>
                <c:pt idx="824">
                  <c:v>32.96</c:v>
                </c:pt>
                <c:pt idx="825">
                  <c:v>33</c:v>
                </c:pt>
                <c:pt idx="826">
                  <c:v>33.04</c:v>
                </c:pt>
                <c:pt idx="827">
                  <c:v>33.080000000000005</c:v>
                </c:pt>
                <c:pt idx="828">
                  <c:v>33.120000000000005</c:v>
                </c:pt>
                <c:pt idx="829">
                  <c:v>33.160000000000004</c:v>
                </c:pt>
                <c:pt idx="830">
                  <c:v>33.200000000000003</c:v>
                </c:pt>
                <c:pt idx="831">
                  <c:v>33.24</c:v>
                </c:pt>
                <c:pt idx="832">
                  <c:v>33.28</c:v>
                </c:pt>
                <c:pt idx="833">
                  <c:v>33.32</c:v>
                </c:pt>
                <c:pt idx="834">
                  <c:v>33.36</c:v>
                </c:pt>
                <c:pt idx="835">
                  <c:v>33.4</c:v>
                </c:pt>
                <c:pt idx="836">
                  <c:v>33.440000000000005</c:v>
                </c:pt>
                <c:pt idx="837">
                  <c:v>33.480000000000004</c:v>
                </c:pt>
                <c:pt idx="838">
                  <c:v>33.520000000000003</c:v>
                </c:pt>
                <c:pt idx="839">
                  <c:v>33.56</c:v>
                </c:pt>
                <c:pt idx="840">
                  <c:v>33.6</c:v>
                </c:pt>
                <c:pt idx="841">
                  <c:v>33.64</c:v>
                </c:pt>
                <c:pt idx="842">
                  <c:v>33.68</c:v>
                </c:pt>
                <c:pt idx="843">
                  <c:v>33.72</c:v>
                </c:pt>
                <c:pt idx="844">
                  <c:v>33.760000000000005</c:v>
                </c:pt>
                <c:pt idx="845">
                  <c:v>33.800000000000004</c:v>
                </c:pt>
                <c:pt idx="846">
                  <c:v>33.840000000000003</c:v>
                </c:pt>
                <c:pt idx="847">
                  <c:v>33.880000000000003</c:v>
                </c:pt>
                <c:pt idx="848">
                  <c:v>33.92</c:v>
                </c:pt>
                <c:pt idx="849">
                  <c:v>33.96</c:v>
                </c:pt>
                <c:pt idx="850">
                  <c:v>34</c:v>
                </c:pt>
                <c:pt idx="851">
                  <c:v>34.04</c:v>
                </c:pt>
                <c:pt idx="852">
                  <c:v>34.080000000000005</c:v>
                </c:pt>
                <c:pt idx="853">
                  <c:v>34.120000000000005</c:v>
                </c:pt>
                <c:pt idx="854">
                  <c:v>34.160000000000004</c:v>
                </c:pt>
                <c:pt idx="855">
                  <c:v>34.200000000000003</c:v>
                </c:pt>
                <c:pt idx="856">
                  <c:v>34.24</c:v>
                </c:pt>
                <c:pt idx="857">
                  <c:v>34.28</c:v>
                </c:pt>
                <c:pt idx="858">
                  <c:v>34.32</c:v>
                </c:pt>
                <c:pt idx="859">
                  <c:v>34.36</c:v>
                </c:pt>
                <c:pt idx="860">
                  <c:v>34.400000000000006</c:v>
                </c:pt>
                <c:pt idx="861">
                  <c:v>34.440000000000005</c:v>
                </c:pt>
                <c:pt idx="862">
                  <c:v>34.480000000000004</c:v>
                </c:pt>
                <c:pt idx="863">
                  <c:v>34.520000000000003</c:v>
                </c:pt>
                <c:pt idx="864">
                  <c:v>34.56</c:v>
                </c:pt>
                <c:pt idx="865">
                  <c:v>34.6</c:v>
                </c:pt>
                <c:pt idx="866">
                  <c:v>34.64</c:v>
                </c:pt>
                <c:pt idx="867">
                  <c:v>34.68</c:v>
                </c:pt>
                <c:pt idx="868">
                  <c:v>34.72</c:v>
                </c:pt>
                <c:pt idx="869">
                  <c:v>34.760000000000005</c:v>
                </c:pt>
                <c:pt idx="870">
                  <c:v>34.800000000000004</c:v>
                </c:pt>
                <c:pt idx="871">
                  <c:v>34.840000000000003</c:v>
                </c:pt>
                <c:pt idx="872">
                  <c:v>34.880000000000003</c:v>
                </c:pt>
                <c:pt idx="873">
                  <c:v>34.92</c:v>
                </c:pt>
                <c:pt idx="874">
                  <c:v>34.96</c:v>
                </c:pt>
                <c:pt idx="875">
                  <c:v>35</c:v>
                </c:pt>
                <c:pt idx="876">
                  <c:v>35.04</c:v>
                </c:pt>
                <c:pt idx="877">
                  <c:v>35.080000000000005</c:v>
                </c:pt>
                <c:pt idx="878">
                  <c:v>35.120000000000005</c:v>
                </c:pt>
                <c:pt idx="879">
                  <c:v>35.160000000000004</c:v>
                </c:pt>
                <c:pt idx="880">
                  <c:v>35.200000000000003</c:v>
                </c:pt>
                <c:pt idx="881">
                  <c:v>35.24</c:v>
                </c:pt>
                <c:pt idx="882">
                  <c:v>35.28</c:v>
                </c:pt>
                <c:pt idx="883">
                  <c:v>35.32</c:v>
                </c:pt>
                <c:pt idx="884">
                  <c:v>35.36</c:v>
                </c:pt>
                <c:pt idx="885">
                  <c:v>35.400000000000006</c:v>
                </c:pt>
                <c:pt idx="886">
                  <c:v>35.440000000000005</c:v>
                </c:pt>
                <c:pt idx="887">
                  <c:v>35.480000000000004</c:v>
                </c:pt>
                <c:pt idx="888">
                  <c:v>35.520000000000003</c:v>
                </c:pt>
                <c:pt idx="889">
                  <c:v>35.56</c:v>
                </c:pt>
                <c:pt idx="890">
                  <c:v>35.6</c:v>
                </c:pt>
                <c:pt idx="891">
                  <c:v>35.64</c:v>
                </c:pt>
                <c:pt idx="892">
                  <c:v>35.68</c:v>
                </c:pt>
                <c:pt idx="893">
                  <c:v>35.72</c:v>
                </c:pt>
                <c:pt idx="894">
                  <c:v>35.760000000000005</c:v>
                </c:pt>
                <c:pt idx="895">
                  <c:v>35.800000000000004</c:v>
                </c:pt>
                <c:pt idx="896">
                  <c:v>35.840000000000003</c:v>
                </c:pt>
                <c:pt idx="897">
                  <c:v>35.880000000000003</c:v>
                </c:pt>
                <c:pt idx="898">
                  <c:v>35.92</c:v>
                </c:pt>
                <c:pt idx="899">
                  <c:v>35.96</c:v>
                </c:pt>
                <c:pt idx="900">
                  <c:v>36</c:v>
                </c:pt>
                <c:pt idx="901">
                  <c:v>36.04</c:v>
                </c:pt>
                <c:pt idx="902">
                  <c:v>36.080000000000005</c:v>
                </c:pt>
                <c:pt idx="903">
                  <c:v>36.120000000000005</c:v>
                </c:pt>
                <c:pt idx="904">
                  <c:v>36.160000000000004</c:v>
                </c:pt>
                <c:pt idx="905">
                  <c:v>36.200000000000003</c:v>
                </c:pt>
                <c:pt idx="906">
                  <c:v>36.24</c:v>
                </c:pt>
                <c:pt idx="907">
                  <c:v>36.28</c:v>
                </c:pt>
                <c:pt idx="908">
                  <c:v>36.32</c:v>
                </c:pt>
                <c:pt idx="909">
                  <c:v>36.36</c:v>
                </c:pt>
                <c:pt idx="910">
                  <c:v>36.400000000000006</c:v>
                </c:pt>
                <c:pt idx="911">
                  <c:v>36.440000000000005</c:v>
                </c:pt>
                <c:pt idx="912">
                  <c:v>36.480000000000004</c:v>
                </c:pt>
                <c:pt idx="913">
                  <c:v>36.520000000000003</c:v>
                </c:pt>
                <c:pt idx="914">
                  <c:v>36.56</c:v>
                </c:pt>
                <c:pt idx="915">
                  <c:v>36.6</c:v>
                </c:pt>
                <c:pt idx="916">
                  <c:v>36.64</c:v>
                </c:pt>
                <c:pt idx="917">
                  <c:v>36.68</c:v>
                </c:pt>
                <c:pt idx="918">
                  <c:v>36.72</c:v>
                </c:pt>
                <c:pt idx="919">
                  <c:v>36.760000000000005</c:v>
                </c:pt>
                <c:pt idx="920">
                  <c:v>36.800000000000004</c:v>
                </c:pt>
                <c:pt idx="921">
                  <c:v>36.840000000000003</c:v>
                </c:pt>
                <c:pt idx="922">
                  <c:v>36.880000000000003</c:v>
                </c:pt>
                <c:pt idx="923">
                  <c:v>36.92</c:v>
                </c:pt>
                <c:pt idx="924">
                  <c:v>36.96</c:v>
                </c:pt>
                <c:pt idx="925">
                  <c:v>37</c:v>
                </c:pt>
                <c:pt idx="926">
                  <c:v>37.04</c:v>
                </c:pt>
                <c:pt idx="927">
                  <c:v>37.080000000000005</c:v>
                </c:pt>
                <c:pt idx="928">
                  <c:v>37.120000000000005</c:v>
                </c:pt>
                <c:pt idx="929">
                  <c:v>37.160000000000004</c:v>
                </c:pt>
                <c:pt idx="930">
                  <c:v>37.200000000000003</c:v>
                </c:pt>
                <c:pt idx="931">
                  <c:v>37.24</c:v>
                </c:pt>
                <c:pt idx="932">
                  <c:v>37.28</c:v>
                </c:pt>
                <c:pt idx="933">
                  <c:v>37.32</c:v>
                </c:pt>
                <c:pt idx="934">
                  <c:v>37.36</c:v>
                </c:pt>
                <c:pt idx="935">
                  <c:v>37.400000000000006</c:v>
                </c:pt>
                <c:pt idx="936">
                  <c:v>37.440000000000005</c:v>
                </c:pt>
                <c:pt idx="937">
                  <c:v>37.480000000000004</c:v>
                </c:pt>
                <c:pt idx="938">
                  <c:v>37.520000000000003</c:v>
                </c:pt>
                <c:pt idx="939">
                  <c:v>37.56</c:v>
                </c:pt>
                <c:pt idx="940">
                  <c:v>37.6</c:v>
                </c:pt>
                <c:pt idx="941">
                  <c:v>37.64</c:v>
                </c:pt>
                <c:pt idx="942">
                  <c:v>37.68</c:v>
                </c:pt>
                <c:pt idx="943">
                  <c:v>37.72</c:v>
                </c:pt>
                <c:pt idx="944">
                  <c:v>37.760000000000005</c:v>
                </c:pt>
                <c:pt idx="945">
                  <c:v>37.800000000000004</c:v>
                </c:pt>
                <c:pt idx="946">
                  <c:v>37.840000000000003</c:v>
                </c:pt>
                <c:pt idx="947">
                  <c:v>37.880000000000003</c:v>
                </c:pt>
                <c:pt idx="948">
                  <c:v>37.92</c:v>
                </c:pt>
                <c:pt idx="949">
                  <c:v>37.96</c:v>
                </c:pt>
                <c:pt idx="950">
                  <c:v>38</c:v>
                </c:pt>
                <c:pt idx="951">
                  <c:v>38.04</c:v>
                </c:pt>
                <c:pt idx="952">
                  <c:v>38.080000000000005</c:v>
                </c:pt>
                <c:pt idx="953">
                  <c:v>38.120000000000005</c:v>
                </c:pt>
                <c:pt idx="954">
                  <c:v>38.160000000000004</c:v>
                </c:pt>
                <c:pt idx="955">
                  <c:v>38.200000000000003</c:v>
                </c:pt>
                <c:pt idx="956">
                  <c:v>38.24</c:v>
                </c:pt>
                <c:pt idx="957">
                  <c:v>38.28</c:v>
                </c:pt>
                <c:pt idx="958">
                  <c:v>38.32</c:v>
                </c:pt>
                <c:pt idx="959">
                  <c:v>38.36</c:v>
                </c:pt>
                <c:pt idx="960">
                  <c:v>38.400000000000006</c:v>
                </c:pt>
                <c:pt idx="961">
                  <c:v>38.440000000000005</c:v>
                </c:pt>
                <c:pt idx="962">
                  <c:v>38.480000000000004</c:v>
                </c:pt>
                <c:pt idx="963">
                  <c:v>38.520000000000003</c:v>
                </c:pt>
                <c:pt idx="964">
                  <c:v>38.56</c:v>
                </c:pt>
                <c:pt idx="965">
                  <c:v>38.6</c:v>
                </c:pt>
                <c:pt idx="966">
                  <c:v>38.64</c:v>
                </c:pt>
                <c:pt idx="967">
                  <c:v>38.68</c:v>
                </c:pt>
                <c:pt idx="968">
                  <c:v>38.72</c:v>
                </c:pt>
                <c:pt idx="969">
                  <c:v>38.760000000000005</c:v>
                </c:pt>
                <c:pt idx="970">
                  <c:v>38.800000000000004</c:v>
                </c:pt>
                <c:pt idx="971">
                  <c:v>38.840000000000003</c:v>
                </c:pt>
                <c:pt idx="972">
                  <c:v>38.880000000000003</c:v>
                </c:pt>
                <c:pt idx="973">
                  <c:v>38.92</c:v>
                </c:pt>
                <c:pt idx="974">
                  <c:v>38.96</c:v>
                </c:pt>
                <c:pt idx="975">
                  <c:v>39</c:v>
                </c:pt>
                <c:pt idx="976">
                  <c:v>39.04</c:v>
                </c:pt>
                <c:pt idx="977">
                  <c:v>39.080000000000005</c:v>
                </c:pt>
                <c:pt idx="978">
                  <c:v>39.120000000000005</c:v>
                </c:pt>
                <c:pt idx="979">
                  <c:v>39.160000000000004</c:v>
                </c:pt>
                <c:pt idx="980">
                  <c:v>39.200000000000003</c:v>
                </c:pt>
                <c:pt idx="981">
                  <c:v>39.24</c:v>
                </c:pt>
                <c:pt idx="982">
                  <c:v>39.28</c:v>
                </c:pt>
                <c:pt idx="983">
                  <c:v>39.32</c:v>
                </c:pt>
                <c:pt idx="984">
                  <c:v>39.36</c:v>
                </c:pt>
                <c:pt idx="985">
                  <c:v>39.400000000000006</c:v>
                </c:pt>
                <c:pt idx="986">
                  <c:v>39.440000000000005</c:v>
                </c:pt>
                <c:pt idx="987">
                  <c:v>39.480000000000004</c:v>
                </c:pt>
                <c:pt idx="988">
                  <c:v>39.520000000000003</c:v>
                </c:pt>
                <c:pt idx="989">
                  <c:v>39.56</c:v>
                </c:pt>
                <c:pt idx="990">
                  <c:v>39.6</c:v>
                </c:pt>
                <c:pt idx="991">
                  <c:v>39.64</c:v>
                </c:pt>
              </c:numCache>
            </c:numRef>
          </c:xVal>
          <c:yVal>
            <c:numRef>
              <c:f>'Raw Data'!$C$2:$C$993</c:f>
              <c:numCache>
                <c:formatCode>General</c:formatCode>
                <c:ptCount val="992"/>
                <c:pt idx="0">
                  <c:v>98.611279296874997</c:v>
                </c:pt>
                <c:pt idx="1">
                  <c:v>98.602954101562503</c:v>
                </c:pt>
                <c:pt idx="2">
                  <c:v>98.591015624999997</c:v>
                </c:pt>
                <c:pt idx="3">
                  <c:v>98.5821533203125</c:v>
                </c:pt>
                <c:pt idx="4">
                  <c:v>98.575219726562494</c:v>
                </c:pt>
                <c:pt idx="5">
                  <c:v>98.568994140624994</c:v>
                </c:pt>
                <c:pt idx="6">
                  <c:v>98.564965820312494</c:v>
                </c:pt>
                <c:pt idx="7">
                  <c:v>98.563281250000003</c:v>
                </c:pt>
                <c:pt idx="8">
                  <c:v>98.560473632812503</c:v>
                </c:pt>
                <c:pt idx="9">
                  <c:v>98.559326171875</c:v>
                </c:pt>
                <c:pt idx="10">
                  <c:v>98.557714843750006</c:v>
                </c:pt>
                <c:pt idx="11">
                  <c:v>98.55712890625</c:v>
                </c:pt>
                <c:pt idx="12">
                  <c:v>98.556420898437494</c:v>
                </c:pt>
                <c:pt idx="13">
                  <c:v>98.5555419921875</c:v>
                </c:pt>
                <c:pt idx="14">
                  <c:v>98.555566406249994</c:v>
                </c:pt>
                <c:pt idx="15">
                  <c:v>98.554760742187497</c:v>
                </c:pt>
                <c:pt idx="16">
                  <c:v>98.554296875000006</c:v>
                </c:pt>
                <c:pt idx="17">
                  <c:v>98.5543212890625</c:v>
                </c:pt>
                <c:pt idx="18">
                  <c:v>98.554638671874997</c:v>
                </c:pt>
                <c:pt idx="19">
                  <c:v>98.5552978515625</c:v>
                </c:pt>
                <c:pt idx="20">
                  <c:v>98.555688476562494</c:v>
                </c:pt>
                <c:pt idx="21">
                  <c:v>98.555688476562494</c:v>
                </c:pt>
                <c:pt idx="22">
                  <c:v>98.555908203125</c:v>
                </c:pt>
                <c:pt idx="23">
                  <c:v>98.555493164062497</c:v>
                </c:pt>
                <c:pt idx="24">
                  <c:v>98.555322265624994</c:v>
                </c:pt>
                <c:pt idx="25">
                  <c:v>98.5556640625</c:v>
                </c:pt>
                <c:pt idx="26">
                  <c:v>98.5556640625</c:v>
                </c:pt>
                <c:pt idx="27">
                  <c:v>98.555737304687497</c:v>
                </c:pt>
                <c:pt idx="28">
                  <c:v>98.555029296875006</c:v>
                </c:pt>
                <c:pt idx="29">
                  <c:v>98.555273437500006</c:v>
                </c:pt>
                <c:pt idx="30">
                  <c:v>98.556201171875003</c:v>
                </c:pt>
                <c:pt idx="31">
                  <c:v>98.555566406249994</c:v>
                </c:pt>
                <c:pt idx="32">
                  <c:v>98.554516601562497</c:v>
                </c:pt>
                <c:pt idx="33">
                  <c:v>98.555126953124997</c:v>
                </c:pt>
                <c:pt idx="34">
                  <c:v>98.555322265624994</c:v>
                </c:pt>
                <c:pt idx="35">
                  <c:v>98.554931640625</c:v>
                </c:pt>
                <c:pt idx="36">
                  <c:v>98.555444335937494</c:v>
                </c:pt>
                <c:pt idx="37">
                  <c:v>98.5556640625</c:v>
                </c:pt>
                <c:pt idx="38">
                  <c:v>98.554833984374994</c:v>
                </c:pt>
                <c:pt idx="39">
                  <c:v>98.554394531249997</c:v>
                </c:pt>
                <c:pt idx="40">
                  <c:v>98.554614257812503</c:v>
                </c:pt>
                <c:pt idx="41">
                  <c:v>98.554760742187497</c:v>
                </c:pt>
                <c:pt idx="42">
                  <c:v>98.554345703124994</c:v>
                </c:pt>
                <c:pt idx="43">
                  <c:v>98.554760742187497</c:v>
                </c:pt>
                <c:pt idx="44">
                  <c:v>98.554492187500003</c:v>
                </c:pt>
                <c:pt idx="45">
                  <c:v>98.554003906250003</c:v>
                </c:pt>
                <c:pt idx="46">
                  <c:v>98.554003906250003</c:v>
                </c:pt>
                <c:pt idx="47">
                  <c:v>98.5537109375</c:v>
                </c:pt>
                <c:pt idx="48">
                  <c:v>98.553857421874994</c:v>
                </c:pt>
                <c:pt idx="49">
                  <c:v>98.553515625000003</c:v>
                </c:pt>
                <c:pt idx="50">
                  <c:v>98.552270507812494</c:v>
                </c:pt>
                <c:pt idx="51">
                  <c:v>98.553002929687494</c:v>
                </c:pt>
                <c:pt idx="52">
                  <c:v>98.5538330078125</c:v>
                </c:pt>
                <c:pt idx="53">
                  <c:v>98.553808593750006</c:v>
                </c:pt>
                <c:pt idx="54">
                  <c:v>98.554931640625</c:v>
                </c:pt>
                <c:pt idx="55">
                  <c:v>98.555932617187494</c:v>
                </c:pt>
                <c:pt idx="56">
                  <c:v>98.557421875000003</c:v>
                </c:pt>
                <c:pt idx="57">
                  <c:v>98.556298828124994</c:v>
                </c:pt>
                <c:pt idx="58">
                  <c:v>98.556103515624997</c:v>
                </c:pt>
                <c:pt idx="59">
                  <c:v>98.556640625</c:v>
                </c:pt>
                <c:pt idx="60">
                  <c:v>98.5556640625</c:v>
                </c:pt>
                <c:pt idx="61">
                  <c:v>98.556640625</c:v>
                </c:pt>
                <c:pt idx="62">
                  <c:v>98.555957031250003</c:v>
                </c:pt>
                <c:pt idx="63">
                  <c:v>98.5555419921875</c:v>
                </c:pt>
                <c:pt idx="64">
                  <c:v>98.555444335937494</c:v>
                </c:pt>
                <c:pt idx="65">
                  <c:v>98.555322265624994</c:v>
                </c:pt>
                <c:pt idx="66">
                  <c:v>98.554296875000006</c:v>
                </c:pt>
                <c:pt idx="67">
                  <c:v>98.554736328125003</c:v>
                </c:pt>
                <c:pt idx="68">
                  <c:v>98.554272460937497</c:v>
                </c:pt>
                <c:pt idx="69">
                  <c:v>98.553857421874994</c:v>
                </c:pt>
                <c:pt idx="70">
                  <c:v>98.554541015625006</c:v>
                </c:pt>
                <c:pt idx="71">
                  <c:v>98.555126953124997</c:v>
                </c:pt>
                <c:pt idx="72">
                  <c:v>98.554760742187497</c:v>
                </c:pt>
                <c:pt idx="73">
                  <c:v>98.554907226562506</c:v>
                </c:pt>
                <c:pt idx="74">
                  <c:v>98.553857421874994</c:v>
                </c:pt>
                <c:pt idx="75">
                  <c:v>98.553784179687497</c:v>
                </c:pt>
                <c:pt idx="76">
                  <c:v>98.554589843749994</c:v>
                </c:pt>
                <c:pt idx="77">
                  <c:v>98.554370117187503</c:v>
                </c:pt>
                <c:pt idx="78">
                  <c:v>98.555078124999994</c:v>
                </c:pt>
                <c:pt idx="79">
                  <c:v>98.554785156250006</c:v>
                </c:pt>
                <c:pt idx="80">
                  <c:v>98.554663085937506</c:v>
                </c:pt>
                <c:pt idx="81">
                  <c:v>98.554785156250006</c:v>
                </c:pt>
                <c:pt idx="82">
                  <c:v>98.554101562499994</c:v>
                </c:pt>
                <c:pt idx="83">
                  <c:v>98.554345703124994</c:v>
                </c:pt>
                <c:pt idx="84">
                  <c:v>98.555029296875006</c:v>
                </c:pt>
                <c:pt idx="85">
                  <c:v>98.554882812499997</c:v>
                </c:pt>
                <c:pt idx="86">
                  <c:v>98.555102539062503</c:v>
                </c:pt>
                <c:pt idx="87">
                  <c:v>98.5546875</c:v>
                </c:pt>
                <c:pt idx="88">
                  <c:v>98.554614257812503</c:v>
                </c:pt>
                <c:pt idx="89">
                  <c:v>98.554125976562503</c:v>
                </c:pt>
                <c:pt idx="90">
                  <c:v>98.555322265624994</c:v>
                </c:pt>
                <c:pt idx="91">
                  <c:v>98.555224609375003</c:v>
                </c:pt>
                <c:pt idx="92">
                  <c:v>98.5557861328125</c:v>
                </c:pt>
                <c:pt idx="93">
                  <c:v>98.555639648437506</c:v>
                </c:pt>
                <c:pt idx="94">
                  <c:v>98.555029296875006</c:v>
                </c:pt>
                <c:pt idx="95">
                  <c:v>98.554614257812503</c:v>
                </c:pt>
                <c:pt idx="96">
                  <c:v>98.554296875000006</c:v>
                </c:pt>
                <c:pt idx="97">
                  <c:v>98.554370117187503</c:v>
                </c:pt>
                <c:pt idx="98">
                  <c:v>98.553857421874994</c:v>
                </c:pt>
                <c:pt idx="99">
                  <c:v>98.554248046875003</c:v>
                </c:pt>
                <c:pt idx="100">
                  <c:v>98.5538330078125</c:v>
                </c:pt>
                <c:pt idx="101">
                  <c:v>98.554858398437503</c:v>
                </c:pt>
                <c:pt idx="102">
                  <c:v>98.553979492187494</c:v>
                </c:pt>
                <c:pt idx="103">
                  <c:v>98.554028320312497</c:v>
                </c:pt>
                <c:pt idx="104">
                  <c:v>98.552978515625</c:v>
                </c:pt>
                <c:pt idx="105">
                  <c:v>98.553759765625003</c:v>
                </c:pt>
                <c:pt idx="106">
                  <c:v>98.554833984374994</c:v>
                </c:pt>
                <c:pt idx="107">
                  <c:v>98.554833984374994</c:v>
                </c:pt>
                <c:pt idx="108">
                  <c:v>98.554589843749994</c:v>
                </c:pt>
                <c:pt idx="109">
                  <c:v>98.554492187500003</c:v>
                </c:pt>
                <c:pt idx="110">
                  <c:v>98.55419921875</c:v>
                </c:pt>
                <c:pt idx="111">
                  <c:v>98.5550537109375</c:v>
                </c:pt>
                <c:pt idx="112">
                  <c:v>98.555029296875006</c:v>
                </c:pt>
                <c:pt idx="113">
                  <c:v>98.555566406249994</c:v>
                </c:pt>
                <c:pt idx="114">
                  <c:v>98.555932617187494</c:v>
                </c:pt>
                <c:pt idx="115">
                  <c:v>98.555371093749997</c:v>
                </c:pt>
                <c:pt idx="116">
                  <c:v>98.555444335937494</c:v>
                </c:pt>
                <c:pt idx="117">
                  <c:v>98.555200195312494</c:v>
                </c:pt>
                <c:pt idx="118">
                  <c:v>98.555004882812497</c:v>
                </c:pt>
                <c:pt idx="119">
                  <c:v>98.5555419921875</c:v>
                </c:pt>
                <c:pt idx="120">
                  <c:v>98.5555419921875</c:v>
                </c:pt>
                <c:pt idx="121">
                  <c:v>98.555688476562494</c:v>
                </c:pt>
                <c:pt idx="122">
                  <c:v>98.554956054687494</c:v>
                </c:pt>
                <c:pt idx="123">
                  <c:v>98.554394531249997</c:v>
                </c:pt>
                <c:pt idx="124">
                  <c:v>98.554052734375006</c:v>
                </c:pt>
                <c:pt idx="125">
                  <c:v>98.553784179687497</c:v>
                </c:pt>
                <c:pt idx="126">
                  <c:v>98.5535888671875</c:v>
                </c:pt>
                <c:pt idx="127">
                  <c:v>98.5531005859375</c:v>
                </c:pt>
                <c:pt idx="128">
                  <c:v>98.553881835937503</c:v>
                </c:pt>
                <c:pt idx="129">
                  <c:v>98.553149414062503</c:v>
                </c:pt>
                <c:pt idx="130">
                  <c:v>98.553442382812506</c:v>
                </c:pt>
                <c:pt idx="131">
                  <c:v>98.553466796875</c:v>
                </c:pt>
                <c:pt idx="132">
                  <c:v>98.553393554687503</c:v>
                </c:pt>
                <c:pt idx="133">
                  <c:v>98.554614257812503</c:v>
                </c:pt>
                <c:pt idx="134">
                  <c:v>98.553784179687497</c:v>
                </c:pt>
                <c:pt idx="135">
                  <c:v>98.553515625000003</c:v>
                </c:pt>
                <c:pt idx="136">
                  <c:v>98.554150390624997</c:v>
                </c:pt>
                <c:pt idx="137">
                  <c:v>98.5546875</c:v>
                </c:pt>
                <c:pt idx="138">
                  <c:v>98.553906249999997</c:v>
                </c:pt>
                <c:pt idx="139">
                  <c:v>98.554541015625006</c:v>
                </c:pt>
                <c:pt idx="140">
                  <c:v>98.554736328125003</c:v>
                </c:pt>
                <c:pt idx="141">
                  <c:v>98.554418945312506</c:v>
                </c:pt>
                <c:pt idx="142">
                  <c:v>98.554003906250003</c:v>
                </c:pt>
                <c:pt idx="143">
                  <c:v>98.5545654296875</c:v>
                </c:pt>
                <c:pt idx="144">
                  <c:v>98.554638671874997</c:v>
                </c:pt>
                <c:pt idx="145">
                  <c:v>98.554394531249997</c:v>
                </c:pt>
                <c:pt idx="146">
                  <c:v>98.554907226562506</c:v>
                </c:pt>
                <c:pt idx="147">
                  <c:v>98.555444335937494</c:v>
                </c:pt>
                <c:pt idx="148">
                  <c:v>98.554541015625006</c:v>
                </c:pt>
                <c:pt idx="149">
                  <c:v>98.555029296875006</c:v>
                </c:pt>
                <c:pt idx="150">
                  <c:v>98.555322265624994</c:v>
                </c:pt>
                <c:pt idx="151">
                  <c:v>98.55517578125</c:v>
                </c:pt>
                <c:pt idx="152">
                  <c:v>98.554516601562497</c:v>
                </c:pt>
                <c:pt idx="153">
                  <c:v>98.555151367187506</c:v>
                </c:pt>
                <c:pt idx="154">
                  <c:v>98.5556640625</c:v>
                </c:pt>
                <c:pt idx="155">
                  <c:v>98.555468750000003</c:v>
                </c:pt>
                <c:pt idx="156">
                  <c:v>98.554711914062494</c:v>
                </c:pt>
                <c:pt idx="157">
                  <c:v>98.5546875</c:v>
                </c:pt>
                <c:pt idx="158">
                  <c:v>98.555249023437497</c:v>
                </c:pt>
                <c:pt idx="159">
                  <c:v>98.555346679687503</c:v>
                </c:pt>
                <c:pt idx="160">
                  <c:v>98.555322265624994</c:v>
                </c:pt>
                <c:pt idx="161">
                  <c:v>98.555126953124997</c:v>
                </c:pt>
                <c:pt idx="162">
                  <c:v>98.555468750000003</c:v>
                </c:pt>
                <c:pt idx="163">
                  <c:v>98.554760742187497</c:v>
                </c:pt>
                <c:pt idx="164">
                  <c:v>98.5557861328125</c:v>
                </c:pt>
                <c:pt idx="165">
                  <c:v>98.555395507812506</c:v>
                </c:pt>
                <c:pt idx="166">
                  <c:v>98.555102539062503</c:v>
                </c:pt>
                <c:pt idx="167">
                  <c:v>98.555151367187506</c:v>
                </c:pt>
                <c:pt idx="168">
                  <c:v>98.555151367187506</c:v>
                </c:pt>
                <c:pt idx="169">
                  <c:v>98.555566406249994</c:v>
                </c:pt>
                <c:pt idx="170">
                  <c:v>98.555615234374997</c:v>
                </c:pt>
                <c:pt idx="171">
                  <c:v>98.5550537109375</c:v>
                </c:pt>
                <c:pt idx="172">
                  <c:v>98.554882812499997</c:v>
                </c:pt>
                <c:pt idx="173">
                  <c:v>98.554492187500003</c:v>
                </c:pt>
                <c:pt idx="174">
                  <c:v>98.5546875</c:v>
                </c:pt>
                <c:pt idx="175">
                  <c:v>98.554931640625</c:v>
                </c:pt>
                <c:pt idx="176">
                  <c:v>98.554980468750003</c:v>
                </c:pt>
                <c:pt idx="177">
                  <c:v>98.55517578125</c:v>
                </c:pt>
                <c:pt idx="178">
                  <c:v>98.554736328125003</c:v>
                </c:pt>
                <c:pt idx="179">
                  <c:v>98.554760742187497</c:v>
                </c:pt>
                <c:pt idx="180">
                  <c:v>98.554370117187503</c:v>
                </c:pt>
                <c:pt idx="181">
                  <c:v>98.553759765625003</c:v>
                </c:pt>
                <c:pt idx="182">
                  <c:v>98.553662109374997</c:v>
                </c:pt>
                <c:pt idx="183">
                  <c:v>98.553930664062506</c:v>
                </c:pt>
                <c:pt idx="184">
                  <c:v>98.553564453125006</c:v>
                </c:pt>
                <c:pt idx="185">
                  <c:v>98.553320312500006</c:v>
                </c:pt>
                <c:pt idx="186">
                  <c:v>98.553881835937503</c:v>
                </c:pt>
                <c:pt idx="187">
                  <c:v>98.5543212890625</c:v>
                </c:pt>
                <c:pt idx="188">
                  <c:v>98.555200195312494</c:v>
                </c:pt>
                <c:pt idx="189">
                  <c:v>98.554907226562506</c:v>
                </c:pt>
                <c:pt idx="190">
                  <c:v>98.554907226562506</c:v>
                </c:pt>
                <c:pt idx="191">
                  <c:v>98.554492187500003</c:v>
                </c:pt>
                <c:pt idx="192">
                  <c:v>98.554003906250003</c:v>
                </c:pt>
                <c:pt idx="193">
                  <c:v>98.553857421874994</c:v>
                </c:pt>
                <c:pt idx="194">
                  <c:v>98.552783203125003</c:v>
                </c:pt>
                <c:pt idx="195">
                  <c:v>98.553955078125</c:v>
                </c:pt>
                <c:pt idx="196">
                  <c:v>98.553393554687503</c:v>
                </c:pt>
                <c:pt idx="197">
                  <c:v>98.554516601562497</c:v>
                </c:pt>
                <c:pt idx="198">
                  <c:v>98.554785156250006</c:v>
                </c:pt>
                <c:pt idx="199">
                  <c:v>98.55419921875</c:v>
                </c:pt>
                <c:pt idx="200">
                  <c:v>98.554956054687494</c:v>
                </c:pt>
                <c:pt idx="201">
                  <c:v>98.554003906250003</c:v>
                </c:pt>
                <c:pt idx="202">
                  <c:v>98.553369140624994</c:v>
                </c:pt>
                <c:pt idx="203">
                  <c:v>98.553637695312503</c:v>
                </c:pt>
                <c:pt idx="204">
                  <c:v>98.554443359375</c:v>
                </c:pt>
                <c:pt idx="205">
                  <c:v>98.553759765625003</c:v>
                </c:pt>
                <c:pt idx="206">
                  <c:v>98.553613281249994</c:v>
                </c:pt>
                <c:pt idx="207">
                  <c:v>98.554516601562497</c:v>
                </c:pt>
                <c:pt idx="208">
                  <c:v>98.554296875000006</c:v>
                </c:pt>
                <c:pt idx="209">
                  <c:v>98.554394531249997</c:v>
                </c:pt>
                <c:pt idx="210">
                  <c:v>98.554858398437503</c:v>
                </c:pt>
                <c:pt idx="211">
                  <c:v>98.554882812499997</c:v>
                </c:pt>
                <c:pt idx="212">
                  <c:v>98.5546875</c:v>
                </c:pt>
                <c:pt idx="213">
                  <c:v>98.554760742187497</c:v>
                </c:pt>
                <c:pt idx="214">
                  <c:v>98.5548095703125</c:v>
                </c:pt>
                <c:pt idx="215">
                  <c:v>98.5546875</c:v>
                </c:pt>
                <c:pt idx="216">
                  <c:v>98.554736328125003</c:v>
                </c:pt>
                <c:pt idx="217">
                  <c:v>98.555004882812497</c:v>
                </c:pt>
                <c:pt idx="218">
                  <c:v>98.555126953124997</c:v>
                </c:pt>
                <c:pt idx="219">
                  <c:v>98.554589843749994</c:v>
                </c:pt>
                <c:pt idx="220">
                  <c:v>98.554833984374994</c:v>
                </c:pt>
                <c:pt idx="221">
                  <c:v>98.554296875000006</c:v>
                </c:pt>
                <c:pt idx="222">
                  <c:v>98.554223632812494</c:v>
                </c:pt>
                <c:pt idx="223">
                  <c:v>98.5538330078125</c:v>
                </c:pt>
                <c:pt idx="224">
                  <c:v>98.5540771484375</c:v>
                </c:pt>
                <c:pt idx="225">
                  <c:v>98.554882812499997</c:v>
                </c:pt>
                <c:pt idx="226">
                  <c:v>98.554516601562497</c:v>
                </c:pt>
                <c:pt idx="227">
                  <c:v>98.554614257812503</c:v>
                </c:pt>
                <c:pt idx="228">
                  <c:v>98.555517578125006</c:v>
                </c:pt>
                <c:pt idx="229">
                  <c:v>98.555517578125006</c:v>
                </c:pt>
                <c:pt idx="230">
                  <c:v>98.555712890625003</c:v>
                </c:pt>
                <c:pt idx="231">
                  <c:v>98.555200195312494</c:v>
                </c:pt>
                <c:pt idx="232">
                  <c:v>98.554907226562506</c:v>
                </c:pt>
                <c:pt idx="233">
                  <c:v>98.554467773437494</c:v>
                </c:pt>
                <c:pt idx="234">
                  <c:v>98.554785156250006</c:v>
                </c:pt>
                <c:pt idx="235">
                  <c:v>98.554760742187497</c:v>
                </c:pt>
                <c:pt idx="236">
                  <c:v>98.554370117187503</c:v>
                </c:pt>
                <c:pt idx="237">
                  <c:v>98.554663085937506</c:v>
                </c:pt>
                <c:pt idx="238">
                  <c:v>98.555444335937494</c:v>
                </c:pt>
                <c:pt idx="239">
                  <c:v>98.556054687499994</c:v>
                </c:pt>
                <c:pt idx="240">
                  <c:v>98.555908203125</c:v>
                </c:pt>
                <c:pt idx="241">
                  <c:v>98.555688476562494</c:v>
                </c:pt>
                <c:pt idx="242">
                  <c:v>98.556909179687494</c:v>
                </c:pt>
                <c:pt idx="243">
                  <c:v>98.5570068359375</c:v>
                </c:pt>
                <c:pt idx="244">
                  <c:v>98.557031249999994</c:v>
                </c:pt>
                <c:pt idx="245">
                  <c:v>98.557397460937494</c:v>
                </c:pt>
                <c:pt idx="246">
                  <c:v>98.558422851562497</c:v>
                </c:pt>
                <c:pt idx="247">
                  <c:v>98.558911132812497</c:v>
                </c:pt>
                <c:pt idx="248">
                  <c:v>98.561083984375003</c:v>
                </c:pt>
                <c:pt idx="249">
                  <c:v>98.5625</c:v>
                </c:pt>
                <c:pt idx="250">
                  <c:v>98.564843749999994</c:v>
                </c:pt>
                <c:pt idx="251">
                  <c:v>98.567578124999997</c:v>
                </c:pt>
                <c:pt idx="252">
                  <c:v>98.571337890625003</c:v>
                </c:pt>
                <c:pt idx="253">
                  <c:v>98.574804687500006</c:v>
                </c:pt>
                <c:pt idx="254">
                  <c:v>98.580297851562506</c:v>
                </c:pt>
                <c:pt idx="255">
                  <c:v>98.587207031250003</c:v>
                </c:pt>
                <c:pt idx="256">
                  <c:v>98.597680664062494</c:v>
                </c:pt>
                <c:pt idx="257">
                  <c:v>98.608496093750006</c:v>
                </c:pt>
                <c:pt idx="258">
                  <c:v>98.617431640625</c:v>
                </c:pt>
                <c:pt idx="259">
                  <c:v>98.627392578124997</c:v>
                </c:pt>
                <c:pt idx="260">
                  <c:v>98.637646484374997</c:v>
                </c:pt>
                <c:pt idx="261">
                  <c:v>98.651953125000006</c:v>
                </c:pt>
                <c:pt idx="262">
                  <c:v>98.667504882812494</c:v>
                </c:pt>
                <c:pt idx="263">
                  <c:v>98.684326171875</c:v>
                </c:pt>
                <c:pt idx="264">
                  <c:v>98.7032470703125</c:v>
                </c:pt>
                <c:pt idx="265">
                  <c:v>98.723461914062497</c:v>
                </c:pt>
                <c:pt idx="266">
                  <c:v>98.744116210937506</c:v>
                </c:pt>
                <c:pt idx="267">
                  <c:v>98.769067382812494</c:v>
                </c:pt>
                <c:pt idx="268">
                  <c:v>98.7960205078125</c:v>
                </c:pt>
                <c:pt idx="269">
                  <c:v>98.82177734375</c:v>
                </c:pt>
                <c:pt idx="270">
                  <c:v>98.844946289062506</c:v>
                </c:pt>
                <c:pt idx="271">
                  <c:v>98.871997070312503</c:v>
                </c:pt>
                <c:pt idx="272">
                  <c:v>98.895263671875</c:v>
                </c:pt>
                <c:pt idx="273">
                  <c:v>98.9200439453125</c:v>
                </c:pt>
                <c:pt idx="274">
                  <c:v>98.942163085937494</c:v>
                </c:pt>
                <c:pt idx="275">
                  <c:v>98.965185546875006</c:v>
                </c:pt>
                <c:pt idx="276">
                  <c:v>98.982714843750003</c:v>
                </c:pt>
                <c:pt idx="277">
                  <c:v>98.999829101562497</c:v>
                </c:pt>
                <c:pt idx="278">
                  <c:v>99.013452148437494</c:v>
                </c:pt>
                <c:pt idx="279">
                  <c:v>99.040454101562503</c:v>
                </c:pt>
                <c:pt idx="280">
                  <c:v>99.048144531250003</c:v>
                </c:pt>
                <c:pt idx="281">
                  <c:v>99.054296875000006</c:v>
                </c:pt>
                <c:pt idx="282">
                  <c:v>99.059643554687497</c:v>
                </c:pt>
                <c:pt idx="283">
                  <c:v>99.062597656250006</c:v>
                </c:pt>
                <c:pt idx="284">
                  <c:v>99.064892578124997</c:v>
                </c:pt>
                <c:pt idx="285">
                  <c:v>99.065893554687506</c:v>
                </c:pt>
                <c:pt idx="286">
                  <c:v>99.064160156249997</c:v>
                </c:pt>
                <c:pt idx="287">
                  <c:v>99.062060546875003</c:v>
                </c:pt>
                <c:pt idx="288">
                  <c:v>99.062329101562497</c:v>
                </c:pt>
                <c:pt idx="289">
                  <c:v>99.063256835937494</c:v>
                </c:pt>
                <c:pt idx="290">
                  <c:v>99.063208007812506</c:v>
                </c:pt>
                <c:pt idx="291">
                  <c:v>99.063208007812506</c:v>
                </c:pt>
                <c:pt idx="292">
                  <c:v>99.063061523437497</c:v>
                </c:pt>
                <c:pt idx="293">
                  <c:v>99.063134765624994</c:v>
                </c:pt>
                <c:pt idx="294">
                  <c:v>99.062573242187497</c:v>
                </c:pt>
                <c:pt idx="295">
                  <c:v>99.062915039062503</c:v>
                </c:pt>
                <c:pt idx="296">
                  <c:v>99.062915039062503</c:v>
                </c:pt>
                <c:pt idx="297">
                  <c:v>99.063525390625003</c:v>
                </c:pt>
                <c:pt idx="298">
                  <c:v>99.063696289062506</c:v>
                </c:pt>
                <c:pt idx="299">
                  <c:v>99.063867187499994</c:v>
                </c:pt>
                <c:pt idx="300">
                  <c:v>99.0633544921875</c:v>
                </c:pt>
                <c:pt idx="301">
                  <c:v>99.063549804687497</c:v>
                </c:pt>
                <c:pt idx="302">
                  <c:v>99.063208007812506</c:v>
                </c:pt>
                <c:pt idx="303">
                  <c:v>99.062744140625</c:v>
                </c:pt>
                <c:pt idx="304">
                  <c:v>99.063037109375003</c:v>
                </c:pt>
                <c:pt idx="305">
                  <c:v>99.0635986328125</c:v>
                </c:pt>
                <c:pt idx="306">
                  <c:v>99.063818359375006</c:v>
                </c:pt>
                <c:pt idx="307">
                  <c:v>99.064111328124994</c:v>
                </c:pt>
                <c:pt idx="308">
                  <c:v>99.063916015624997</c:v>
                </c:pt>
                <c:pt idx="309">
                  <c:v>99.063916015624997</c:v>
                </c:pt>
                <c:pt idx="310">
                  <c:v>99.064965820312494</c:v>
                </c:pt>
                <c:pt idx="311">
                  <c:v>99.064038085937497</c:v>
                </c:pt>
                <c:pt idx="312">
                  <c:v>99.064038085937497</c:v>
                </c:pt>
                <c:pt idx="313">
                  <c:v>99.063330078125006</c:v>
                </c:pt>
                <c:pt idx="314">
                  <c:v>99.062207031249997</c:v>
                </c:pt>
                <c:pt idx="315">
                  <c:v>99.062231445312506</c:v>
                </c:pt>
                <c:pt idx="316">
                  <c:v>99.061743164062506</c:v>
                </c:pt>
                <c:pt idx="317">
                  <c:v>99.060961914062503</c:v>
                </c:pt>
                <c:pt idx="318">
                  <c:v>99.0618896484375</c:v>
                </c:pt>
                <c:pt idx="319">
                  <c:v>99.061621093750006</c:v>
                </c:pt>
                <c:pt idx="320">
                  <c:v>99.061572265625003</c:v>
                </c:pt>
                <c:pt idx="321">
                  <c:v>99.062475585937506</c:v>
                </c:pt>
                <c:pt idx="322">
                  <c:v>99.063183593749997</c:v>
                </c:pt>
                <c:pt idx="323">
                  <c:v>99.062939453124997</c:v>
                </c:pt>
                <c:pt idx="324">
                  <c:v>99.0625</c:v>
                </c:pt>
                <c:pt idx="325">
                  <c:v>99.061499023437506</c:v>
                </c:pt>
                <c:pt idx="326">
                  <c:v>99.061743164062506</c:v>
                </c:pt>
                <c:pt idx="327">
                  <c:v>99.062329101562497</c:v>
                </c:pt>
                <c:pt idx="328">
                  <c:v>99.062548828125003</c:v>
                </c:pt>
                <c:pt idx="329">
                  <c:v>99.062451171874997</c:v>
                </c:pt>
                <c:pt idx="330">
                  <c:v>99.062231445312506</c:v>
                </c:pt>
                <c:pt idx="331">
                  <c:v>99.062158203124994</c:v>
                </c:pt>
                <c:pt idx="332">
                  <c:v>99.062597656250006</c:v>
                </c:pt>
                <c:pt idx="333">
                  <c:v>99.062524414062494</c:v>
                </c:pt>
                <c:pt idx="334">
                  <c:v>99.062670898437503</c:v>
                </c:pt>
                <c:pt idx="335">
                  <c:v>99.061914062499994</c:v>
                </c:pt>
                <c:pt idx="336">
                  <c:v>99.062695312499997</c:v>
                </c:pt>
                <c:pt idx="337">
                  <c:v>99.062524414062494</c:v>
                </c:pt>
                <c:pt idx="338">
                  <c:v>99.061718749999997</c:v>
                </c:pt>
                <c:pt idx="339">
                  <c:v>99.062036132812494</c:v>
                </c:pt>
                <c:pt idx="340">
                  <c:v>99.062084960937497</c:v>
                </c:pt>
                <c:pt idx="341">
                  <c:v>99.063500976562494</c:v>
                </c:pt>
                <c:pt idx="342">
                  <c:v>99.062939453124997</c:v>
                </c:pt>
                <c:pt idx="343">
                  <c:v>99.062036132812494</c:v>
                </c:pt>
                <c:pt idx="344">
                  <c:v>99.062182617187503</c:v>
                </c:pt>
                <c:pt idx="345">
                  <c:v>99.062695312499997</c:v>
                </c:pt>
                <c:pt idx="346">
                  <c:v>99.0625</c:v>
                </c:pt>
                <c:pt idx="347">
                  <c:v>99.061474609374997</c:v>
                </c:pt>
                <c:pt idx="348">
                  <c:v>99.061865234375006</c:v>
                </c:pt>
                <c:pt idx="349">
                  <c:v>99.061474609374997</c:v>
                </c:pt>
                <c:pt idx="350">
                  <c:v>99.061694335937503</c:v>
                </c:pt>
                <c:pt idx="351">
                  <c:v>99.061621093750006</c:v>
                </c:pt>
                <c:pt idx="352">
                  <c:v>99.061621093750006</c:v>
                </c:pt>
                <c:pt idx="353">
                  <c:v>99.061962890624997</c:v>
                </c:pt>
                <c:pt idx="354">
                  <c:v>99.061303710937494</c:v>
                </c:pt>
                <c:pt idx="355">
                  <c:v>99.0618896484375</c:v>
                </c:pt>
                <c:pt idx="356">
                  <c:v>99.061987304687506</c:v>
                </c:pt>
                <c:pt idx="357">
                  <c:v>99.061962890624997</c:v>
                </c:pt>
                <c:pt idx="358">
                  <c:v>99.062475585937506</c:v>
                </c:pt>
                <c:pt idx="359">
                  <c:v>99.062329101562497</c:v>
                </c:pt>
                <c:pt idx="360">
                  <c:v>99.061181640624994</c:v>
                </c:pt>
                <c:pt idx="361">
                  <c:v>99.0606689453125</c:v>
                </c:pt>
                <c:pt idx="362">
                  <c:v>99.060717773437503</c:v>
                </c:pt>
                <c:pt idx="363">
                  <c:v>99.0599365234375</c:v>
                </c:pt>
                <c:pt idx="364">
                  <c:v>99.059472656249994</c:v>
                </c:pt>
                <c:pt idx="365">
                  <c:v>99.060034179687506</c:v>
                </c:pt>
                <c:pt idx="366">
                  <c:v>99.0606689453125</c:v>
                </c:pt>
                <c:pt idx="367">
                  <c:v>99.060815429687494</c:v>
                </c:pt>
                <c:pt idx="368">
                  <c:v>99.060522460937506</c:v>
                </c:pt>
                <c:pt idx="369">
                  <c:v>99.0601806640625</c:v>
                </c:pt>
                <c:pt idx="370">
                  <c:v>99.060546875</c:v>
                </c:pt>
                <c:pt idx="371">
                  <c:v>99.060375976562497</c:v>
                </c:pt>
                <c:pt idx="372">
                  <c:v>99.060034179687506</c:v>
                </c:pt>
                <c:pt idx="373">
                  <c:v>99.060498046874997</c:v>
                </c:pt>
                <c:pt idx="374">
                  <c:v>99.060717773437503</c:v>
                </c:pt>
                <c:pt idx="375">
                  <c:v>99.061499023437506</c:v>
                </c:pt>
                <c:pt idx="376">
                  <c:v>99.060498046874997</c:v>
                </c:pt>
                <c:pt idx="377">
                  <c:v>99.061474609374997</c:v>
                </c:pt>
                <c:pt idx="378">
                  <c:v>99.060815429687494</c:v>
                </c:pt>
                <c:pt idx="379">
                  <c:v>99.060498046874997</c:v>
                </c:pt>
                <c:pt idx="380">
                  <c:v>99.060449218749994</c:v>
                </c:pt>
                <c:pt idx="381">
                  <c:v>99.060473632812503</c:v>
                </c:pt>
                <c:pt idx="382">
                  <c:v>99.06005859375</c:v>
                </c:pt>
                <c:pt idx="383">
                  <c:v>99.059008789062503</c:v>
                </c:pt>
                <c:pt idx="384">
                  <c:v>99.059960937499994</c:v>
                </c:pt>
                <c:pt idx="385">
                  <c:v>99.060449218749994</c:v>
                </c:pt>
                <c:pt idx="386">
                  <c:v>99.060937499999994</c:v>
                </c:pt>
                <c:pt idx="387">
                  <c:v>99.060498046874997</c:v>
                </c:pt>
                <c:pt idx="388">
                  <c:v>99.060205078124994</c:v>
                </c:pt>
                <c:pt idx="389">
                  <c:v>99.060571289062494</c:v>
                </c:pt>
                <c:pt idx="390">
                  <c:v>99.060400390625006</c:v>
                </c:pt>
                <c:pt idx="391">
                  <c:v>99.059619140625003</c:v>
                </c:pt>
                <c:pt idx="392">
                  <c:v>99.060131835937497</c:v>
                </c:pt>
                <c:pt idx="393">
                  <c:v>99.060620117187497</c:v>
                </c:pt>
                <c:pt idx="394">
                  <c:v>99.060986328124997</c:v>
                </c:pt>
                <c:pt idx="395">
                  <c:v>99.061254882812506</c:v>
                </c:pt>
                <c:pt idx="396">
                  <c:v>99.060205078124994</c:v>
                </c:pt>
                <c:pt idx="397">
                  <c:v>99.060473632812503</c:v>
                </c:pt>
                <c:pt idx="398">
                  <c:v>99.060327148437494</c:v>
                </c:pt>
                <c:pt idx="399">
                  <c:v>99.060766601562506</c:v>
                </c:pt>
                <c:pt idx="400">
                  <c:v>99.061108398437497</c:v>
                </c:pt>
                <c:pt idx="401">
                  <c:v>99.060961914062503</c:v>
                </c:pt>
                <c:pt idx="402">
                  <c:v>99.061328125000003</c:v>
                </c:pt>
                <c:pt idx="403">
                  <c:v>99.061767578125</c:v>
                </c:pt>
                <c:pt idx="404">
                  <c:v>99.0615234375</c:v>
                </c:pt>
                <c:pt idx="405">
                  <c:v>99.061914062499994</c:v>
                </c:pt>
                <c:pt idx="406">
                  <c:v>99.061181640624994</c:v>
                </c:pt>
                <c:pt idx="407">
                  <c:v>99.061254882812506</c:v>
                </c:pt>
                <c:pt idx="408">
                  <c:v>99.061474609374997</c:v>
                </c:pt>
                <c:pt idx="409">
                  <c:v>99.061621093750006</c:v>
                </c:pt>
                <c:pt idx="410">
                  <c:v>99.061132812500006</c:v>
                </c:pt>
                <c:pt idx="411">
                  <c:v>99.060400390625006</c:v>
                </c:pt>
                <c:pt idx="412">
                  <c:v>99.060791015625</c:v>
                </c:pt>
                <c:pt idx="413">
                  <c:v>99.060522460937506</c:v>
                </c:pt>
                <c:pt idx="414">
                  <c:v>99.060522460937506</c:v>
                </c:pt>
                <c:pt idx="415">
                  <c:v>99.06005859375</c:v>
                </c:pt>
                <c:pt idx="416">
                  <c:v>99.060375976562497</c:v>
                </c:pt>
                <c:pt idx="417">
                  <c:v>99.060498046874997</c:v>
                </c:pt>
                <c:pt idx="418">
                  <c:v>99.060888671875006</c:v>
                </c:pt>
                <c:pt idx="419">
                  <c:v>99.060498046874997</c:v>
                </c:pt>
                <c:pt idx="420">
                  <c:v>99.061059570312494</c:v>
                </c:pt>
                <c:pt idx="421">
                  <c:v>99.06103515625</c:v>
                </c:pt>
                <c:pt idx="422">
                  <c:v>99.060717773437503</c:v>
                </c:pt>
                <c:pt idx="423">
                  <c:v>99.0594482421875</c:v>
                </c:pt>
                <c:pt idx="424">
                  <c:v>99.059716796874994</c:v>
                </c:pt>
                <c:pt idx="425">
                  <c:v>99.058813476562506</c:v>
                </c:pt>
                <c:pt idx="426">
                  <c:v>99.059838867187494</c:v>
                </c:pt>
                <c:pt idx="427">
                  <c:v>99.059814453125</c:v>
                </c:pt>
                <c:pt idx="428">
                  <c:v>99.060131835937497</c:v>
                </c:pt>
                <c:pt idx="429">
                  <c:v>99.060717773437503</c:v>
                </c:pt>
                <c:pt idx="430">
                  <c:v>99.060351562500003</c:v>
                </c:pt>
                <c:pt idx="431">
                  <c:v>99.0604248046875</c:v>
                </c:pt>
                <c:pt idx="432">
                  <c:v>99.059765624999997</c:v>
                </c:pt>
                <c:pt idx="433">
                  <c:v>99.060473632812503</c:v>
                </c:pt>
                <c:pt idx="434">
                  <c:v>99.060205078124994</c:v>
                </c:pt>
                <c:pt idx="435">
                  <c:v>99.060278320312506</c:v>
                </c:pt>
                <c:pt idx="436">
                  <c:v>99.061010742187506</c:v>
                </c:pt>
                <c:pt idx="437">
                  <c:v>99.061010742187506</c:v>
                </c:pt>
                <c:pt idx="438">
                  <c:v>99.060864257812497</c:v>
                </c:pt>
                <c:pt idx="439">
                  <c:v>99.060546875</c:v>
                </c:pt>
                <c:pt idx="440">
                  <c:v>99.060302734375</c:v>
                </c:pt>
                <c:pt idx="441">
                  <c:v>99.059716796874994</c:v>
                </c:pt>
                <c:pt idx="442">
                  <c:v>99.0604248046875</c:v>
                </c:pt>
                <c:pt idx="443">
                  <c:v>99.060937499999994</c:v>
                </c:pt>
                <c:pt idx="444">
                  <c:v>99.059838867187494</c:v>
                </c:pt>
                <c:pt idx="445">
                  <c:v>99.059667968750006</c:v>
                </c:pt>
                <c:pt idx="446">
                  <c:v>99.0596923828125</c:v>
                </c:pt>
                <c:pt idx="447">
                  <c:v>99.060083007812494</c:v>
                </c:pt>
                <c:pt idx="448">
                  <c:v>99.059521484374997</c:v>
                </c:pt>
                <c:pt idx="449">
                  <c:v>99.059741210937503</c:v>
                </c:pt>
                <c:pt idx="450">
                  <c:v>99.060375976562497</c:v>
                </c:pt>
                <c:pt idx="451">
                  <c:v>99.061230468749997</c:v>
                </c:pt>
                <c:pt idx="452">
                  <c:v>99.060693359374994</c:v>
                </c:pt>
                <c:pt idx="453">
                  <c:v>99.060205078124994</c:v>
                </c:pt>
                <c:pt idx="454">
                  <c:v>99.0596923828125</c:v>
                </c:pt>
                <c:pt idx="455">
                  <c:v>99.0596923828125</c:v>
                </c:pt>
                <c:pt idx="456">
                  <c:v>99.0594482421875</c:v>
                </c:pt>
                <c:pt idx="457">
                  <c:v>99.059179687500006</c:v>
                </c:pt>
                <c:pt idx="458">
                  <c:v>99.059277343749997</c:v>
                </c:pt>
                <c:pt idx="459">
                  <c:v>99.059130859375003</c:v>
                </c:pt>
                <c:pt idx="460">
                  <c:v>99.059228515624994</c:v>
                </c:pt>
                <c:pt idx="461">
                  <c:v>99.0582275390625</c:v>
                </c:pt>
                <c:pt idx="462">
                  <c:v>99.058447265625006</c:v>
                </c:pt>
                <c:pt idx="463">
                  <c:v>99.059350585937494</c:v>
                </c:pt>
                <c:pt idx="464">
                  <c:v>99.058276367187503</c:v>
                </c:pt>
                <c:pt idx="465">
                  <c:v>99.0589599609375</c:v>
                </c:pt>
                <c:pt idx="466">
                  <c:v>99.058984374999994</c:v>
                </c:pt>
                <c:pt idx="467">
                  <c:v>99.059179687500006</c:v>
                </c:pt>
                <c:pt idx="468">
                  <c:v>99.059912109375006</c:v>
                </c:pt>
                <c:pt idx="469">
                  <c:v>99.060034179687506</c:v>
                </c:pt>
                <c:pt idx="470">
                  <c:v>99.059277343749997</c:v>
                </c:pt>
                <c:pt idx="471">
                  <c:v>99.059912109375006</c:v>
                </c:pt>
                <c:pt idx="472">
                  <c:v>99.060253906249997</c:v>
                </c:pt>
                <c:pt idx="473">
                  <c:v>99.060107421875003</c:v>
                </c:pt>
                <c:pt idx="474">
                  <c:v>99.059228515624994</c:v>
                </c:pt>
                <c:pt idx="475">
                  <c:v>99.059228515624994</c:v>
                </c:pt>
                <c:pt idx="476">
                  <c:v>99.059179687500006</c:v>
                </c:pt>
                <c:pt idx="477">
                  <c:v>99.0582275390625</c:v>
                </c:pt>
                <c:pt idx="478">
                  <c:v>99.058984374999994</c:v>
                </c:pt>
                <c:pt idx="479">
                  <c:v>99.059521484374997</c:v>
                </c:pt>
                <c:pt idx="480">
                  <c:v>99.059765624999997</c:v>
                </c:pt>
                <c:pt idx="481">
                  <c:v>99.0596923828125</c:v>
                </c:pt>
                <c:pt idx="482">
                  <c:v>99.059375000000003</c:v>
                </c:pt>
                <c:pt idx="483">
                  <c:v>99.060302734375</c:v>
                </c:pt>
                <c:pt idx="484">
                  <c:v>99.060205078124994</c:v>
                </c:pt>
                <c:pt idx="485">
                  <c:v>99.05908203125</c:v>
                </c:pt>
                <c:pt idx="486">
                  <c:v>99.059301757812506</c:v>
                </c:pt>
                <c:pt idx="487">
                  <c:v>99.058520507812503</c:v>
                </c:pt>
                <c:pt idx="488">
                  <c:v>99.059399414062497</c:v>
                </c:pt>
                <c:pt idx="489">
                  <c:v>99.059106445312494</c:v>
                </c:pt>
                <c:pt idx="490">
                  <c:v>99.060009765624997</c:v>
                </c:pt>
                <c:pt idx="491">
                  <c:v>99.060473632812503</c:v>
                </c:pt>
                <c:pt idx="492">
                  <c:v>99.059814453125</c:v>
                </c:pt>
                <c:pt idx="493">
                  <c:v>99.0599365234375</c:v>
                </c:pt>
                <c:pt idx="494">
                  <c:v>99.058935546875006</c:v>
                </c:pt>
                <c:pt idx="495">
                  <c:v>99.059545898437506</c:v>
                </c:pt>
                <c:pt idx="496">
                  <c:v>99.060473632812503</c:v>
                </c:pt>
                <c:pt idx="497">
                  <c:v>99.059741210937503</c:v>
                </c:pt>
                <c:pt idx="498">
                  <c:v>99.059643554687497</c:v>
                </c:pt>
                <c:pt idx="499">
                  <c:v>99.059521484374997</c:v>
                </c:pt>
                <c:pt idx="500">
                  <c:v>99.0599365234375</c:v>
                </c:pt>
                <c:pt idx="501">
                  <c:v>99.060546875</c:v>
                </c:pt>
                <c:pt idx="502">
                  <c:v>99.060253906249997</c:v>
                </c:pt>
                <c:pt idx="503">
                  <c:v>99.06005859375</c:v>
                </c:pt>
                <c:pt idx="504">
                  <c:v>99.061010742187506</c:v>
                </c:pt>
                <c:pt idx="505">
                  <c:v>99.060888671875006</c:v>
                </c:pt>
                <c:pt idx="506">
                  <c:v>99.060229492187503</c:v>
                </c:pt>
                <c:pt idx="507">
                  <c:v>99.059741210937503</c:v>
                </c:pt>
                <c:pt idx="508">
                  <c:v>99.0596923828125</c:v>
                </c:pt>
                <c:pt idx="509">
                  <c:v>99.058691406250006</c:v>
                </c:pt>
                <c:pt idx="510">
                  <c:v>99.058544921874997</c:v>
                </c:pt>
                <c:pt idx="511">
                  <c:v>99.058300781249997</c:v>
                </c:pt>
                <c:pt idx="512">
                  <c:v>99.058935546875006</c:v>
                </c:pt>
                <c:pt idx="513">
                  <c:v>99.059716796874994</c:v>
                </c:pt>
                <c:pt idx="514">
                  <c:v>99.0592041015625</c:v>
                </c:pt>
                <c:pt idx="515">
                  <c:v>99.059741210937503</c:v>
                </c:pt>
                <c:pt idx="516">
                  <c:v>99.059399414062497</c:v>
                </c:pt>
                <c:pt idx="517">
                  <c:v>99.0592041015625</c:v>
                </c:pt>
                <c:pt idx="518">
                  <c:v>99.058325195312506</c:v>
                </c:pt>
                <c:pt idx="519">
                  <c:v>99.058740234374994</c:v>
                </c:pt>
                <c:pt idx="520">
                  <c:v>99.059350585937494</c:v>
                </c:pt>
                <c:pt idx="521">
                  <c:v>99.059106445312494</c:v>
                </c:pt>
                <c:pt idx="522">
                  <c:v>99.058911132812497</c:v>
                </c:pt>
                <c:pt idx="523">
                  <c:v>99.059667968750006</c:v>
                </c:pt>
                <c:pt idx="524">
                  <c:v>99.0595703125</c:v>
                </c:pt>
                <c:pt idx="525">
                  <c:v>99.059008789062503</c:v>
                </c:pt>
                <c:pt idx="526">
                  <c:v>99.058349609375</c:v>
                </c:pt>
                <c:pt idx="527">
                  <c:v>99.058569335937506</c:v>
                </c:pt>
                <c:pt idx="528">
                  <c:v>99.0595703125</c:v>
                </c:pt>
                <c:pt idx="529">
                  <c:v>99.059545898437506</c:v>
                </c:pt>
                <c:pt idx="530">
                  <c:v>99.0596923828125</c:v>
                </c:pt>
                <c:pt idx="531">
                  <c:v>99.0594482421875</c:v>
                </c:pt>
                <c:pt idx="532">
                  <c:v>99.059301757812506</c:v>
                </c:pt>
                <c:pt idx="533">
                  <c:v>99.059399414062497</c:v>
                </c:pt>
                <c:pt idx="534">
                  <c:v>99.058935546875006</c:v>
                </c:pt>
                <c:pt idx="535">
                  <c:v>99.059228515624994</c:v>
                </c:pt>
                <c:pt idx="536">
                  <c:v>99.059228515624994</c:v>
                </c:pt>
                <c:pt idx="537">
                  <c:v>99.0592041015625</c:v>
                </c:pt>
                <c:pt idx="538">
                  <c:v>99.058764648437503</c:v>
                </c:pt>
                <c:pt idx="539">
                  <c:v>99.059643554687497</c:v>
                </c:pt>
                <c:pt idx="540">
                  <c:v>99.060107421875003</c:v>
                </c:pt>
                <c:pt idx="541">
                  <c:v>99.059716796874994</c:v>
                </c:pt>
                <c:pt idx="542">
                  <c:v>99.059106445312494</c:v>
                </c:pt>
                <c:pt idx="543">
                  <c:v>99.057470703125006</c:v>
                </c:pt>
                <c:pt idx="544">
                  <c:v>99.056787109374994</c:v>
                </c:pt>
                <c:pt idx="545">
                  <c:v>99.057910156250003</c:v>
                </c:pt>
                <c:pt idx="546">
                  <c:v>99.058520507812503</c:v>
                </c:pt>
                <c:pt idx="547">
                  <c:v>99.058520507812503</c:v>
                </c:pt>
                <c:pt idx="548">
                  <c:v>99.0587158203125</c:v>
                </c:pt>
                <c:pt idx="549">
                  <c:v>99.057592773437506</c:v>
                </c:pt>
                <c:pt idx="550">
                  <c:v>99.0567626953125</c:v>
                </c:pt>
                <c:pt idx="551">
                  <c:v>99.0555419921875</c:v>
                </c:pt>
                <c:pt idx="552">
                  <c:v>99.054223632812494</c:v>
                </c:pt>
                <c:pt idx="553">
                  <c:v>99.053393554687503</c:v>
                </c:pt>
                <c:pt idx="554">
                  <c:v>99.052490234375</c:v>
                </c:pt>
                <c:pt idx="555">
                  <c:v>99.049047851562506</c:v>
                </c:pt>
                <c:pt idx="556">
                  <c:v>99.048046874999997</c:v>
                </c:pt>
                <c:pt idx="557">
                  <c:v>99.0450439453125</c:v>
                </c:pt>
                <c:pt idx="558">
                  <c:v>99.032519531250003</c:v>
                </c:pt>
                <c:pt idx="559">
                  <c:v>99.006030273437503</c:v>
                </c:pt>
                <c:pt idx="560">
                  <c:v>98.951220703125003</c:v>
                </c:pt>
                <c:pt idx="561">
                  <c:v>98.8834228515625</c:v>
                </c:pt>
                <c:pt idx="562">
                  <c:v>98.814990234375003</c:v>
                </c:pt>
                <c:pt idx="563">
                  <c:v>98.754370117187506</c:v>
                </c:pt>
                <c:pt idx="564">
                  <c:v>98.706811523437494</c:v>
                </c:pt>
                <c:pt idx="565">
                  <c:v>98.669458007812494</c:v>
                </c:pt>
                <c:pt idx="566">
                  <c:v>98.641870117187494</c:v>
                </c:pt>
                <c:pt idx="567">
                  <c:v>98.620556640624997</c:v>
                </c:pt>
                <c:pt idx="568">
                  <c:v>98.604711914062506</c:v>
                </c:pt>
                <c:pt idx="569">
                  <c:v>98.592846679687497</c:v>
                </c:pt>
                <c:pt idx="570">
                  <c:v>98.583886718749994</c:v>
                </c:pt>
                <c:pt idx="571">
                  <c:v>98.577661132812494</c:v>
                </c:pt>
                <c:pt idx="572">
                  <c:v>98.572021484375</c:v>
                </c:pt>
                <c:pt idx="573">
                  <c:v>98.568359375</c:v>
                </c:pt>
                <c:pt idx="574">
                  <c:v>98.565698242187494</c:v>
                </c:pt>
                <c:pt idx="575">
                  <c:v>98.563378906249994</c:v>
                </c:pt>
                <c:pt idx="576">
                  <c:v>98.561767578125</c:v>
                </c:pt>
                <c:pt idx="577">
                  <c:v>98.560205078124994</c:v>
                </c:pt>
                <c:pt idx="578">
                  <c:v>98.5592041015625</c:v>
                </c:pt>
                <c:pt idx="579">
                  <c:v>98.558300781249997</c:v>
                </c:pt>
                <c:pt idx="580">
                  <c:v>98.556860351562506</c:v>
                </c:pt>
                <c:pt idx="581">
                  <c:v>98.556420898437494</c:v>
                </c:pt>
                <c:pt idx="582">
                  <c:v>98.555615234374997</c:v>
                </c:pt>
                <c:pt idx="583">
                  <c:v>98.555102539062503</c:v>
                </c:pt>
                <c:pt idx="584">
                  <c:v>98.554052734375006</c:v>
                </c:pt>
                <c:pt idx="585">
                  <c:v>98.555615234374997</c:v>
                </c:pt>
                <c:pt idx="586">
                  <c:v>98.555737304687497</c:v>
                </c:pt>
                <c:pt idx="587">
                  <c:v>98.555712890625003</c:v>
                </c:pt>
                <c:pt idx="588">
                  <c:v>98.555737304687497</c:v>
                </c:pt>
                <c:pt idx="589">
                  <c:v>98.554858398437503</c:v>
                </c:pt>
                <c:pt idx="590">
                  <c:v>98.554858398437503</c:v>
                </c:pt>
                <c:pt idx="591">
                  <c:v>98.554907226562506</c:v>
                </c:pt>
                <c:pt idx="592">
                  <c:v>98.555444335937494</c:v>
                </c:pt>
                <c:pt idx="593">
                  <c:v>98.554980468750003</c:v>
                </c:pt>
                <c:pt idx="594">
                  <c:v>98.555444335937494</c:v>
                </c:pt>
                <c:pt idx="595">
                  <c:v>98.555004882812497</c:v>
                </c:pt>
                <c:pt idx="596">
                  <c:v>98.555249023437497</c:v>
                </c:pt>
                <c:pt idx="597">
                  <c:v>98.555249023437497</c:v>
                </c:pt>
                <c:pt idx="598">
                  <c:v>98.555761718750006</c:v>
                </c:pt>
                <c:pt idx="599">
                  <c:v>98.5560302734375</c:v>
                </c:pt>
                <c:pt idx="600">
                  <c:v>98.5546875</c:v>
                </c:pt>
                <c:pt idx="601">
                  <c:v>98.554028320312497</c:v>
                </c:pt>
                <c:pt idx="602">
                  <c:v>98.553735351562494</c:v>
                </c:pt>
                <c:pt idx="603">
                  <c:v>98.555151367187506</c:v>
                </c:pt>
                <c:pt idx="604">
                  <c:v>98.55517578125</c:v>
                </c:pt>
                <c:pt idx="605">
                  <c:v>98.555737304687497</c:v>
                </c:pt>
                <c:pt idx="606">
                  <c:v>98.556103515624997</c:v>
                </c:pt>
                <c:pt idx="607">
                  <c:v>98.5557861328125</c:v>
                </c:pt>
                <c:pt idx="608">
                  <c:v>98.556103515624997</c:v>
                </c:pt>
                <c:pt idx="609">
                  <c:v>98.556079101562503</c:v>
                </c:pt>
                <c:pt idx="610">
                  <c:v>98.556176757812494</c:v>
                </c:pt>
                <c:pt idx="611">
                  <c:v>98.556298828124994</c:v>
                </c:pt>
                <c:pt idx="612">
                  <c:v>98.556860351562506</c:v>
                </c:pt>
                <c:pt idx="613">
                  <c:v>98.556201171875003</c:v>
                </c:pt>
                <c:pt idx="614">
                  <c:v>98.555493164062497</c:v>
                </c:pt>
                <c:pt idx="615">
                  <c:v>98.555371093749997</c:v>
                </c:pt>
                <c:pt idx="616">
                  <c:v>98.555200195312494</c:v>
                </c:pt>
                <c:pt idx="617">
                  <c:v>98.555615234374997</c:v>
                </c:pt>
                <c:pt idx="618">
                  <c:v>98.555932617187494</c:v>
                </c:pt>
                <c:pt idx="619">
                  <c:v>98.5555419921875</c:v>
                </c:pt>
                <c:pt idx="620">
                  <c:v>98.555615234374997</c:v>
                </c:pt>
                <c:pt idx="621">
                  <c:v>98.555810546874994</c:v>
                </c:pt>
                <c:pt idx="622">
                  <c:v>98.555151367187506</c:v>
                </c:pt>
                <c:pt idx="623">
                  <c:v>98.555249023437497</c:v>
                </c:pt>
                <c:pt idx="624">
                  <c:v>98.554736328125003</c:v>
                </c:pt>
                <c:pt idx="625">
                  <c:v>98.554028320312497</c:v>
                </c:pt>
                <c:pt idx="626">
                  <c:v>98.553784179687497</c:v>
                </c:pt>
                <c:pt idx="627">
                  <c:v>98.554223632812494</c:v>
                </c:pt>
                <c:pt idx="628">
                  <c:v>98.553857421874994</c:v>
                </c:pt>
                <c:pt idx="629">
                  <c:v>98.553271484375003</c:v>
                </c:pt>
                <c:pt idx="630">
                  <c:v>98.553784179687497</c:v>
                </c:pt>
                <c:pt idx="631">
                  <c:v>98.553881835937503</c:v>
                </c:pt>
                <c:pt idx="632">
                  <c:v>98.5543212890625</c:v>
                </c:pt>
                <c:pt idx="633">
                  <c:v>98.555566406249994</c:v>
                </c:pt>
                <c:pt idx="634">
                  <c:v>98.556054687499994</c:v>
                </c:pt>
                <c:pt idx="635">
                  <c:v>98.556103515624997</c:v>
                </c:pt>
                <c:pt idx="636">
                  <c:v>98.556396484375</c:v>
                </c:pt>
                <c:pt idx="637">
                  <c:v>98.556323242187503</c:v>
                </c:pt>
                <c:pt idx="638">
                  <c:v>98.5557861328125</c:v>
                </c:pt>
                <c:pt idx="639">
                  <c:v>98.555322265624994</c:v>
                </c:pt>
                <c:pt idx="640">
                  <c:v>98.555273437500006</c:v>
                </c:pt>
                <c:pt idx="641">
                  <c:v>98.555078124999994</c:v>
                </c:pt>
                <c:pt idx="642">
                  <c:v>98.555078124999994</c:v>
                </c:pt>
                <c:pt idx="643">
                  <c:v>98.556005859375006</c:v>
                </c:pt>
                <c:pt idx="644">
                  <c:v>98.556372070312506</c:v>
                </c:pt>
                <c:pt idx="645">
                  <c:v>98.556738281250006</c:v>
                </c:pt>
                <c:pt idx="646">
                  <c:v>98.556298828124994</c:v>
                </c:pt>
                <c:pt idx="647">
                  <c:v>98.556298828124994</c:v>
                </c:pt>
                <c:pt idx="648">
                  <c:v>98.555419921875</c:v>
                </c:pt>
                <c:pt idx="649">
                  <c:v>98.555322265624994</c:v>
                </c:pt>
                <c:pt idx="650">
                  <c:v>98.555395507812506</c:v>
                </c:pt>
                <c:pt idx="651">
                  <c:v>98.555932617187494</c:v>
                </c:pt>
                <c:pt idx="652">
                  <c:v>98.555004882812497</c:v>
                </c:pt>
                <c:pt idx="653">
                  <c:v>98.55517578125</c:v>
                </c:pt>
                <c:pt idx="654">
                  <c:v>98.555078124999994</c:v>
                </c:pt>
                <c:pt idx="655">
                  <c:v>98.554980468750003</c:v>
                </c:pt>
                <c:pt idx="656">
                  <c:v>98.555395507812506</c:v>
                </c:pt>
                <c:pt idx="657">
                  <c:v>98.555346679687503</c:v>
                </c:pt>
                <c:pt idx="658">
                  <c:v>98.554858398437503</c:v>
                </c:pt>
                <c:pt idx="659">
                  <c:v>98.554858398437503</c:v>
                </c:pt>
                <c:pt idx="660">
                  <c:v>98.5556640625</c:v>
                </c:pt>
                <c:pt idx="661">
                  <c:v>98.555346679687503</c:v>
                </c:pt>
                <c:pt idx="662">
                  <c:v>98.555639648437506</c:v>
                </c:pt>
                <c:pt idx="663">
                  <c:v>98.555566406249994</c:v>
                </c:pt>
                <c:pt idx="664">
                  <c:v>98.555419921875</c:v>
                </c:pt>
                <c:pt idx="665">
                  <c:v>98.554785156250006</c:v>
                </c:pt>
                <c:pt idx="666">
                  <c:v>98.554370117187503</c:v>
                </c:pt>
                <c:pt idx="667">
                  <c:v>98.554272460937497</c:v>
                </c:pt>
                <c:pt idx="668">
                  <c:v>98.554296875000006</c:v>
                </c:pt>
                <c:pt idx="669">
                  <c:v>98.554956054687494</c:v>
                </c:pt>
                <c:pt idx="670">
                  <c:v>98.554907226562506</c:v>
                </c:pt>
                <c:pt idx="671">
                  <c:v>98.5546875</c:v>
                </c:pt>
                <c:pt idx="672">
                  <c:v>98.555444335937494</c:v>
                </c:pt>
                <c:pt idx="673">
                  <c:v>98.555712890625003</c:v>
                </c:pt>
                <c:pt idx="674">
                  <c:v>98.554907226562506</c:v>
                </c:pt>
                <c:pt idx="675">
                  <c:v>98.554150390624997</c:v>
                </c:pt>
                <c:pt idx="676">
                  <c:v>98.554760742187497</c:v>
                </c:pt>
                <c:pt idx="677">
                  <c:v>98.554711914062494</c:v>
                </c:pt>
                <c:pt idx="678">
                  <c:v>98.554394531249997</c:v>
                </c:pt>
                <c:pt idx="679">
                  <c:v>98.5556640625</c:v>
                </c:pt>
                <c:pt idx="680">
                  <c:v>98.556176757812494</c:v>
                </c:pt>
                <c:pt idx="681">
                  <c:v>98.55615234375</c:v>
                </c:pt>
                <c:pt idx="682">
                  <c:v>98.5552978515625</c:v>
                </c:pt>
                <c:pt idx="683">
                  <c:v>98.555029296875006</c:v>
                </c:pt>
                <c:pt idx="684">
                  <c:v>98.5548095703125</c:v>
                </c:pt>
                <c:pt idx="685">
                  <c:v>98.554028320312497</c:v>
                </c:pt>
                <c:pt idx="686">
                  <c:v>98.554516601562497</c:v>
                </c:pt>
                <c:pt idx="687">
                  <c:v>98.554223632812494</c:v>
                </c:pt>
                <c:pt idx="688">
                  <c:v>98.554248046875003</c:v>
                </c:pt>
                <c:pt idx="689">
                  <c:v>98.5548095703125</c:v>
                </c:pt>
                <c:pt idx="690">
                  <c:v>98.555566406249994</c:v>
                </c:pt>
                <c:pt idx="691">
                  <c:v>98.5556640625</c:v>
                </c:pt>
                <c:pt idx="692">
                  <c:v>98.555004882812497</c:v>
                </c:pt>
                <c:pt idx="693">
                  <c:v>98.555371093749997</c:v>
                </c:pt>
                <c:pt idx="694">
                  <c:v>98.555078124999994</c:v>
                </c:pt>
                <c:pt idx="695">
                  <c:v>98.554760742187497</c:v>
                </c:pt>
                <c:pt idx="696">
                  <c:v>98.554736328125003</c:v>
                </c:pt>
                <c:pt idx="697">
                  <c:v>98.555566406249994</c:v>
                </c:pt>
                <c:pt idx="698">
                  <c:v>98.555859374999997</c:v>
                </c:pt>
                <c:pt idx="699">
                  <c:v>98.5557861328125</c:v>
                </c:pt>
                <c:pt idx="700">
                  <c:v>98.555224609375003</c:v>
                </c:pt>
                <c:pt idx="701">
                  <c:v>98.555688476562494</c:v>
                </c:pt>
                <c:pt idx="702">
                  <c:v>98.555908203125</c:v>
                </c:pt>
                <c:pt idx="703">
                  <c:v>98.556494140625006</c:v>
                </c:pt>
                <c:pt idx="704">
                  <c:v>98.55615234375</c:v>
                </c:pt>
                <c:pt idx="705">
                  <c:v>98.555444335937494</c:v>
                </c:pt>
                <c:pt idx="706">
                  <c:v>98.554858398437503</c:v>
                </c:pt>
                <c:pt idx="707">
                  <c:v>98.55419921875</c:v>
                </c:pt>
                <c:pt idx="708">
                  <c:v>98.5545654296875</c:v>
                </c:pt>
                <c:pt idx="709">
                  <c:v>98.555444335937494</c:v>
                </c:pt>
                <c:pt idx="710">
                  <c:v>98.555371093749997</c:v>
                </c:pt>
                <c:pt idx="711">
                  <c:v>98.5552978515625</c:v>
                </c:pt>
                <c:pt idx="712">
                  <c:v>98.554614257812503</c:v>
                </c:pt>
                <c:pt idx="713">
                  <c:v>98.555493164062497</c:v>
                </c:pt>
                <c:pt idx="714">
                  <c:v>98.555200195312494</c:v>
                </c:pt>
                <c:pt idx="715">
                  <c:v>98.554882812499997</c:v>
                </c:pt>
                <c:pt idx="716">
                  <c:v>98.5550537109375</c:v>
                </c:pt>
                <c:pt idx="717">
                  <c:v>98.556054687499994</c:v>
                </c:pt>
                <c:pt idx="718">
                  <c:v>98.556127929687506</c:v>
                </c:pt>
                <c:pt idx="719">
                  <c:v>98.555566406249994</c:v>
                </c:pt>
                <c:pt idx="720">
                  <c:v>98.555566406249994</c:v>
                </c:pt>
                <c:pt idx="721">
                  <c:v>98.555981445312497</c:v>
                </c:pt>
                <c:pt idx="722">
                  <c:v>98.555859374999997</c:v>
                </c:pt>
                <c:pt idx="723">
                  <c:v>98.556347656249997</c:v>
                </c:pt>
                <c:pt idx="724">
                  <c:v>98.556542968749994</c:v>
                </c:pt>
                <c:pt idx="725">
                  <c:v>98.55615234375</c:v>
                </c:pt>
                <c:pt idx="726">
                  <c:v>98.556542968749994</c:v>
                </c:pt>
                <c:pt idx="727">
                  <c:v>98.556250000000006</c:v>
                </c:pt>
                <c:pt idx="728">
                  <c:v>98.555273437500006</c:v>
                </c:pt>
                <c:pt idx="729">
                  <c:v>98.555224609375003</c:v>
                </c:pt>
                <c:pt idx="730">
                  <c:v>98.555712890625003</c:v>
                </c:pt>
                <c:pt idx="731">
                  <c:v>98.556396484375</c:v>
                </c:pt>
                <c:pt idx="732">
                  <c:v>98.556372070312506</c:v>
                </c:pt>
                <c:pt idx="733">
                  <c:v>98.555932617187494</c:v>
                </c:pt>
                <c:pt idx="734">
                  <c:v>98.556420898437494</c:v>
                </c:pt>
                <c:pt idx="735">
                  <c:v>98.5572509765625</c:v>
                </c:pt>
                <c:pt idx="736">
                  <c:v>98.556665039062494</c:v>
                </c:pt>
                <c:pt idx="737">
                  <c:v>98.555737304687497</c:v>
                </c:pt>
                <c:pt idx="738">
                  <c:v>98.5550537109375</c:v>
                </c:pt>
                <c:pt idx="739">
                  <c:v>98.554711914062494</c:v>
                </c:pt>
                <c:pt idx="740">
                  <c:v>98.554956054687494</c:v>
                </c:pt>
                <c:pt idx="741">
                  <c:v>98.554931640625</c:v>
                </c:pt>
                <c:pt idx="742">
                  <c:v>98.554467773437494</c:v>
                </c:pt>
                <c:pt idx="743">
                  <c:v>98.554589843749994</c:v>
                </c:pt>
                <c:pt idx="744">
                  <c:v>98.554638671874997</c:v>
                </c:pt>
                <c:pt idx="745">
                  <c:v>98.555078124999994</c:v>
                </c:pt>
                <c:pt idx="746">
                  <c:v>98.555224609375003</c:v>
                </c:pt>
                <c:pt idx="747">
                  <c:v>98.555273437500006</c:v>
                </c:pt>
                <c:pt idx="748">
                  <c:v>98.555444335937494</c:v>
                </c:pt>
                <c:pt idx="749">
                  <c:v>98.555444335937494</c:v>
                </c:pt>
                <c:pt idx="750">
                  <c:v>98.555004882812497</c:v>
                </c:pt>
                <c:pt idx="751">
                  <c:v>98.554638671874997</c:v>
                </c:pt>
                <c:pt idx="752">
                  <c:v>98.555200195312494</c:v>
                </c:pt>
                <c:pt idx="753">
                  <c:v>98.555957031250003</c:v>
                </c:pt>
                <c:pt idx="754">
                  <c:v>98.555468750000003</c:v>
                </c:pt>
                <c:pt idx="755">
                  <c:v>98.555590820312503</c:v>
                </c:pt>
                <c:pt idx="756">
                  <c:v>98.5562744140625</c:v>
                </c:pt>
                <c:pt idx="757">
                  <c:v>98.555151367187506</c:v>
                </c:pt>
                <c:pt idx="758">
                  <c:v>98.5555419921875</c:v>
                </c:pt>
                <c:pt idx="759">
                  <c:v>98.555932617187494</c:v>
                </c:pt>
                <c:pt idx="760">
                  <c:v>98.556103515624997</c:v>
                </c:pt>
                <c:pt idx="761">
                  <c:v>98.555151367187506</c:v>
                </c:pt>
                <c:pt idx="762">
                  <c:v>98.554541015625006</c:v>
                </c:pt>
                <c:pt idx="763">
                  <c:v>98.554467773437494</c:v>
                </c:pt>
                <c:pt idx="764">
                  <c:v>98.554394531249997</c:v>
                </c:pt>
                <c:pt idx="765">
                  <c:v>98.555395507812506</c:v>
                </c:pt>
                <c:pt idx="766">
                  <c:v>98.555444335937494</c:v>
                </c:pt>
                <c:pt idx="767">
                  <c:v>98.556005859375006</c:v>
                </c:pt>
                <c:pt idx="768">
                  <c:v>98.555712890625003</c:v>
                </c:pt>
                <c:pt idx="769">
                  <c:v>98.555371093749997</c:v>
                </c:pt>
                <c:pt idx="770">
                  <c:v>98.555151367187506</c:v>
                </c:pt>
                <c:pt idx="771">
                  <c:v>98.554833984374994</c:v>
                </c:pt>
                <c:pt idx="772">
                  <c:v>98.554736328125003</c:v>
                </c:pt>
                <c:pt idx="773">
                  <c:v>98.555517578125006</c:v>
                </c:pt>
                <c:pt idx="774">
                  <c:v>98.555395507812506</c:v>
                </c:pt>
                <c:pt idx="775">
                  <c:v>98.555517578125006</c:v>
                </c:pt>
                <c:pt idx="776">
                  <c:v>98.555419921875</c:v>
                </c:pt>
                <c:pt idx="777">
                  <c:v>98.555834960937503</c:v>
                </c:pt>
                <c:pt idx="778">
                  <c:v>98.556127929687506</c:v>
                </c:pt>
                <c:pt idx="779">
                  <c:v>98.556420898437494</c:v>
                </c:pt>
                <c:pt idx="780">
                  <c:v>98.555932617187494</c:v>
                </c:pt>
                <c:pt idx="781">
                  <c:v>98.555932617187494</c:v>
                </c:pt>
                <c:pt idx="782">
                  <c:v>98.555517578125006</c:v>
                </c:pt>
                <c:pt idx="783">
                  <c:v>98.555566406249994</c:v>
                </c:pt>
                <c:pt idx="784">
                  <c:v>98.554296875000006</c:v>
                </c:pt>
                <c:pt idx="785">
                  <c:v>98.5546875</c:v>
                </c:pt>
                <c:pt idx="786">
                  <c:v>98.553930664062506</c:v>
                </c:pt>
                <c:pt idx="787">
                  <c:v>98.5540771484375</c:v>
                </c:pt>
                <c:pt idx="788">
                  <c:v>98.554467773437494</c:v>
                </c:pt>
                <c:pt idx="789">
                  <c:v>98.55517578125</c:v>
                </c:pt>
                <c:pt idx="790">
                  <c:v>98.555590820312503</c:v>
                </c:pt>
                <c:pt idx="791">
                  <c:v>98.555932617187494</c:v>
                </c:pt>
                <c:pt idx="792">
                  <c:v>98.556127929687506</c:v>
                </c:pt>
                <c:pt idx="793">
                  <c:v>98.555590820312503</c:v>
                </c:pt>
                <c:pt idx="794">
                  <c:v>98.555590820312503</c:v>
                </c:pt>
                <c:pt idx="795">
                  <c:v>98.5555419921875</c:v>
                </c:pt>
                <c:pt idx="796">
                  <c:v>98.555273437500006</c:v>
                </c:pt>
                <c:pt idx="797">
                  <c:v>98.555957031250003</c:v>
                </c:pt>
                <c:pt idx="798">
                  <c:v>98.555908203125</c:v>
                </c:pt>
                <c:pt idx="799">
                  <c:v>98.555883789062506</c:v>
                </c:pt>
                <c:pt idx="800">
                  <c:v>98.5560302734375</c:v>
                </c:pt>
                <c:pt idx="801">
                  <c:v>98.555346679687503</c:v>
                </c:pt>
                <c:pt idx="802">
                  <c:v>98.556079101562503</c:v>
                </c:pt>
                <c:pt idx="803">
                  <c:v>98.5556640625</c:v>
                </c:pt>
                <c:pt idx="804">
                  <c:v>98.555639648437506</c:v>
                </c:pt>
                <c:pt idx="805">
                  <c:v>98.556079101562503</c:v>
                </c:pt>
                <c:pt idx="806">
                  <c:v>98.555468750000003</c:v>
                </c:pt>
                <c:pt idx="807">
                  <c:v>98.555224609375003</c:v>
                </c:pt>
                <c:pt idx="808">
                  <c:v>98.555102539062503</c:v>
                </c:pt>
                <c:pt idx="809">
                  <c:v>98.555468750000003</c:v>
                </c:pt>
                <c:pt idx="810">
                  <c:v>98.554931640625</c:v>
                </c:pt>
                <c:pt idx="811">
                  <c:v>98.554589843749994</c:v>
                </c:pt>
                <c:pt idx="812">
                  <c:v>98.554541015625006</c:v>
                </c:pt>
                <c:pt idx="813">
                  <c:v>98.554370117187503</c:v>
                </c:pt>
                <c:pt idx="814">
                  <c:v>98.555712890625003</c:v>
                </c:pt>
                <c:pt idx="815">
                  <c:v>98.555249023437497</c:v>
                </c:pt>
                <c:pt idx="816">
                  <c:v>98.555419921875</c:v>
                </c:pt>
                <c:pt idx="817">
                  <c:v>98.555566406249994</c:v>
                </c:pt>
                <c:pt idx="818">
                  <c:v>98.555566406249994</c:v>
                </c:pt>
                <c:pt idx="819">
                  <c:v>98.555712890625003</c:v>
                </c:pt>
                <c:pt idx="820">
                  <c:v>98.555688476562494</c:v>
                </c:pt>
                <c:pt idx="821">
                  <c:v>98.555737304687497</c:v>
                </c:pt>
                <c:pt idx="822">
                  <c:v>98.555029296875006</c:v>
                </c:pt>
                <c:pt idx="823">
                  <c:v>98.555737304687497</c:v>
                </c:pt>
                <c:pt idx="824">
                  <c:v>98.556250000000006</c:v>
                </c:pt>
                <c:pt idx="825">
                  <c:v>98.555444335937494</c:v>
                </c:pt>
                <c:pt idx="826">
                  <c:v>98.555639648437506</c:v>
                </c:pt>
                <c:pt idx="827">
                  <c:v>98.554785156250006</c:v>
                </c:pt>
                <c:pt idx="828">
                  <c:v>98.5557861328125</c:v>
                </c:pt>
                <c:pt idx="829">
                  <c:v>98.556591796874997</c:v>
                </c:pt>
                <c:pt idx="830">
                  <c:v>98.556933593750003</c:v>
                </c:pt>
                <c:pt idx="831">
                  <c:v>98.556738281250006</c:v>
                </c:pt>
                <c:pt idx="832">
                  <c:v>98.556787109374994</c:v>
                </c:pt>
                <c:pt idx="833">
                  <c:v>98.556811523437503</c:v>
                </c:pt>
                <c:pt idx="834">
                  <c:v>98.556787109374994</c:v>
                </c:pt>
                <c:pt idx="835">
                  <c:v>98.556201171875003</c:v>
                </c:pt>
                <c:pt idx="836">
                  <c:v>98.554760742187497</c:v>
                </c:pt>
                <c:pt idx="837">
                  <c:v>98.554785156250006</c:v>
                </c:pt>
                <c:pt idx="838">
                  <c:v>98.554736328125003</c:v>
                </c:pt>
                <c:pt idx="839">
                  <c:v>98.554516601562497</c:v>
                </c:pt>
                <c:pt idx="840">
                  <c:v>98.555322265624994</c:v>
                </c:pt>
                <c:pt idx="841">
                  <c:v>98.555151367187506</c:v>
                </c:pt>
                <c:pt idx="842">
                  <c:v>98.55419921875</c:v>
                </c:pt>
                <c:pt idx="843">
                  <c:v>98.55419921875</c:v>
                </c:pt>
                <c:pt idx="844">
                  <c:v>98.5545654296875</c:v>
                </c:pt>
                <c:pt idx="845">
                  <c:v>98.555615234374997</c:v>
                </c:pt>
                <c:pt idx="846">
                  <c:v>98.555859374999997</c:v>
                </c:pt>
                <c:pt idx="847">
                  <c:v>98.556640625</c:v>
                </c:pt>
                <c:pt idx="848">
                  <c:v>98.556347656249997</c:v>
                </c:pt>
                <c:pt idx="849">
                  <c:v>98.555395507812506</c:v>
                </c:pt>
                <c:pt idx="850">
                  <c:v>98.555932617187494</c:v>
                </c:pt>
                <c:pt idx="851">
                  <c:v>98.555688476562494</c:v>
                </c:pt>
                <c:pt idx="852">
                  <c:v>98.555590820312503</c:v>
                </c:pt>
                <c:pt idx="853">
                  <c:v>98.555517578125006</c:v>
                </c:pt>
                <c:pt idx="854">
                  <c:v>98.554956054687494</c:v>
                </c:pt>
                <c:pt idx="855">
                  <c:v>98.554956054687494</c:v>
                </c:pt>
                <c:pt idx="856">
                  <c:v>98.556005859375006</c:v>
                </c:pt>
                <c:pt idx="857">
                  <c:v>98.5557861328125</c:v>
                </c:pt>
                <c:pt idx="858">
                  <c:v>98.556445312500003</c:v>
                </c:pt>
                <c:pt idx="859">
                  <c:v>98.556713867187497</c:v>
                </c:pt>
                <c:pt idx="860">
                  <c:v>98.55712890625</c:v>
                </c:pt>
                <c:pt idx="861">
                  <c:v>98.556860351562506</c:v>
                </c:pt>
                <c:pt idx="862">
                  <c:v>98.557543945312503</c:v>
                </c:pt>
                <c:pt idx="863">
                  <c:v>98.557641601562494</c:v>
                </c:pt>
                <c:pt idx="864">
                  <c:v>98.558032226562503</c:v>
                </c:pt>
                <c:pt idx="865">
                  <c:v>98.558007812499994</c:v>
                </c:pt>
                <c:pt idx="866">
                  <c:v>98.558129882812494</c:v>
                </c:pt>
                <c:pt idx="867">
                  <c:v>98.558374023437494</c:v>
                </c:pt>
                <c:pt idx="868">
                  <c:v>98.558618164062494</c:v>
                </c:pt>
                <c:pt idx="869">
                  <c:v>98.559106445312494</c:v>
                </c:pt>
                <c:pt idx="870">
                  <c:v>98.558374023437494</c:v>
                </c:pt>
                <c:pt idx="871">
                  <c:v>98.559350585937494</c:v>
                </c:pt>
                <c:pt idx="872">
                  <c:v>98.56005859375</c:v>
                </c:pt>
                <c:pt idx="873">
                  <c:v>98.560083007812494</c:v>
                </c:pt>
                <c:pt idx="874">
                  <c:v>98.559960937499994</c:v>
                </c:pt>
                <c:pt idx="875">
                  <c:v>98.559252929687503</c:v>
                </c:pt>
                <c:pt idx="876">
                  <c:v>98.559399414062497</c:v>
                </c:pt>
                <c:pt idx="877">
                  <c:v>98.559765624999997</c:v>
                </c:pt>
                <c:pt idx="878">
                  <c:v>98.559985351562503</c:v>
                </c:pt>
                <c:pt idx="879">
                  <c:v>98.559960937499994</c:v>
                </c:pt>
                <c:pt idx="880">
                  <c:v>98.560620117187497</c:v>
                </c:pt>
                <c:pt idx="881">
                  <c:v>98.560473632812503</c:v>
                </c:pt>
                <c:pt idx="882">
                  <c:v>98.559326171875</c:v>
                </c:pt>
                <c:pt idx="883">
                  <c:v>98.559301757812506</c:v>
                </c:pt>
                <c:pt idx="884">
                  <c:v>98.5594482421875</c:v>
                </c:pt>
                <c:pt idx="885">
                  <c:v>98.5589599609375</c:v>
                </c:pt>
                <c:pt idx="886">
                  <c:v>98.558642578125003</c:v>
                </c:pt>
                <c:pt idx="887">
                  <c:v>98.558447265625006</c:v>
                </c:pt>
                <c:pt idx="888">
                  <c:v>98.558569335937506</c:v>
                </c:pt>
                <c:pt idx="889">
                  <c:v>98.558325195312506</c:v>
                </c:pt>
                <c:pt idx="890">
                  <c:v>98.5584716796875</c:v>
                </c:pt>
                <c:pt idx="891">
                  <c:v>98.558911132812497</c:v>
                </c:pt>
                <c:pt idx="892">
                  <c:v>98.559375000000003</c:v>
                </c:pt>
                <c:pt idx="893">
                  <c:v>98.559228515624994</c:v>
                </c:pt>
                <c:pt idx="894">
                  <c:v>98.5596923828125</c:v>
                </c:pt>
                <c:pt idx="895">
                  <c:v>98.558813476562506</c:v>
                </c:pt>
                <c:pt idx="896">
                  <c:v>98.559277343749997</c:v>
                </c:pt>
                <c:pt idx="897">
                  <c:v>98.559130859375003</c:v>
                </c:pt>
                <c:pt idx="898">
                  <c:v>98.558325195312506</c:v>
                </c:pt>
                <c:pt idx="899">
                  <c:v>98.557934570312497</c:v>
                </c:pt>
                <c:pt idx="900">
                  <c:v>98.558081054687506</c:v>
                </c:pt>
                <c:pt idx="901">
                  <c:v>98.558374023437494</c:v>
                </c:pt>
                <c:pt idx="902">
                  <c:v>98.557592773437506</c:v>
                </c:pt>
                <c:pt idx="903">
                  <c:v>98.557373046875</c:v>
                </c:pt>
                <c:pt idx="904">
                  <c:v>98.556420898437494</c:v>
                </c:pt>
                <c:pt idx="905">
                  <c:v>98.556420898437494</c:v>
                </c:pt>
                <c:pt idx="906">
                  <c:v>98.555615234374997</c:v>
                </c:pt>
                <c:pt idx="907">
                  <c:v>98.555859374999997</c:v>
                </c:pt>
                <c:pt idx="908">
                  <c:v>98.555615234374997</c:v>
                </c:pt>
                <c:pt idx="909">
                  <c:v>98.555957031250003</c:v>
                </c:pt>
                <c:pt idx="910">
                  <c:v>98.555737304687497</c:v>
                </c:pt>
                <c:pt idx="911">
                  <c:v>98.555908203125</c:v>
                </c:pt>
                <c:pt idx="912">
                  <c:v>98.555859374999997</c:v>
                </c:pt>
                <c:pt idx="913">
                  <c:v>98.555761718750006</c:v>
                </c:pt>
                <c:pt idx="914">
                  <c:v>98.555957031250003</c:v>
                </c:pt>
                <c:pt idx="915">
                  <c:v>98.555688476562494</c:v>
                </c:pt>
                <c:pt idx="916">
                  <c:v>98.555224609375003</c:v>
                </c:pt>
                <c:pt idx="917">
                  <c:v>98.555371093749997</c:v>
                </c:pt>
                <c:pt idx="918">
                  <c:v>98.555371093749997</c:v>
                </c:pt>
                <c:pt idx="919">
                  <c:v>98.555566406249994</c:v>
                </c:pt>
                <c:pt idx="920">
                  <c:v>98.5550537109375</c:v>
                </c:pt>
                <c:pt idx="921">
                  <c:v>98.554418945312506</c:v>
                </c:pt>
                <c:pt idx="922">
                  <c:v>98.554638671874997</c:v>
                </c:pt>
                <c:pt idx="923">
                  <c:v>98.555615234374997</c:v>
                </c:pt>
                <c:pt idx="924">
                  <c:v>98.556054687499994</c:v>
                </c:pt>
                <c:pt idx="925">
                  <c:v>98.555957031250003</c:v>
                </c:pt>
                <c:pt idx="926">
                  <c:v>98.555712890625003</c:v>
                </c:pt>
                <c:pt idx="927">
                  <c:v>98.556250000000006</c:v>
                </c:pt>
                <c:pt idx="928">
                  <c:v>98.557202148437497</c:v>
                </c:pt>
                <c:pt idx="929">
                  <c:v>98.557470703125006</c:v>
                </c:pt>
                <c:pt idx="930">
                  <c:v>98.557592773437506</c:v>
                </c:pt>
                <c:pt idx="931">
                  <c:v>98.5577392578125</c:v>
                </c:pt>
                <c:pt idx="932">
                  <c:v>98.557080078124997</c:v>
                </c:pt>
                <c:pt idx="933">
                  <c:v>98.557153320312494</c:v>
                </c:pt>
                <c:pt idx="934">
                  <c:v>98.557543945312503</c:v>
                </c:pt>
                <c:pt idx="935">
                  <c:v>98.559008789062503</c:v>
                </c:pt>
                <c:pt idx="936">
                  <c:v>98.5595703125</c:v>
                </c:pt>
                <c:pt idx="937">
                  <c:v>98.5596923828125</c:v>
                </c:pt>
                <c:pt idx="938">
                  <c:v>98.561059570312494</c:v>
                </c:pt>
                <c:pt idx="939">
                  <c:v>98.560791015625</c:v>
                </c:pt>
                <c:pt idx="940">
                  <c:v>98.561206054687503</c:v>
                </c:pt>
                <c:pt idx="941">
                  <c:v>98.561425781249994</c:v>
                </c:pt>
                <c:pt idx="942">
                  <c:v>98.562304687500003</c:v>
                </c:pt>
                <c:pt idx="943">
                  <c:v>98.563085937500006</c:v>
                </c:pt>
                <c:pt idx="944">
                  <c:v>98.5633544921875</c:v>
                </c:pt>
                <c:pt idx="945">
                  <c:v>98.564355468749994</c:v>
                </c:pt>
                <c:pt idx="946">
                  <c:v>98.563989257812494</c:v>
                </c:pt>
                <c:pt idx="947">
                  <c:v>98.564916992187506</c:v>
                </c:pt>
                <c:pt idx="948">
                  <c:v>98.566162109375</c:v>
                </c:pt>
                <c:pt idx="949">
                  <c:v>98.567700195312497</c:v>
                </c:pt>
                <c:pt idx="950">
                  <c:v>98.568823242187506</c:v>
                </c:pt>
                <c:pt idx="951">
                  <c:v>98.569287109374997</c:v>
                </c:pt>
                <c:pt idx="952">
                  <c:v>98.5693359375</c:v>
                </c:pt>
                <c:pt idx="953">
                  <c:v>98.569848632812494</c:v>
                </c:pt>
                <c:pt idx="954">
                  <c:v>98.570336914062494</c:v>
                </c:pt>
                <c:pt idx="955">
                  <c:v>98.57080078125</c:v>
                </c:pt>
                <c:pt idx="956">
                  <c:v>98.570898437500006</c:v>
                </c:pt>
                <c:pt idx="957">
                  <c:v>98.570898437500006</c:v>
                </c:pt>
                <c:pt idx="958">
                  <c:v>98.5709228515625</c:v>
                </c:pt>
                <c:pt idx="959">
                  <c:v>98.570654296875006</c:v>
                </c:pt>
                <c:pt idx="960">
                  <c:v>98.570849609375003</c:v>
                </c:pt>
                <c:pt idx="961">
                  <c:v>98.570776367187506</c:v>
                </c:pt>
                <c:pt idx="962">
                  <c:v>98.569726562499994</c:v>
                </c:pt>
                <c:pt idx="963">
                  <c:v>98.568579101562506</c:v>
                </c:pt>
                <c:pt idx="964">
                  <c:v>98.568530273437503</c:v>
                </c:pt>
                <c:pt idx="965">
                  <c:v>98.569067382812506</c:v>
                </c:pt>
                <c:pt idx="966">
                  <c:v>98.569067382812506</c:v>
                </c:pt>
                <c:pt idx="967">
                  <c:v>98.570556640625</c:v>
                </c:pt>
                <c:pt idx="968">
                  <c:v>98.570532226562506</c:v>
                </c:pt>
                <c:pt idx="969">
                  <c:v>98.5697021484375</c:v>
                </c:pt>
                <c:pt idx="970">
                  <c:v>98.570263671874997</c:v>
                </c:pt>
                <c:pt idx="971">
                  <c:v>98.570117187500003</c:v>
                </c:pt>
                <c:pt idx="972">
                  <c:v>98.570385742187497</c:v>
                </c:pt>
                <c:pt idx="973">
                  <c:v>98.569555664062506</c:v>
                </c:pt>
                <c:pt idx="974">
                  <c:v>98.569750976562503</c:v>
                </c:pt>
                <c:pt idx="975">
                  <c:v>98.5701904296875</c:v>
                </c:pt>
                <c:pt idx="976">
                  <c:v>98.5712890625</c:v>
                </c:pt>
                <c:pt idx="977">
                  <c:v>98.571240234374997</c:v>
                </c:pt>
                <c:pt idx="978">
                  <c:v>98.571997070312506</c:v>
                </c:pt>
                <c:pt idx="979">
                  <c:v>98.571801757812494</c:v>
                </c:pt>
                <c:pt idx="980">
                  <c:v>98.571948242187503</c:v>
                </c:pt>
                <c:pt idx="981">
                  <c:v>98.571582031250003</c:v>
                </c:pt>
                <c:pt idx="982">
                  <c:v>98.571044921875</c:v>
                </c:pt>
                <c:pt idx="983">
                  <c:v>98.571435546874994</c:v>
                </c:pt>
                <c:pt idx="984">
                  <c:v>98.572900390624994</c:v>
                </c:pt>
                <c:pt idx="985">
                  <c:v>98.573950195312506</c:v>
                </c:pt>
                <c:pt idx="986">
                  <c:v>98.575122070312503</c:v>
                </c:pt>
                <c:pt idx="987">
                  <c:v>98.574658203124997</c:v>
                </c:pt>
                <c:pt idx="988">
                  <c:v>98.575170898437506</c:v>
                </c:pt>
                <c:pt idx="989">
                  <c:v>98.57763671875</c:v>
                </c:pt>
                <c:pt idx="990">
                  <c:v>98.580493164062503</c:v>
                </c:pt>
                <c:pt idx="991">
                  <c:v>98.583544921875003</c:v>
                </c:pt>
              </c:numCache>
            </c:numRef>
          </c:yVal>
          <c:smooth val="0"/>
          <c:extLst>
            <c:ext xmlns:c16="http://schemas.microsoft.com/office/drawing/2014/chart" uri="{C3380CC4-5D6E-409C-BE32-E72D297353CC}">
              <c16:uniqueId val="{00000000-12D2-4851-88D1-8202B1EE1507}"/>
            </c:ext>
          </c:extLst>
        </c:ser>
        <c:dLbls>
          <c:showLegendKey val="0"/>
          <c:showVal val="0"/>
          <c:showCatName val="0"/>
          <c:showSerName val="0"/>
          <c:showPercent val="0"/>
          <c:showBubbleSize val="0"/>
        </c:dLbls>
        <c:axId val="555875048"/>
        <c:axId val="555875376"/>
      </c:scatterChart>
      <c:valAx>
        <c:axId val="555875048"/>
        <c:scaling>
          <c:orientation val="minMax"/>
          <c:max val="30"/>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5875376"/>
        <c:crosses val="autoZero"/>
        <c:crossBetween val="midCat"/>
      </c:valAx>
      <c:valAx>
        <c:axId val="555875376"/>
        <c:scaling>
          <c:orientation val="minMax"/>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58750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'Raw Data'!$C$1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Data'!$A$2:$A$114</c:f>
              <c:numCache>
                <c:formatCode>General</c:formatCode>
                <c:ptCount val="113"/>
                <c:pt idx="0">
                  <c:v>0</c:v>
                </c:pt>
                <c:pt idx="1">
                  <c:v>1.0154349999938859</c:v>
                </c:pt>
                <c:pt idx="2">
                  <c:v>2.0307599999941885</c:v>
                </c:pt>
                <c:pt idx="3">
                  <c:v>3.0460980000061681</c:v>
                </c:pt>
                <c:pt idx="4">
                  <c:v>4.061520000002929</c:v>
                </c:pt>
                <c:pt idx="5">
                  <c:v>5.076920000006794</c:v>
                </c:pt>
                <c:pt idx="6">
                  <c:v>5.2394599999970524</c:v>
                </c:pt>
                <c:pt idx="7">
                  <c:v>6.1796780000004219</c:v>
                </c:pt>
                <c:pt idx="8">
                  <c:v>7.1199469999992289</c:v>
                </c:pt>
                <c:pt idx="9">
                  <c:v>8.0601319999987027</c:v>
                </c:pt>
                <c:pt idx="10">
                  <c:v>9.0004310000076657</c:v>
                </c:pt>
                <c:pt idx="11">
                  <c:v>9.9408110000076704</c:v>
                </c:pt>
                <c:pt idx="12">
                  <c:v>10.881261000002269</c:v>
                </c:pt>
                <c:pt idx="13">
                  <c:v>11.821630999998888</c:v>
                </c:pt>
                <c:pt idx="14">
                  <c:v>12.761983000003966</c:v>
                </c:pt>
                <c:pt idx="15">
                  <c:v>13.702306999999564</c:v>
                </c:pt>
                <c:pt idx="16">
                  <c:v>14.642514999999548</c:v>
                </c:pt>
                <c:pt idx="17">
                  <c:v>15.582790000000386</c:v>
                </c:pt>
                <c:pt idx="18">
                  <c:v>16.522935000000871</c:v>
                </c:pt>
                <c:pt idx="19">
                  <c:v>17.463185000000522</c:v>
                </c:pt>
                <c:pt idx="20">
                  <c:v>18.403437999993912</c:v>
                </c:pt>
                <c:pt idx="21">
                  <c:v>19.343676999997115</c:v>
                </c:pt>
                <c:pt idx="22">
                  <c:v>20.283945000002859</c:v>
                </c:pt>
                <c:pt idx="23">
                  <c:v>21.224023999995552</c:v>
                </c:pt>
                <c:pt idx="24">
                  <c:v>22.16408699999738</c:v>
                </c:pt>
                <c:pt idx="25">
                  <c:v>23.104252999997698</c:v>
                </c:pt>
                <c:pt idx="26">
                  <c:v>24.044481999997515</c:v>
                </c:pt>
                <c:pt idx="27">
                  <c:v>24.984670000005281</c:v>
                </c:pt>
                <c:pt idx="28">
                  <c:v>25.924895999996806</c:v>
                </c:pt>
                <c:pt idx="29">
                  <c:v>26.865101000003051</c:v>
                </c:pt>
                <c:pt idx="30">
                  <c:v>27.805248999997275</c:v>
                </c:pt>
                <c:pt idx="31">
                  <c:v>28.745326999996905</c:v>
                </c:pt>
                <c:pt idx="32">
                  <c:v>29.685467000002973</c:v>
                </c:pt>
                <c:pt idx="33">
                  <c:v>30.625572000004468</c:v>
                </c:pt>
                <c:pt idx="34">
                  <c:v>31.565648999996483</c:v>
                </c:pt>
                <c:pt idx="35">
                  <c:v>32.505764999994426</c:v>
                </c:pt>
                <c:pt idx="36">
                  <c:v>33.445831999997608</c:v>
                </c:pt>
                <c:pt idx="37">
                  <c:v>34.38601600000402</c:v>
                </c:pt>
                <c:pt idx="38">
                  <c:v>35.326253999999608</c:v>
                </c:pt>
                <c:pt idx="39">
                  <c:v>36.266485000000102</c:v>
                </c:pt>
                <c:pt idx="40">
                  <c:v>37.206755000006524</c:v>
                </c:pt>
                <c:pt idx="41">
                  <c:v>38.146934999997029</c:v>
                </c:pt>
                <c:pt idx="42">
                  <c:v>39.08714499999769</c:v>
                </c:pt>
                <c:pt idx="43">
                  <c:v>40.027409000002081</c:v>
                </c:pt>
                <c:pt idx="44">
                  <c:v>40.967617000002065</c:v>
                </c:pt>
                <c:pt idx="45">
                  <c:v>41.907737000001362</c:v>
                </c:pt>
                <c:pt idx="46">
                  <c:v>42.847850999998627</c:v>
                </c:pt>
                <c:pt idx="47">
                  <c:v>43.788190999999642</c:v>
                </c:pt>
                <c:pt idx="48">
                  <c:v>44.728398999999627</c:v>
                </c:pt>
                <c:pt idx="49">
                  <c:v>45.668592000001809</c:v>
                </c:pt>
                <c:pt idx="50">
                  <c:v>46.60880200000247</c:v>
                </c:pt>
                <c:pt idx="51">
                  <c:v>47.549108999999589</c:v>
                </c:pt>
                <c:pt idx="52">
                  <c:v>48.489291999998386</c:v>
                </c:pt>
                <c:pt idx="53">
                  <c:v>49.429533999995328</c:v>
                </c:pt>
                <c:pt idx="54">
                  <c:v>50.369768000004115</c:v>
                </c:pt>
                <c:pt idx="55">
                  <c:v>51.309913999997661</c:v>
                </c:pt>
                <c:pt idx="56">
                  <c:v>52.250079999997979</c:v>
                </c:pt>
                <c:pt idx="57">
                  <c:v>53.190323000002536</c:v>
                </c:pt>
                <c:pt idx="58">
                  <c:v>54.13050500000827</c:v>
                </c:pt>
                <c:pt idx="59">
                  <c:v>55.070588000002317</c:v>
                </c:pt>
                <c:pt idx="60">
                  <c:v>56.010680000006687</c:v>
                </c:pt>
                <c:pt idx="61">
                  <c:v>56.950773999997182</c:v>
                </c:pt>
                <c:pt idx="62">
                  <c:v>57.890780000001541</c:v>
                </c:pt>
                <c:pt idx="63">
                  <c:v>58.830858999994234</c:v>
                </c:pt>
                <c:pt idx="64">
                  <c:v>59.770946000004187</c:v>
                </c:pt>
                <c:pt idx="65">
                  <c:v>60.710909000001266</c:v>
                </c:pt>
                <c:pt idx="66">
                  <c:v>61.651018000004115</c:v>
                </c:pt>
                <c:pt idx="67">
                  <c:v>62.591163000004599</c:v>
                </c:pt>
                <c:pt idx="68">
                  <c:v>63.531283999996958</c:v>
                </c:pt>
                <c:pt idx="69">
                  <c:v>64.471386999997776</c:v>
                </c:pt>
                <c:pt idx="70">
                  <c:v>65.411416999995708</c:v>
                </c:pt>
                <c:pt idx="71">
                  <c:v>66.351433000003453</c:v>
                </c:pt>
                <c:pt idx="72">
                  <c:v>67.291446999995969</c:v>
                </c:pt>
                <c:pt idx="73">
                  <c:v>68.231507000004058</c:v>
                </c:pt>
                <c:pt idx="74">
                  <c:v>69.171514999994542</c:v>
                </c:pt>
                <c:pt idx="75">
                  <c:v>70.111443999994663</c:v>
                </c:pt>
                <c:pt idx="76">
                  <c:v>71.051401000004262</c:v>
                </c:pt>
                <c:pt idx="77">
                  <c:v>71.99142700000084</c:v>
                </c:pt>
                <c:pt idx="78">
                  <c:v>72.931437999999616</c:v>
                </c:pt>
                <c:pt idx="79">
                  <c:v>73.871471999998903</c:v>
                </c:pt>
                <c:pt idx="80">
                  <c:v>74.811558999994304</c:v>
                </c:pt>
                <c:pt idx="81">
                  <c:v>75.751598000002559</c:v>
                </c:pt>
                <c:pt idx="82">
                  <c:v>76.691607000000658</c:v>
                </c:pt>
                <c:pt idx="83">
                  <c:v>77.631521999996039</c:v>
                </c:pt>
                <c:pt idx="84">
                  <c:v>78.571454999997513</c:v>
                </c:pt>
                <c:pt idx="85">
                  <c:v>79.511408000005758</c:v>
                </c:pt>
                <c:pt idx="86">
                  <c:v>80.451364000007743</c:v>
                </c:pt>
                <c:pt idx="87">
                  <c:v>81.391342000002624</c:v>
                </c:pt>
                <c:pt idx="88">
                  <c:v>82.331374999994296</c:v>
                </c:pt>
                <c:pt idx="89">
                  <c:v>83.27125900000101</c:v>
                </c:pt>
                <c:pt idx="90">
                  <c:v>84.211093999998411</c:v>
                </c:pt>
                <c:pt idx="91">
                  <c:v>85.150873000005959</c:v>
                </c:pt>
                <c:pt idx="92">
                  <c:v>86.0907109999971</c:v>
                </c:pt>
                <c:pt idx="93">
                  <c:v>87.030586000008043</c:v>
                </c:pt>
                <c:pt idx="94">
                  <c:v>87.970516999994288</c:v>
                </c:pt>
                <c:pt idx="95">
                  <c:v>88.910443000000669</c:v>
                </c:pt>
                <c:pt idx="96">
                  <c:v>89.850409000006039</c:v>
                </c:pt>
                <c:pt idx="97">
                  <c:v>90.790265000003274</c:v>
                </c:pt>
                <c:pt idx="98">
                  <c:v>91.730106999995769</c:v>
                </c:pt>
                <c:pt idx="99">
                  <c:v>92.669995000003837</c:v>
                </c:pt>
                <c:pt idx="100">
                  <c:v>93.609891000000061</c:v>
                </c:pt>
                <c:pt idx="101">
                  <c:v>94.549693000008119</c:v>
                </c:pt>
                <c:pt idx="102">
                  <c:v>95.489543000003323</c:v>
                </c:pt>
                <c:pt idx="103">
                  <c:v>96.429371000005631</c:v>
                </c:pt>
                <c:pt idx="104">
                  <c:v>97.369200000001001</c:v>
                </c:pt>
                <c:pt idx="105">
                  <c:v>98.309011999997892</c:v>
                </c:pt>
                <c:pt idx="106">
                  <c:v>99.248900999999023</c:v>
                </c:pt>
                <c:pt idx="107">
                  <c:v>100.1887859999988</c:v>
                </c:pt>
                <c:pt idx="108">
                  <c:v>101.12840899999719</c:v>
                </c:pt>
                <c:pt idx="109">
                  <c:v>102.06753699999535</c:v>
                </c:pt>
                <c:pt idx="110">
                  <c:v>103.00712199999543</c:v>
                </c:pt>
                <c:pt idx="111">
                  <c:v>103.94650000000547</c:v>
                </c:pt>
                <c:pt idx="112">
                  <c:v>103.94650000000547</c:v>
                </c:pt>
              </c:numCache>
            </c:numRef>
          </c:xVal>
          <c:yVal>
            <c:numRef>
              <c:f>'Raw Data'!$C$2:$C$114</c:f>
              <c:numCache>
                <c:formatCode>General</c:formatCode>
                <c:ptCount val="113"/>
                <c:pt idx="0">
                  <c:v>98.839767456054688</c:v>
                </c:pt>
                <c:pt idx="1">
                  <c:v>98.842422485351563</c:v>
                </c:pt>
                <c:pt idx="2">
                  <c:v>98.845069885253906</c:v>
                </c:pt>
                <c:pt idx="3">
                  <c:v>98.848098754882813</c:v>
                </c:pt>
                <c:pt idx="4">
                  <c:v>98.851860046386719</c:v>
                </c:pt>
                <c:pt idx="5">
                  <c:v>98.851875305175781</c:v>
                </c:pt>
                <c:pt idx="6">
                  <c:v>98.854324340820313</c:v>
                </c:pt>
                <c:pt idx="7">
                  <c:v>98.854324340820313</c:v>
                </c:pt>
                <c:pt idx="8">
                  <c:v>98.854324340820313</c:v>
                </c:pt>
                <c:pt idx="9">
                  <c:v>98.856208801269531</c:v>
                </c:pt>
                <c:pt idx="10">
                  <c:v>98.856208801269531</c:v>
                </c:pt>
                <c:pt idx="11">
                  <c:v>98.855880737304688</c:v>
                </c:pt>
                <c:pt idx="12">
                  <c:v>98.855812072753906</c:v>
                </c:pt>
                <c:pt idx="13">
                  <c:v>98.855812072753906</c:v>
                </c:pt>
                <c:pt idx="14">
                  <c:v>98.855918884277344</c:v>
                </c:pt>
                <c:pt idx="15">
                  <c:v>98.856132507324219</c:v>
                </c:pt>
                <c:pt idx="16">
                  <c:v>98.856452941894531</c:v>
                </c:pt>
                <c:pt idx="17">
                  <c:v>98.856643676757813</c:v>
                </c:pt>
                <c:pt idx="18">
                  <c:v>98.856666564941406</c:v>
                </c:pt>
                <c:pt idx="19">
                  <c:v>98.856796264648438</c:v>
                </c:pt>
                <c:pt idx="20">
                  <c:v>98.856796264648438</c:v>
                </c:pt>
                <c:pt idx="21">
                  <c:v>98.856788635253906</c:v>
                </c:pt>
                <c:pt idx="22">
                  <c:v>98.856788635253906</c:v>
                </c:pt>
                <c:pt idx="23">
                  <c:v>98.856788635253906</c:v>
                </c:pt>
                <c:pt idx="24">
                  <c:v>98.856666564941406</c:v>
                </c:pt>
                <c:pt idx="25">
                  <c:v>98.856643676757813</c:v>
                </c:pt>
                <c:pt idx="26">
                  <c:v>98.856620788574219</c:v>
                </c:pt>
                <c:pt idx="27">
                  <c:v>98.856620788574219</c:v>
                </c:pt>
                <c:pt idx="28">
                  <c:v>98.864242553710938</c:v>
                </c:pt>
                <c:pt idx="29">
                  <c:v>98.948806762695313</c:v>
                </c:pt>
                <c:pt idx="30">
                  <c:v>99.039627075195313</c:v>
                </c:pt>
                <c:pt idx="31">
                  <c:v>99.126846313476563</c:v>
                </c:pt>
                <c:pt idx="32">
                  <c:v>99.21343994140625</c:v>
                </c:pt>
                <c:pt idx="33">
                  <c:v>99.362861633300781</c:v>
                </c:pt>
                <c:pt idx="34">
                  <c:v>99.856040954589844</c:v>
                </c:pt>
                <c:pt idx="35">
                  <c:v>100.33528900146484</c:v>
                </c:pt>
                <c:pt idx="36">
                  <c:v>101.01012420654297</c:v>
                </c:pt>
                <c:pt idx="37">
                  <c:v>102.55883026123047</c:v>
                </c:pt>
                <c:pt idx="38">
                  <c:v>105.05619812011719</c:v>
                </c:pt>
                <c:pt idx="39">
                  <c:v>107.92929077148438</c:v>
                </c:pt>
                <c:pt idx="40">
                  <c:v>111.01516723632813</c:v>
                </c:pt>
                <c:pt idx="41">
                  <c:v>114.03997039794922</c:v>
                </c:pt>
                <c:pt idx="42">
                  <c:v>116.21332550048828</c:v>
                </c:pt>
                <c:pt idx="43">
                  <c:v>117.45315551757813</c:v>
                </c:pt>
                <c:pt idx="44">
                  <c:v>117.95860290527344</c:v>
                </c:pt>
                <c:pt idx="45">
                  <c:v>118.10121917724609</c:v>
                </c:pt>
                <c:pt idx="46">
                  <c:v>118.22841644287109</c:v>
                </c:pt>
                <c:pt idx="47">
                  <c:v>118.33998107910156</c:v>
                </c:pt>
                <c:pt idx="48">
                  <c:v>118.44223022460938</c:v>
                </c:pt>
                <c:pt idx="49">
                  <c:v>118.44223022460938</c:v>
                </c:pt>
                <c:pt idx="50">
                  <c:v>118.43286895751953</c:v>
                </c:pt>
                <c:pt idx="51">
                  <c:v>118.41000366210938</c:v>
                </c:pt>
                <c:pt idx="52">
                  <c:v>118.36373138427734</c:v>
                </c:pt>
                <c:pt idx="53">
                  <c:v>118.29548645019531</c:v>
                </c:pt>
                <c:pt idx="54">
                  <c:v>118.25571441650391</c:v>
                </c:pt>
                <c:pt idx="55">
                  <c:v>118.2322998046875</c:v>
                </c:pt>
                <c:pt idx="56">
                  <c:v>118.18254852294922</c:v>
                </c:pt>
                <c:pt idx="57">
                  <c:v>118.13445281982422</c:v>
                </c:pt>
                <c:pt idx="58">
                  <c:v>118.09230041503906</c:v>
                </c:pt>
                <c:pt idx="59">
                  <c:v>118.05169677734375</c:v>
                </c:pt>
                <c:pt idx="60">
                  <c:v>118.04344177246094</c:v>
                </c:pt>
                <c:pt idx="61">
                  <c:v>118.04335784912109</c:v>
                </c:pt>
                <c:pt idx="62">
                  <c:v>118.04344177246094</c:v>
                </c:pt>
                <c:pt idx="63">
                  <c:v>118.07752990722656</c:v>
                </c:pt>
                <c:pt idx="64">
                  <c:v>118.09435272216797</c:v>
                </c:pt>
                <c:pt idx="65">
                  <c:v>118.10847473144531</c:v>
                </c:pt>
                <c:pt idx="66">
                  <c:v>118.10847473144531</c:v>
                </c:pt>
                <c:pt idx="67">
                  <c:v>117.94681549072266</c:v>
                </c:pt>
                <c:pt idx="68">
                  <c:v>115.11597442626953</c:v>
                </c:pt>
                <c:pt idx="69">
                  <c:v>111.45173645019531</c:v>
                </c:pt>
                <c:pt idx="70">
                  <c:v>107.77603912353516</c:v>
                </c:pt>
                <c:pt idx="71">
                  <c:v>104.09193420410156</c:v>
                </c:pt>
                <c:pt idx="72">
                  <c:v>100.52597808837891</c:v>
                </c:pt>
                <c:pt idx="73">
                  <c:v>99.217277526855469</c:v>
                </c:pt>
                <c:pt idx="74">
                  <c:v>99.125862121582031</c:v>
                </c:pt>
                <c:pt idx="75">
                  <c:v>99.036636352539063</c:v>
                </c:pt>
                <c:pt idx="76">
                  <c:v>98.947319030761719</c:v>
                </c:pt>
                <c:pt idx="77">
                  <c:v>98.867576599121094</c:v>
                </c:pt>
                <c:pt idx="78">
                  <c:v>98.861968994140625</c:v>
                </c:pt>
                <c:pt idx="79">
                  <c:v>98.861518859863281</c:v>
                </c:pt>
                <c:pt idx="80">
                  <c:v>98.861061096191406</c:v>
                </c:pt>
                <c:pt idx="81">
                  <c:v>98.860694885253906</c:v>
                </c:pt>
                <c:pt idx="82">
                  <c:v>98.860183715820313</c:v>
                </c:pt>
                <c:pt idx="83">
                  <c:v>98.859672546386719</c:v>
                </c:pt>
                <c:pt idx="84">
                  <c:v>98.859085083007813</c:v>
                </c:pt>
                <c:pt idx="85">
                  <c:v>98.858726501464844</c:v>
                </c:pt>
                <c:pt idx="86">
                  <c:v>98.858367919921875</c:v>
                </c:pt>
                <c:pt idx="87">
                  <c:v>98.858078002929688</c:v>
                </c:pt>
                <c:pt idx="88">
                  <c:v>98.858047485351563</c:v>
                </c:pt>
                <c:pt idx="89">
                  <c:v>98.857994079589844</c:v>
                </c:pt>
                <c:pt idx="90">
                  <c:v>98.858047485351563</c:v>
                </c:pt>
                <c:pt idx="91">
                  <c:v>98.858047485351563</c:v>
                </c:pt>
                <c:pt idx="92">
                  <c:v>98.858192443847656</c:v>
                </c:pt>
                <c:pt idx="93">
                  <c:v>98.858535766601563</c:v>
                </c:pt>
                <c:pt idx="94">
                  <c:v>98.858894348144531</c:v>
                </c:pt>
                <c:pt idx="95">
                  <c:v>98.859176635742188</c:v>
                </c:pt>
                <c:pt idx="96">
                  <c:v>98.859306335449219</c:v>
                </c:pt>
                <c:pt idx="97">
                  <c:v>98.859306335449219</c:v>
                </c:pt>
                <c:pt idx="98">
                  <c:v>98.859138488769531</c:v>
                </c:pt>
                <c:pt idx="99">
                  <c:v>98.858909606933594</c:v>
                </c:pt>
                <c:pt idx="100">
                  <c:v>98.858848571777344</c:v>
                </c:pt>
                <c:pt idx="101">
                  <c:v>98.858680725097656</c:v>
                </c:pt>
                <c:pt idx="102">
                  <c:v>98.85845947265625</c:v>
                </c:pt>
                <c:pt idx="103">
                  <c:v>98.858436584472656</c:v>
                </c:pt>
                <c:pt idx="104">
                  <c:v>98.858268737792969</c:v>
                </c:pt>
                <c:pt idx="105">
                  <c:v>98.857994079589844</c:v>
                </c:pt>
                <c:pt idx="106">
                  <c:v>98.857925415039063</c:v>
                </c:pt>
                <c:pt idx="107">
                  <c:v>98.857681274414063</c:v>
                </c:pt>
                <c:pt idx="108">
                  <c:v>98.857002258300781</c:v>
                </c:pt>
                <c:pt idx="109">
                  <c:v>98.855636596679688</c:v>
                </c:pt>
                <c:pt idx="110">
                  <c:v>98.854965209960938</c:v>
                </c:pt>
                <c:pt idx="111">
                  <c:v>98.854133605957031</c:v>
                </c:pt>
                <c:pt idx="112">
                  <c:v>98.842781066894531</c:v>
                </c:pt>
              </c:numCache>
            </c:numRef>
          </c:yVal>
          <c:smooth val="0"/>
          <c:extLst>
            <c:ext xmlns:c16="http://schemas.microsoft.com/office/drawing/2014/chart" uri="{C3380CC4-5D6E-409C-BE32-E72D297353CC}">
              <c16:uniqueId val="{00000000-F8A8-42C3-93F2-039B307A00A1}"/>
            </c:ext>
          </c:extLst>
        </c:ser>
        <c:dLbls>
          <c:showLegendKey val="0"/>
          <c:showVal val="0"/>
          <c:showCatName val="0"/>
          <c:showSerName val="0"/>
          <c:showPercent val="0"/>
          <c:showBubbleSize val="0"/>
        </c:dLbls>
        <c:axId val="617377592"/>
        <c:axId val="617374968"/>
      </c:scatterChart>
      <c:valAx>
        <c:axId val="617377592"/>
        <c:scaling>
          <c:orientation val="minMax"/>
          <c:max val="1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7374968"/>
        <c:crosses val="autoZero"/>
        <c:crossBetween val="midCat"/>
      </c:valAx>
      <c:valAx>
        <c:axId val="61737496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 (kPa)</a:t>
                </a:r>
              </a:p>
            </c:rich>
          </c:tx>
          <c:layout>
            <c:manualLayout>
              <c:xMode val="edge"/>
              <c:yMode val="edge"/>
              <c:x val="9.1637495829834884E-3"/>
              <c:y val="0.3560421859208058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73775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Data'!$A$2:$A$2949</c:f>
              <c:numCache>
                <c:formatCode>General</c:formatCode>
                <c:ptCount val="2948"/>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14.279999717000001</c:v>
                </c:pt>
                <c:pt idx="358">
                  <c:v>14.320002008000001</c:v>
                </c:pt>
                <c:pt idx="359">
                  <c:v>14.360002008</c:v>
                </c:pt>
                <c:pt idx="360">
                  <c:v>14.400002008000001</c:v>
                </c:pt>
                <c:pt idx="361">
                  <c:v>14.440002008</c:v>
                </c:pt>
                <c:pt idx="362">
                  <c:v>14.480002008000001</c:v>
                </c:pt>
                <c:pt idx="363">
                  <c:v>14.520002008000001</c:v>
                </c:pt>
                <c:pt idx="364">
                  <c:v>14.560002008000001</c:v>
                </c:pt>
                <c:pt idx="365">
                  <c:v>14.600002008000001</c:v>
                </c:pt>
                <c:pt idx="366">
                  <c:v>14.640002008000002</c:v>
                </c:pt>
                <c:pt idx="367">
                  <c:v>14.680002008000001</c:v>
                </c:pt>
                <c:pt idx="368">
                  <c:v>14.720002008000002</c:v>
                </c:pt>
                <c:pt idx="369">
                  <c:v>14.760002008000001</c:v>
                </c:pt>
                <c:pt idx="370">
                  <c:v>14.800002008000002</c:v>
                </c:pt>
                <c:pt idx="371">
                  <c:v>14.840002008000001</c:v>
                </c:pt>
                <c:pt idx="372">
                  <c:v>14.880002008000002</c:v>
                </c:pt>
                <c:pt idx="373">
                  <c:v>14.920002008000001</c:v>
                </c:pt>
                <c:pt idx="374">
                  <c:v>14.960002008000002</c:v>
                </c:pt>
                <c:pt idx="375">
                  <c:v>15.000002008000001</c:v>
                </c:pt>
                <c:pt idx="376">
                  <c:v>15.040002008</c:v>
                </c:pt>
                <c:pt idx="377">
                  <c:v>15.080002008000001</c:v>
                </c:pt>
                <c:pt idx="378">
                  <c:v>15.120002008</c:v>
                </c:pt>
                <c:pt idx="379">
                  <c:v>15.160002008000001</c:v>
                </c:pt>
                <c:pt idx="380">
                  <c:v>15.200002008</c:v>
                </c:pt>
                <c:pt idx="381">
                  <c:v>15.240002008000001</c:v>
                </c:pt>
                <c:pt idx="382">
                  <c:v>15.280002008</c:v>
                </c:pt>
                <c:pt idx="383">
                  <c:v>15.320002008000001</c:v>
                </c:pt>
                <c:pt idx="384">
                  <c:v>15.360002008</c:v>
                </c:pt>
                <c:pt idx="385">
                  <c:v>15.400002008000001</c:v>
                </c:pt>
                <c:pt idx="386">
                  <c:v>15.440002008</c:v>
                </c:pt>
                <c:pt idx="387">
                  <c:v>15.480002008000001</c:v>
                </c:pt>
                <c:pt idx="388">
                  <c:v>15.520002008000001</c:v>
                </c:pt>
                <c:pt idx="389">
                  <c:v>15.560002008000001</c:v>
                </c:pt>
                <c:pt idx="390">
                  <c:v>15.600002008000001</c:v>
                </c:pt>
                <c:pt idx="391">
                  <c:v>15.640002008000002</c:v>
                </c:pt>
                <c:pt idx="392">
                  <c:v>15.680002008000001</c:v>
                </c:pt>
                <c:pt idx="393">
                  <c:v>15.720002008000002</c:v>
                </c:pt>
                <c:pt idx="394">
                  <c:v>15.760002008000001</c:v>
                </c:pt>
                <c:pt idx="395">
                  <c:v>15.800002008000002</c:v>
                </c:pt>
                <c:pt idx="396">
                  <c:v>15.840002008000001</c:v>
                </c:pt>
                <c:pt idx="397">
                  <c:v>15.880002008000002</c:v>
                </c:pt>
                <c:pt idx="398">
                  <c:v>15.920002008000001</c:v>
                </c:pt>
                <c:pt idx="399">
                  <c:v>15.960002008000002</c:v>
                </c:pt>
                <c:pt idx="400">
                  <c:v>16.000002008000003</c:v>
                </c:pt>
                <c:pt idx="401">
                  <c:v>16.040002008000002</c:v>
                </c:pt>
                <c:pt idx="402">
                  <c:v>16.080002008000001</c:v>
                </c:pt>
                <c:pt idx="403">
                  <c:v>16.120002008</c:v>
                </c:pt>
                <c:pt idx="404">
                  <c:v>16.160002007999999</c:v>
                </c:pt>
                <c:pt idx="405">
                  <c:v>16.200002008000002</c:v>
                </c:pt>
                <c:pt idx="406">
                  <c:v>16.240002008000001</c:v>
                </c:pt>
                <c:pt idx="407">
                  <c:v>16.280002008</c:v>
                </c:pt>
                <c:pt idx="408">
                  <c:v>16.320002007999999</c:v>
                </c:pt>
                <c:pt idx="409">
                  <c:v>16.360002008000002</c:v>
                </c:pt>
                <c:pt idx="410">
                  <c:v>16.400002008000001</c:v>
                </c:pt>
                <c:pt idx="411">
                  <c:v>16.440002008</c:v>
                </c:pt>
                <c:pt idx="412">
                  <c:v>16.480002008</c:v>
                </c:pt>
                <c:pt idx="413">
                  <c:v>16.520002008000002</c:v>
                </c:pt>
                <c:pt idx="414">
                  <c:v>16.560002008000001</c:v>
                </c:pt>
                <c:pt idx="415">
                  <c:v>16.600002008000001</c:v>
                </c:pt>
                <c:pt idx="416">
                  <c:v>16.640002008</c:v>
                </c:pt>
                <c:pt idx="417">
                  <c:v>16.680002008000002</c:v>
                </c:pt>
                <c:pt idx="418">
                  <c:v>16.720002008000002</c:v>
                </c:pt>
                <c:pt idx="419">
                  <c:v>16.760002008000001</c:v>
                </c:pt>
                <c:pt idx="420">
                  <c:v>16.800002008</c:v>
                </c:pt>
                <c:pt idx="421">
                  <c:v>16.840002008000003</c:v>
                </c:pt>
                <c:pt idx="422">
                  <c:v>16.880002008000002</c:v>
                </c:pt>
                <c:pt idx="423">
                  <c:v>16.920002008000001</c:v>
                </c:pt>
                <c:pt idx="424">
                  <c:v>16.960002008</c:v>
                </c:pt>
                <c:pt idx="425">
                  <c:v>17.000002008000003</c:v>
                </c:pt>
                <c:pt idx="426">
                  <c:v>17.040002008000002</c:v>
                </c:pt>
                <c:pt idx="427">
                  <c:v>17.080002008000001</c:v>
                </c:pt>
                <c:pt idx="428">
                  <c:v>17.120002008</c:v>
                </c:pt>
                <c:pt idx="429">
                  <c:v>17.160002007999999</c:v>
                </c:pt>
                <c:pt idx="430">
                  <c:v>17.200002008000002</c:v>
                </c:pt>
                <c:pt idx="431">
                  <c:v>17.240002008000001</c:v>
                </c:pt>
                <c:pt idx="432">
                  <c:v>17.280002008</c:v>
                </c:pt>
                <c:pt idx="433">
                  <c:v>17.320002007999999</c:v>
                </c:pt>
                <c:pt idx="434">
                  <c:v>17.360002008000002</c:v>
                </c:pt>
                <c:pt idx="435">
                  <c:v>17.400002008000001</c:v>
                </c:pt>
                <c:pt idx="436">
                  <c:v>17.440002008</c:v>
                </c:pt>
                <c:pt idx="437">
                  <c:v>17.480002008</c:v>
                </c:pt>
                <c:pt idx="438">
                  <c:v>17.520002008000002</c:v>
                </c:pt>
                <c:pt idx="439">
                  <c:v>17.560002008000001</c:v>
                </c:pt>
                <c:pt idx="440">
                  <c:v>17.600002008000001</c:v>
                </c:pt>
                <c:pt idx="441">
                  <c:v>17.640002008</c:v>
                </c:pt>
                <c:pt idx="442">
                  <c:v>17.680002008000002</c:v>
                </c:pt>
                <c:pt idx="443">
                  <c:v>17.720002008000002</c:v>
                </c:pt>
                <c:pt idx="444">
                  <c:v>17.760002008000001</c:v>
                </c:pt>
                <c:pt idx="445">
                  <c:v>17.800002008</c:v>
                </c:pt>
                <c:pt idx="446">
                  <c:v>17.840002008000003</c:v>
                </c:pt>
                <c:pt idx="447">
                  <c:v>17.880002008000002</c:v>
                </c:pt>
                <c:pt idx="448">
                  <c:v>17.920002008000001</c:v>
                </c:pt>
                <c:pt idx="449">
                  <c:v>17.960002008</c:v>
                </c:pt>
                <c:pt idx="450">
                  <c:v>18.000002008000003</c:v>
                </c:pt>
                <c:pt idx="451">
                  <c:v>18.040002008000002</c:v>
                </c:pt>
                <c:pt idx="452">
                  <c:v>18.080002008000001</c:v>
                </c:pt>
                <c:pt idx="453">
                  <c:v>18.120002008</c:v>
                </c:pt>
                <c:pt idx="454">
                  <c:v>18.160002008000003</c:v>
                </c:pt>
                <c:pt idx="455">
                  <c:v>18.200002008000002</c:v>
                </c:pt>
                <c:pt idx="456">
                  <c:v>18.240002008000001</c:v>
                </c:pt>
                <c:pt idx="457">
                  <c:v>18.280002008</c:v>
                </c:pt>
                <c:pt idx="458">
                  <c:v>18.320002007999999</c:v>
                </c:pt>
                <c:pt idx="459">
                  <c:v>18.360002008000002</c:v>
                </c:pt>
                <c:pt idx="460">
                  <c:v>18.400002008000001</c:v>
                </c:pt>
                <c:pt idx="461">
                  <c:v>18.440002008</c:v>
                </c:pt>
                <c:pt idx="462">
                  <c:v>18.480002008</c:v>
                </c:pt>
                <c:pt idx="463">
                  <c:v>18.520002008000002</c:v>
                </c:pt>
                <c:pt idx="464">
                  <c:v>18.560002008000001</c:v>
                </c:pt>
                <c:pt idx="465">
                  <c:v>18.600002008000001</c:v>
                </c:pt>
                <c:pt idx="466">
                  <c:v>18.640002008</c:v>
                </c:pt>
                <c:pt idx="467">
                  <c:v>18.680002008000002</c:v>
                </c:pt>
                <c:pt idx="468">
                  <c:v>18.720002008000002</c:v>
                </c:pt>
                <c:pt idx="469">
                  <c:v>18.760002008000001</c:v>
                </c:pt>
                <c:pt idx="470">
                  <c:v>18.800002008</c:v>
                </c:pt>
                <c:pt idx="471">
                  <c:v>18.840002008000003</c:v>
                </c:pt>
                <c:pt idx="472">
                  <c:v>18.880002008000002</c:v>
                </c:pt>
                <c:pt idx="473">
                  <c:v>18.920002008000001</c:v>
                </c:pt>
                <c:pt idx="474">
                  <c:v>18.960002008</c:v>
                </c:pt>
                <c:pt idx="475">
                  <c:v>19.000002008000003</c:v>
                </c:pt>
                <c:pt idx="476">
                  <c:v>19.040002008000002</c:v>
                </c:pt>
                <c:pt idx="477">
                  <c:v>19.080002008000001</c:v>
                </c:pt>
                <c:pt idx="478">
                  <c:v>19.120002008</c:v>
                </c:pt>
                <c:pt idx="479">
                  <c:v>19.160002008000003</c:v>
                </c:pt>
                <c:pt idx="480">
                  <c:v>19.200002008000002</c:v>
                </c:pt>
                <c:pt idx="481">
                  <c:v>19.240002008000001</c:v>
                </c:pt>
                <c:pt idx="482">
                  <c:v>19.280002008</c:v>
                </c:pt>
                <c:pt idx="483">
                  <c:v>19.320002007999999</c:v>
                </c:pt>
                <c:pt idx="484">
                  <c:v>19.360002008000002</c:v>
                </c:pt>
                <c:pt idx="485">
                  <c:v>19.400002008000001</c:v>
                </c:pt>
                <c:pt idx="486">
                  <c:v>19.440002008</c:v>
                </c:pt>
                <c:pt idx="487">
                  <c:v>19.480002008</c:v>
                </c:pt>
                <c:pt idx="488">
                  <c:v>19.520002008000002</c:v>
                </c:pt>
                <c:pt idx="489">
                  <c:v>19.560002008000001</c:v>
                </c:pt>
                <c:pt idx="490">
                  <c:v>19.600002008000001</c:v>
                </c:pt>
                <c:pt idx="491">
                  <c:v>19.640002008</c:v>
                </c:pt>
                <c:pt idx="492">
                  <c:v>19.680002008000002</c:v>
                </c:pt>
                <c:pt idx="493">
                  <c:v>19.720002008000002</c:v>
                </c:pt>
                <c:pt idx="494">
                  <c:v>19.760002008000001</c:v>
                </c:pt>
                <c:pt idx="495">
                  <c:v>19.800002008</c:v>
                </c:pt>
                <c:pt idx="496">
                  <c:v>19.840002008000003</c:v>
                </c:pt>
                <c:pt idx="497">
                  <c:v>19.880002008000002</c:v>
                </c:pt>
                <c:pt idx="498">
                  <c:v>19.920002008000001</c:v>
                </c:pt>
                <c:pt idx="499">
                  <c:v>19.960002008</c:v>
                </c:pt>
                <c:pt idx="500">
                  <c:v>20.000002008000003</c:v>
                </c:pt>
                <c:pt idx="501">
                  <c:v>20.040002008000002</c:v>
                </c:pt>
                <c:pt idx="502">
                  <c:v>20.080002008000001</c:v>
                </c:pt>
                <c:pt idx="503">
                  <c:v>20.120002008</c:v>
                </c:pt>
                <c:pt idx="504">
                  <c:v>20.160002008000003</c:v>
                </c:pt>
                <c:pt idx="505">
                  <c:v>20.200002008000002</c:v>
                </c:pt>
                <c:pt idx="506">
                  <c:v>20.240002008000001</c:v>
                </c:pt>
                <c:pt idx="507">
                  <c:v>20.280002008</c:v>
                </c:pt>
                <c:pt idx="508">
                  <c:v>20.320002008000003</c:v>
                </c:pt>
                <c:pt idx="509">
                  <c:v>20.360002008000002</c:v>
                </c:pt>
                <c:pt idx="510">
                  <c:v>20.400002008000001</c:v>
                </c:pt>
                <c:pt idx="511">
                  <c:v>20.440002008</c:v>
                </c:pt>
                <c:pt idx="512">
                  <c:v>20.480002008</c:v>
                </c:pt>
                <c:pt idx="513">
                  <c:v>20.520002008000002</c:v>
                </c:pt>
                <c:pt idx="514">
                  <c:v>20.560002008000001</c:v>
                </c:pt>
                <c:pt idx="515">
                  <c:v>20.600002008000001</c:v>
                </c:pt>
                <c:pt idx="516">
                  <c:v>20.640002008</c:v>
                </c:pt>
                <c:pt idx="517">
                  <c:v>20.680002008000002</c:v>
                </c:pt>
                <c:pt idx="518">
                  <c:v>20.720002008000002</c:v>
                </c:pt>
                <c:pt idx="519">
                  <c:v>20.760002008000001</c:v>
                </c:pt>
                <c:pt idx="520">
                  <c:v>20.800002008</c:v>
                </c:pt>
                <c:pt idx="521">
                  <c:v>20.840002008000003</c:v>
                </c:pt>
                <c:pt idx="522">
                  <c:v>20.880002008000002</c:v>
                </c:pt>
                <c:pt idx="523">
                  <c:v>20.920002008000001</c:v>
                </c:pt>
                <c:pt idx="524">
                  <c:v>20.960002008</c:v>
                </c:pt>
                <c:pt idx="525">
                  <c:v>21.000002008000003</c:v>
                </c:pt>
                <c:pt idx="526">
                  <c:v>21.040002008000002</c:v>
                </c:pt>
                <c:pt idx="527">
                  <c:v>21.080002008000001</c:v>
                </c:pt>
                <c:pt idx="528">
                  <c:v>21.120002008</c:v>
                </c:pt>
                <c:pt idx="529">
                  <c:v>21.160002008000003</c:v>
                </c:pt>
                <c:pt idx="530">
                  <c:v>21.200002008000002</c:v>
                </c:pt>
                <c:pt idx="531">
                  <c:v>21.240002008000001</c:v>
                </c:pt>
                <c:pt idx="532">
                  <c:v>21.280002008</c:v>
                </c:pt>
                <c:pt idx="533">
                  <c:v>21.320002008000003</c:v>
                </c:pt>
                <c:pt idx="534">
                  <c:v>21.360002008000002</c:v>
                </c:pt>
                <c:pt idx="535">
                  <c:v>21.400002008000001</c:v>
                </c:pt>
                <c:pt idx="536">
                  <c:v>21.440002008</c:v>
                </c:pt>
                <c:pt idx="537">
                  <c:v>21.480002008</c:v>
                </c:pt>
                <c:pt idx="538">
                  <c:v>21.520002008000002</c:v>
                </c:pt>
                <c:pt idx="539">
                  <c:v>21.560002008000001</c:v>
                </c:pt>
                <c:pt idx="540">
                  <c:v>21.600002008000001</c:v>
                </c:pt>
                <c:pt idx="541">
                  <c:v>21.640002008</c:v>
                </c:pt>
                <c:pt idx="542">
                  <c:v>21.680002008000002</c:v>
                </c:pt>
                <c:pt idx="543">
                  <c:v>21.720002008000002</c:v>
                </c:pt>
                <c:pt idx="544">
                  <c:v>21.760002008000001</c:v>
                </c:pt>
                <c:pt idx="545">
                  <c:v>21.800002008</c:v>
                </c:pt>
                <c:pt idx="546">
                  <c:v>21.840002008000003</c:v>
                </c:pt>
                <c:pt idx="547">
                  <c:v>21.880002008000002</c:v>
                </c:pt>
                <c:pt idx="548">
                  <c:v>21.920002008000001</c:v>
                </c:pt>
                <c:pt idx="549">
                  <c:v>21.960002008</c:v>
                </c:pt>
                <c:pt idx="550">
                  <c:v>22.000002008000003</c:v>
                </c:pt>
                <c:pt idx="551">
                  <c:v>22.040002008000002</c:v>
                </c:pt>
                <c:pt idx="552">
                  <c:v>22.080002008000001</c:v>
                </c:pt>
                <c:pt idx="553">
                  <c:v>22.120002008</c:v>
                </c:pt>
                <c:pt idx="554">
                  <c:v>22.160002008000003</c:v>
                </c:pt>
                <c:pt idx="555">
                  <c:v>22.200002008000002</c:v>
                </c:pt>
                <c:pt idx="556">
                  <c:v>22.240002008000001</c:v>
                </c:pt>
                <c:pt idx="557">
                  <c:v>22.280002008</c:v>
                </c:pt>
                <c:pt idx="558">
                  <c:v>22.320002008000003</c:v>
                </c:pt>
                <c:pt idx="559">
                  <c:v>22.360002008000002</c:v>
                </c:pt>
                <c:pt idx="560">
                  <c:v>22.400002008000001</c:v>
                </c:pt>
                <c:pt idx="561">
                  <c:v>22.440002008</c:v>
                </c:pt>
                <c:pt idx="562">
                  <c:v>22.480002008000003</c:v>
                </c:pt>
                <c:pt idx="563">
                  <c:v>22.520002008000002</c:v>
                </c:pt>
                <c:pt idx="564">
                  <c:v>22.560002008000001</c:v>
                </c:pt>
                <c:pt idx="565">
                  <c:v>22.600002008000001</c:v>
                </c:pt>
                <c:pt idx="566">
                  <c:v>22.640002008</c:v>
                </c:pt>
                <c:pt idx="567">
                  <c:v>22.680002008000002</c:v>
                </c:pt>
                <c:pt idx="568">
                  <c:v>22.720002008000002</c:v>
                </c:pt>
                <c:pt idx="569">
                  <c:v>22.760002008000001</c:v>
                </c:pt>
                <c:pt idx="570">
                  <c:v>22.800002008</c:v>
                </c:pt>
                <c:pt idx="571">
                  <c:v>22.840002008000003</c:v>
                </c:pt>
                <c:pt idx="572">
                  <c:v>22.880002008000002</c:v>
                </c:pt>
                <c:pt idx="573">
                  <c:v>22.920002008000001</c:v>
                </c:pt>
                <c:pt idx="574">
                  <c:v>22.960002008</c:v>
                </c:pt>
                <c:pt idx="575">
                  <c:v>23.000002008000003</c:v>
                </c:pt>
                <c:pt idx="576">
                  <c:v>23.040002008000002</c:v>
                </c:pt>
                <c:pt idx="577">
                  <c:v>23.080002008000001</c:v>
                </c:pt>
                <c:pt idx="578">
                  <c:v>23.120002008</c:v>
                </c:pt>
                <c:pt idx="579">
                  <c:v>23.160002008000003</c:v>
                </c:pt>
                <c:pt idx="580">
                  <c:v>23.200002008000002</c:v>
                </c:pt>
                <c:pt idx="581">
                  <c:v>23.240002008000001</c:v>
                </c:pt>
                <c:pt idx="582">
                  <c:v>23.280002008</c:v>
                </c:pt>
                <c:pt idx="583">
                  <c:v>23.320002008000003</c:v>
                </c:pt>
                <c:pt idx="584">
                  <c:v>23.360002008000002</c:v>
                </c:pt>
                <c:pt idx="585">
                  <c:v>23.400002008000001</c:v>
                </c:pt>
                <c:pt idx="586">
                  <c:v>23.440002008</c:v>
                </c:pt>
                <c:pt idx="587">
                  <c:v>23.480002008000003</c:v>
                </c:pt>
                <c:pt idx="588">
                  <c:v>23.520002008000002</c:v>
                </c:pt>
                <c:pt idx="589">
                  <c:v>23.560002008000001</c:v>
                </c:pt>
                <c:pt idx="590">
                  <c:v>23.600002008000001</c:v>
                </c:pt>
                <c:pt idx="591">
                  <c:v>23.640002008</c:v>
                </c:pt>
                <c:pt idx="592">
                  <c:v>23.680002008000002</c:v>
                </c:pt>
                <c:pt idx="593">
                  <c:v>23.720002008000002</c:v>
                </c:pt>
                <c:pt idx="594">
                  <c:v>23.760002008000001</c:v>
                </c:pt>
                <c:pt idx="595">
                  <c:v>23.800002008</c:v>
                </c:pt>
                <c:pt idx="596">
                  <c:v>23.840002008000003</c:v>
                </c:pt>
                <c:pt idx="597">
                  <c:v>23.880002008000002</c:v>
                </c:pt>
                <c:pt idx="598">
                  <c:v>23.920002008000001</c:v>
                </c:pt>
                <c:pt idx="599">
                  <c:v>23.960002008</c:v>
                </c:pt>
                <c:pt idx="600">
                  <c:v>24.000002008000003</c:v>
                </c:pt>
                <c:pt idx="601">
                  <c:v>24.040002008000002</c:v>
                </c:pt>
                <c:pt idx="602">
                  <c:v>24.080002008000001</c:v>
                </c:pt>
                <c:pt idx="603">
                  <c:v>24.120002008</c:v>
                </c:pt>
                <c:pt idx="604">
                  <c:v>24.160002008000003</c:v>
                </c:pt>
                <c:pt idx="605">
                  <c:v>24.200002008000002</c:v>
                </c:pt>
                <c:pt idx="606">
                  <c:v>24.240002008000001</c:v>
                </c:pt>
                <c:pt idx="607">
                  <c:v>24.280002008</c:v>
                </c:pt>
                <c:pt idx="608">
                  <c:v>24.320002008000003</c:v>
                </c:pt>
                <c:pt idx="609">
                  <c:v>24.360002008000002</c:v>
                </c:pt>
                <c:pt idx="610">
                  <c:v>24.400002008000001</c:v>
                </c:pt>
                <c:pt idx="611">
                  <c:v>24.440002008</c:v>
                </c:pt>
                <c:pt idx="612">
                  <c:v>24.480002008000003</c:v>
                </c:pt>
                <c:pt idx="613">
                  <c:v>24.520002008000002</c:v>
                </c:pt>
                <c:pt idx="614">
                  <c:v>24.560002008000001</c:v>
                </c:pt>
                <c:pt idx="615">
                  <c:v>24.600002008000001</c:v>
                </c:pt>
                <c:pt idx="616">
                  <c:v>24.640002008000003</c:v>
                </c:pt>
                <c:pt idx="617">
                  <c:v>24.680002008000002</c:v>
                </c:pt>
                <c:pt idx="618">
                  <c:v>24.720002008000002</c:v>
                </c:pt>
                <c:pt idx="619">
                  <c:v>24.760002008000001</c:v>
                </c:pt>
                <c:pt idx="620">
                  <c:v>24.800002008</c:v>
                </c:pt>
                <c:pt idx="621">
                  <c:v>24.840002008000003</c:v>
                </c:pt>
                <c:pt idx="622">
                  <c:v>24.880002008000002</c:v>
                </c:pt>
                <c:pt idx="623">
                  <c:v>24.920002008000001</c:v>
                </c:pt>
                <c:pt idx="624">
                  <c:v>24.960002008</c:v>
                </c:pt>
                <c:pt idx="625">
                  <c:v>25.000002008000003</c:v>
                </c:pt>
                <c:pt idx="626">
                  <c:v>25.040002008000002</c:v>
                </c:pt>
                <c:pt idx="627">
                  <c:v>25.080002008000001</c:v>
                </c:pt>
                <c:pt idx="628">
                  <c:v>25.120002008</c:v>
                </c:pt>
                <c:pt idx="629">
                  <c:v>25.160002008000003</c:v>
                </c:pt>
                <c:pt idx="630">
                  <c:v>25.200002008000002</c:v>
                </c:pt>
                <c:pt idx="631">
                  <c:v>25.240002008000001</c:v>
                </c:pt>
                <c:pt idx="632">
                  <c:v>25.280002008</c:v>
                </c:pt>
                <c:pt idx="633">
                  <c:v>25.320002008000003</c:v>
                </c:pt>
                <c:pt idx="634">
                  <c:v>25.360002008000002</c:v>
                </c:pt>
                <c:pt idx="635">
                  <c:v>25.400002008000001</c:v>
                </c:pt>
                <c:pt idx="636">
                  <c:v>25.440002008</c:v>
                </c:pt>
                <c:pt idx="637">
                  <c:v>25.480002008000003</c:v>
                </c:pt>
                <c:pt idx="638">
                  <c:v>25.520002008000002</c:v>
                </c:pt>
                <c:pt idx="639">
                  <c:v>25.560002008000001</c:v>
                </c:pt>
                <c:pt idx="640">
                  <c:v>25.600002008000001</c:v>
                </c:pt>
                <c:pt idx="641">
                  <c:v>25.640002008000003</c:v>
                </c:pt>
                <c:pt idx="642">
                  <c:v>25.680002008000002</c:v>
                </c:pt>
                <c:pt idx="643">
                  <c:v>25.720002008000002</c:v>
                </c:pt>
                <c:pt idx="644">
                  <c:v>25.760002008000001</c:v>
                </c:pt>
                <c:pt idx="645">
                  <c:v>25.800002008</c:v>
                </c:pt>
                <c:pt idx="646">
                  <c:v>25.840002008000003</c:v>
                </c:pt>
                <c:pt idx="647">
                  <c:v>25.880002008000002</c:v>
                </c:pt>
                <c:pt idx="648">
                  <c:v>25.920002008000001</c:v>
                </c:pt>
                <c:pt idx="649">
                  <c:v>25.960002008</c:v>
                </c:pt>
                <c:pt idx="650">
                  <c:v>26.000002008000003</c:v>
                </c:pt>
                <c:pt idx="651">
                  <c:v>26.040002008000002</c:v>
                </c:pt>
                <c:pt idx="652">
                  <c:v>26.080002008000001</c:v>
                </c:pt>
                <c:pt idx="653">
                  <c:v>26.120002008</c:v>
                </c:pt>
                <c:pt idx="654">
                  <c:v>26.160002008000003</c:v>
                </c:pt>
                <c:pt idx="655">
                  <c:v>26.200002008000002</c:v>
                </c:pt>
                <c:pt idx="656">
                  <c:v>26.240002008000001</c:v>
                </c:pt>
                <c:pt idx="657">
                  <c:v>26.280002008</c:v>
                </c:pt>
                <c:pt idx="658">
                  <c:v>26.320002008000003</c:v>
                </c:pt>
                <c:pt idx="659">
                  <c:v>26.360002008000002</c:v>
                </c:pt>
                <c:pt idx="660">
                  <c:v>26.400002008000001</c:v>
                </c:pt>
                <c:pt idx="661">
                  <c:v>26.440002008</c:v>
                </c:pt>
                <c:pt idx="662">
                  <c:v>26.480002008000003</c:v>
                </c:pt>
                <c:pt idx="663">
                  <c:v>26.520002008000002</c:v>
                </c:pt>
                <c:pt idx="664">
                  <c:v>26.560002008000001</c:v>
                </c:pt>
                <c:pt idx="665">
                  <c:v>26.600002008000001</c:v>
                </c:pt>
                <c:pt idx="666">
                  <c:v>26.640002008000003</c:v>
                </c:pt>
                <c:pt idx="667">
                  <c:v>26.680002008000002</c:v>
                </c:pt>
                <c:pt idx="668">
                  <c:v>26.720002008000002</c:v>
                </c:pt>
                <c:pt idx="669">
                  <c:v>26.760002008000001</c:v>
                </c:pt>
                <c:pt idx="670">
                  <c:v>26.800002008000003</c:v>
                </c:pt>
                <c:pt idx="671">
                  <c:v>26.840002008000003</c:v>
                </c:pt>
                <c:pt idx="672">
                  <c:v>26.880002008000002</c:v>
                </c:pt>
                <c:pt idx="673">
                  <c:v>26.920002008000001</c:v>
                </c:pt>
                <c:pt idx="674">
                  <c:v>26.960002008</c:v>
                </c:pt>
                <c:pt idx="675">
                  <c:v>27.000002008000003</c:v>
                </c:pt>
                <c:pt idx="676">
                  <c:v>27.040002008000002</c:v>
                </c:pt>
                <c:pt idx="677">
                  <c:v>27.080002008000001</c:v>
                </c:pt>
                <c:pt idx="678">
                  <c:v>27.120002008</c:v>
                </c:pt>
                <c:pt idx="679">
                  <c:v>27.160002008000003</c:v>
                </c:pt>
                <c:pt idx="680">
                  <c:v>27.200002008000002</c:v>
                </c:pt>
                <c:pt idx="681">
                  <c:v>27.240002008000001</c:v>
                </c:pt>
                <c:pt idx="682">
                  <c:v>27.280002008</c:v>
                </c:pt>
                <c:pt idx="683">
                  <c:v>27.320002008000003</c:v>
                </c:pt>
                <c:pt idx="684">
                  <c:v>27.360002008000002</c:v>
                </c:pt>
                <c:pt idx="685">
                  <c:v>27.400002008000001</c:v>
                </c:pt>
                <c:pt idx="686">
                  <c:v>27.440002008</c:v>
                </c:pt>
                <c:pt idx="687">
                  <c:v>27.480002008000003</c:v>
                </c:pt>
                <c:pt idx="688">
                  <c:v>27.520002008000002</c:v>
                </c:pt>
                <c:pt idx="689">
                  <c:v>27.560002008000001</c:v>
                </c:pt>
                <c:pt idx="690">
                  <c:v>27.600002008000001</c:v>
                </c:pt>
                <c:pt idx="691">
                  <c:v>27.640002008000003</c:v>
                </c:pt>
                <c:pt idx="692">
                  <c:v>27.680002008000002</c:v>
                </c:pt>
                <c:pt idx="693">
                  <c:v>27.720002008000002</c:v>
                </c:pt>
                <c:pt idx="694">
                  <c:v>27.760002008000001</c:v>
                </c:pt>
                <c:pt idx="695">
                  <c:v>27.800002008000003</c:v>
                </c:pt>
                <c:pt idx="696">
                  <c:v>27.840002008000003</c:v>
                </c:pt>
                <c:pt idx="697">
                  <c:v>27.880002008000002</c:v>
                </c:pt>
                <c:pt idx="698">
                  <c:v>27.920002008000001</c:v>
                </c:pt>
                <c:pt idx="699">
                  <c:v>27.960002008</c:v>
                </c:pt>
                <c:pt idx="700">
                  <c:v>28.000002008000003</c:v>
                </c:pt>
                <c:pt idx="701">
                  <c:v>28.040002008000002</c:v>
                </c:pt>
                <c:pt idx="702">
                  <c:v>28.080002008000001</c:v>
                </c:pt>
                <c:pt idx="703">
                  <c:v>28.120002008</c:v>
                </c:pt>
                <c:pt idx="704">
                  <c:v>28.160002008000003</c:v>
                </c:pt>
                <c:pt idx="705">
                  <c:v>28.200002008000002</c:v>
                </c:pt>
                <c:pt idx="706">
                  <c:v>28.240002008000001</c:v>
                </c:pt>
                <c:pt idx="707">
                  <c:v>28.280002008</c:v>
                </c:pt>
                <c:pt idx="708">
                  <c:v>28.320002008000003</c:v>
                </c:pt>
                <c:pt idx="709">
                  <c:v>28.360002008000002</c:v>
                </c:pt>
                <c:pt idx="710">
                  <c:v>28.400002008000001</c:v>
                </c:pt>
                <c:pt idx="711">
                  <c:v>28.440002008</c:v>
                </c:pt>
                <c:pt idx="712">
                  <c:v>28.480002008000003</c:v>
                </c:pt>
                <c:pt idx="713">
                  <c:v>28.520002008000002</c:v>
                </c:pt>
                <c:pt idx="714">
                  <c:v>28.560002008000001</c:v>
                </c:pt>
                <c:pt idx="715">
                  <c:v>28.600002008000001</c:v>
                </c:pt>
                <c:pt idx="716">
                  <c:v>28.640002008000003</c:v>
                </c:pt>
                <c:pt idx="717">
                  <c:v>28.680002008000002</c:v>
                </c:pt>
                <c:pt idx="718">
                  <c:v>28.720002008000002</c:v>
                </c:pt>
                <c:pt idx="719">
                  <c:v>28.760002008000001</c:v>
                </c:pt>
                <c:pt idx="720">
                  <c:v>28.800002008000003</c:v>
                </c:pt>
                <c:pt idx="721">
                  <c:v>28.840002008000003</c:v>
                </c:pt>
                <c:pt idx="722">
                  <c:v>28.880002008000002</c:v>
                </c:pt>
                <c:pt idx="723">
                  <c:v>28.920002008000001</c:v>
                </c:pt>
                <c:pt idx="724">
                  <c:v>28.960002008000004</c:v>
                </c:pt>
                <c:pt idx="725">
                  <c:v>29.000002008000003</c:v>
                </c:pt>
                <c:pt idx="726">
                  <c:v>29.040002008000002</c:v>
                </c:pt>
                <c:pt idx="727">
                  <c:v>29.080002008000001</c:v>
                </c:pt>
                <c:pt idx="728">
                  <c:v>29.120002008</c:v>
                </c:pt>
                <c:pt idx="729">
                  <c:v>29.160002008000003</c:v>
                </c:pt>
                <c:pt idx="730">
                  <c:v>29.200002008000002</c:v>
                </c:pt>
                <c:pt idx="731">
                  <c:v>29.240002008000001</c:v>
                </c:pt>
                <c:pt idx="732">
                  <c:v>29.280002008</c:v>
                </c:pt>
                <c:pt idx="733">
                  <c:v>29.320002008000003</c:v>
                </c:pt>
                <c:pt idx="734">
                  <c:v>29.360002008000002</c:v>
                </c:pt>
                <c:pt idx="735">
                  <c:v>29.400002008000001</c:v>
                </c:pt>
                <c:pt idx="736">
                  <c:v>29.440002008</c:v>
                </c:pt>
                <c:pt idx="737">
                  <c:v>29.480002008000003</c:v>
                </c:pt>
                <c:pt idx="738">
                  <c:v>29.520002008000002</c:v>
                </c:pt>
                <c:pt idx="739">
                  <c:v>29.560002008000001</c:v>
                </c:pt>
                <c:pt idx="740">
                  <c:v>29.600002008000001</c:v>
                </c:pt>
                <c:pt idx="741">
                  <c:v>29.640002008000003</c:v>
                </c:pt>
                <c:pt idx="742">
                  <c:v>29.680002008000002</c:v>
                </c:pt>
                <c:pt idx="743">
                  <c:v>29.720002008000002</c:v>
                </c:pt>
                <c:pt idx="744">
                  <c:v>29.760002008000001</c:v>
                </c:pt>
                <c:pt idx="745">
                  <c:v>29.800002008000003</c:v>
                </c:pt>
                <c:pt idx="746">
                  <c:v>29.840002008000003</c:v>
                </c:pt>
                <c:pt idx="747">
                  <c:v>29.880002008000002</c:v>
                </c:pt>
                <c:pt idx="748">
                  <c:v>29.920002008000001</c:v>
                </c:pt>
                <c:pt idx="749">
                  <c:v>29.960002008000004</c:v>
                </c:pt>
                <c:pt idx="750">
                  <c:v>30.000002008000003</c:v>
                </c:pt>
                <c:pt idx="751">
                  <c:v>30.040002008000002</c:v>
                </c:pt>
                <c:pt idx="752">
                  <c:v>30.080002008000001</c:v>
                </c:pt>
                <c:pt idx="753">
                  <c:v>30.120002008</c:v>
                </c:pt>
                <c:pt idx="754">
                  <c:v>30.160002008000003</c:v>
                </c:pt>
                <c:pt idx="755">
                  <c:v>30.200002008000002</c:v>
                </c:pt>
                <c:pt idx="756">
                  <c:v>30.240002008000001</c:v>
                </c:pt>
                <c:pt idx="757">
                  <c:v>30.280002008</c:v>
                </c:pt>
                <c:pt idx="758">
                  <c:v>30.320002008000003</c:v>
                </c:pt>
                <c:pt idx="759">
                  <c:v>30.360002008000002</c:v>
                </c:pt>
                <c:pt idx="760">
                  <c:v>30.400002008000001</c:v>
                </c:pt>
                <c:pt idx="761">
                  <c:v>30.440002008</c:v>
                </c:pt>
                <c:pt idx="762">
                  <c:v>30.480002008000003</c:v>
                </c:pt>
                <c:pt idx="763">
                  <c:v>30.520002008000002</c:v>
                </c:pt>
                <c:pt idx="764">
                  <c:v>30.560002008000001</c:v>
                </c:pt>
                <c:pt idx="765">
                  <c:v>30.600002008000001</c:v>
                </c:pt>
                <c:pt idx="766">
                  <c:v>30.640002008000003</c:v>
                </c:pt>
                <c:pt idx="767">
                  <c:v>30.680002008000002</c:v>
                </c:pt>
                <c:pt idx="768">
                  <c:v>30.720002008000002</c:v>
                </c:pt>
                <c:pt idx="769">
                  <c:v>30.760002008000001</c:v>
                </c:pt>
                <c:pt idx="770">
                  <c:v>30.800002008000003</c:v>
                </c:pt>
                <c:pt idx="771">
                  <c:v>30.840002008000003</c:v>
                </c:pt>
                <c:pt idx="772">
                  <c:v>30.880002008000002</c:v>
                </c:pt>
                <c:pt idx="773">
                  <c:v>30.920002008000001</c:v>
                </c:pt>
                <c:pt idx="774">
                  <c:v>30.960002008000004</c:v>
                </c:pt>
                <c:pt idx="775">
                  <c:v>31.000002008000003</c:v>
                </c:pt>
                <c:pt idx="776">
                  <c:v>31.040002008000002</c:v>
                </c:pt>
                <c:pt idx="777">
                  <c:v>31.080002008000001</c:v>
                </c:pt>
                <c:pt idx="778">
                  <c:v>31.120002008000004</c:v>
                </c:pt>
                <c:pt idx="779">
                  <c:v>31.160002008000003</c:v>
                </c:pt>
                <c:pt idx="780">
                  <c:v>31.200002008000002</c:v>
                </c:pt>
                <c:pt idx="781">
                  <c:v>31.240002008000001</c:v>
                </c:pt>
                <c:pt idx="782">
                  <c:v>31.280002008</c:v>
                </c:pt>
                <c:pt idx="783">
                  <c:v>31.320002008000003</c:v>
                </c:pt>
                <c:pt idx="784">
                  <c:v>31.360002008000002</c:v>
                </c:pt>
                <c:pt idx="785">
                  <c:v>31.400002008000001</c:v>
                </c:pt>
                <c:pt idx="786">
                  <c:v>31.440002008</c:v>
                </c:pt>
                <c:pt idx="787">
                  <c:v>31.480002008000003</c:v>
                </c:pt>
                <c:pt idx="788">
                  <c:v>31.520002008000002</c:v>
                </c:pt>
                <c:pt idx="789">
                  <c:v>31.560002008000001</c:v>
                </c:pt>
                <c:pt idx="790">
                  <c:v>31.600002008000001</c:v>
                </c:pt>
                <c:pt idx="791">
                  <c:v>31.640002008000003</c:v>
                </c:pt>
                <c:pt idx="792">
                  <c:v>31.680002008000002</c:v>
                </c:pt>
                <c:pt idx="793">
                  <c:v>31.720002008000002</c:v>
                </c:pt>
                <c:pt idx="794">
                  <c:v>31.760002008000001</c:v>
                </c:pt>
                <c:pt idx="795">
                  <c:v>31.800002008000003</c:v>
                </c:pt>
                <c:pt idx="796">
                  <c:v>31.840002008000003</c:v>
                </c:pt>
                <c:pt idx="797">
                  <c:v>31.880002008000002</c:v>
                </c:pt>
                <c:pt idx="798">
                  <c:v>31.920002008000001</c:v>
                </c:pt>
                <c:pt idx="799">
                  <c:v>31.960002008000004</c:v>
                </c:pt>
                <c:pt idx="800">
                  <c:v>32.000002008000003</c:v>
                </c:pt>
                <c:pt idx="801">
                  <c:v>32.040002008000002</c:v>
                </c:pt>
                <c:pt idx="802">
                  <c:v>32.080002008000001</c:v>
                </c:pt>
                <c:pt idx="803">
                  <c:v>32.120002008</c:v>
                </c:pt>
                <c:pt idx="804">
                  <c:v>32.160002007999999</c:v>
                </c:pt>
                <c:pt idx="805">
                  <c:v>32.200002007999998</c:v>
                </c:pt>
                <c:pt idx="806">
                  <c:v>32.240002008000005</c:v>
                </c:pt>
                <c:pt idx="807">
                  <c:v>32.280002008000004</c:v>
                </c:pt>
                <c:pt idx="808">
                  <c:v>32.320002008000003</c:v>
                </c:pt>
                <c:pt idx="809">
                  <c:v>32.360002008000002</c:v>
                </c:pt>
                <c:pt idx="810">
                  <c:v>32.400002008000001</c:v>
                </c:pt>
                <c:pt idx="811">
                  <c:v>32.440002008</c:v>
                </c:pt>
                <c:pt idx="812">
                  <c:v>32.480002008</c:v>
                </c:pt>
                <c:pt idx="813">
                  <c:v>32.520002007999999</c:v>
                </c:pt>
                <c:pt idx="814">
                  <c:v>32.560002008000005</c:v>
                </c:pt>
                <c:pt idx="815">
                  <c:v>32.600002008000004</c:v>
                </c:pt>
                <c:pt idx="816">
                  <c:v>32.640002008000003</c:v>
                </c:pt>
                <c:pt idx="817">
                  <c:v>32.680002008000002</c:v>
                </c:pt>
                <c:pt idx="818">
                  <c:v>32.720002008000002</c:v>
                </c:pt>
                <c:pt idx="819">
                  <c:v>32.760002008000001</c:v>
                </c:pt>
                <c:pt idx="820">
                  <c:v>32.800002008</c:v>
                </c:pt>
                <c:pt idx="821">
                  <c:v>32.840002007999999</c:v>
                </c:pt>
                <c:pt idx="822">
                  <c:v>32.880002008000005</c:v>
                </c:pt>
                <c:pt idx="823">
                  <c:v>32.920002008000004</c:v>
                </c:pt>
                <c:pt idx="824">
                  <c:v>32.960002008000004</c:v>
                </c:pt>
                <c:pt idx="825">
                  <c:v>33.000002008000003</c:v>
                </c:pt>
                <c:pt idx="826">
                  <c:v>33.040002008000002</c:v>
                </c:pt>
                <c:pt idx="827">
                  <c:v>33.080002008000001</c:v>
                </c:pt>
                <c:pt idx="828">
                  <c:v>33.120002008</c:v>
                </c:pt>
                <c:pt idx="829">
                  <c:v>33.160002007999999</c:v>
                </c:pt>
                <c:pt idx="830">
                  <c:v>33.200002008000006</c:v>
                </c:pt>
                <c:pt idx="831">
                  <c:v>33.240002008000005</c:v>
                </c:pt>
                <c:pt idx="832">
                  <c:v>33.280002008000004</c:v>
                </c:pt>
                <c:pt idx="833">
                  <c:v>33.320002008000003</c:v>
                </c:pt>
                <c:pt idx="834">
                  <c:v>33.360002008000002</c:v>
                </c:pt>
                <c:pt idx="835">
                  <c:v>33.400002008000001</c:v>
                </c:pt>
                <c:pt idx="836">
                  <c:v>33.440002008</c:v>
                </c:pt>
                <c:pt idx="837">
                  <c:v>33.480002008</c:v>
                </c:pt>
                <c:pt idx="838">
                  <c:v>33.520002007999999</c:v>
                </c:pt>
                <c:pt idx="839">
                  <c:v>33.560002008000005</c:v>
                </c:pt>
                <c:pt idx="840">
                  <c:v>33.600002008000004</c:v>
                </c:pt>
                <c:pt idx="841">
                  <c:v>33.640002008000003</c:v>
                </c:pt>
                <c:pt idx="842">
                  <c:v>33.680002008000002</c:v>
                </c:pt>
                <c:pt idx="843">
                  <c:v>33.720002008000002</c:v>
                </c:pt>
                <c:pt idx="844">
                  <c:v>33.760002008000001</c:v>
                </c:pt>
                <c:pt idx="845">
                  <c:v>33.800002008</c:v>
                </c:pt>
                <c:pt idx="846">
                  <c:v>33.840002007999999</c:v>
                </c:pt>
                <c:pt idx="847">
                  <c:v>33.880002008000005</c:v>
                </c:pt>
                <c:pt idx="848">
                  <c:v>33.920002008000004</c:v>
                </c:pt>
                <c:pt idx="849">
                  <c:v>33.960002008000004</c:v>
                </c:pt>
                <c:pt idx="850">
                  <c:v>34.000002008000003</c:v>
                </c:pt>
                <c:pt idx="851">
                  <c:v>34.040002008000002</c:v>
                </c:pt>
                <c:pt idx="852">
                  <c:v>34.080002008000001</c:v>
                </c:pt>
                <c:pt idx="853">
                  <c:v>34.120002008</c:v>
                </c:pt>
                <c:pt idx="854">
                  <c:v>34.160002007999999</c:v>
                </c:pt>
                <c:pt idx="855">
                  <c:v>34.200002008000006</c:v>
                </c:pt>
                <c:pt idx="856">
                  <c:v>34.240002008000005</c:v>
                </c:pt>
                <c:pt idx="857">
                  <c:v>34.280002008000004</c:v>
                </c:pt>
                <c:pt idx="858">
                  <c:v>34.320002008000003</c:v>
                </c:pt>
                <c:pt idx="859">
                  <c:v>34.360002008000002</c:v>
                </c:pt>
                <c:pt idx="860">
                  <c:v>34.400002008000001</c:v>
                </c:pt>
                <c:pt idx="861">
                  <c:v>34.440002008</c:v>
                </c:pt>
                <c:pt idx="862">
                  <c:v>34.480002008</c:v>
                </c:pt>
                <c:pt idx="863">
                  <c:v>34.520002007999999</c:v>
                </c:pt>
                <c:pt idx="864">
                  <c:v>34.560002008000005</c:v>
                </c:pt>
                <c:pt idx="865">
                  <c:v>34.600002008000004</c:v>
                </c:pt>
                <c:pt idx="866">
                  <c:v>34.640002008000003</c:v>
                </c:pt>
                <c:pt idx="867">
                  <c:v>34.680002008000002</c:v>
                </c:pt>
                <c:pt idx="868">
                  <c:v>34.720002008000002</c:v>
                </c:pt>
                <c:pt idx="869">
                  <c:v>34.760002008000001</c:v>
                </c:pt>
                <c:pt idx="870">
                  <c:v>34.800002008</c:v>
                </c:pt>
                <c:pt idx="871">
                  <c:v>34.840002007999999</c:v>
                </c:pt>
                <c:pt idx="872">
                  <c:v>34.880002008000005</c:v>
                </c:pt>
                <c:pt idx="873">
                  <c:v>34.920002008000004</c:v>
                </c:pt>
                <c:pt idx="874">
                  <c:v>34.960002008000004</c:v>
                </c:pt>
                <c:pt idx="875">
                  <c:v>35.000002008000003</c:v>
                </c:pt>
                <c:pt idx="876">
                  <c:v>35.040002008000002</c:v>
                </c:pt>
                <c:pt idx="877">
                  <c:v>35.080002008000001</c:v>
                </c:pt>
                <c:pt idx="878">
                  <c:v>35.120002008</c:v>
                </c:pt>
                <c:pt idx="879">
                  <c:v>35.160002007999999</c:v>
                </c:pt>
                <c:pt idx="880">
                  <c:v>35.200002008000006</c:v>
                </c:pt>
                <c:pt idx="881">
                  <c:v>35.240002008000005</c:v>
                </c:pt>
                <c:pt idx="882">
                  <c:v>35.280002008000004</c:v>
                </c:pt>
                <c:pt idx="883">
                  <c:v>35.320002008000003</c:v>
                </c:pt>
                <c:pt idx="884">
                  <c:v>35.360002008000002</c:v>
                </c:pt>
                <c:pt idx="885">
                  <c:v>35.400002008000001</c:v>
                </c:pt>
                <c:pt idx="886">
                  <c:v>35.440002008</c:v>
                </c:pt>
                <c:pt idx="887">
                  <c:v>35.480002008</c:v>
                </c:pt>
                <c:pt idx="888">
                  <c:v>35.520002007999999</c:v>
                </c:pt>
                <c:pt idx="889">
                  <c:v>35.560002008000005</c:v>
                </c:pt>
                <c:pt idx="890">
                  <c:v>35.600002008000004</c:v>
                </c:pt>
                <c:pt idx="891">
                  <c:v>35.640002008000003</c:v>
                </c:pt>
                <c:pt idx="892">
                  <c:v>35.680002008000002</c:v>
                </c:pt>
                <c:pt idx="893">
                  <c:v>35.720002008000002</c:v>
                </c:pt>
                <c:pt idx="894">
                  <c:v>35.760002008000001</c:v>
                </c:pt>
                <c:pt idx="895">
                  <c:v>35.800002008</c:v>
                </c:pt>
                <c:pt idx="896">
                  <c:v>35.840002007999999</c:v>
                </c:pt>
                <c:pt idx="897">
                  <c:v>35.880002008000005</c:v>
                </c:pt>
                <c:pt idx="898">
                  <c:v>35.920002008000004</c:v>
                </c:pt>
                <c:pt idx="899">
                  <c:v>35.960002008000004</c:v>
                </c:pt>
                <c:pt idx="900">
                  <c:v>36.000002008000003</c:v>
                </c:pt>
                <c:pt idx="901">
                  <c:v>36.040002008000002</c:v>
                </c:pt>
                <c:pt idx="902">
                  <c:v>36.080002008000001</c:v>
                </c:pt>
                <c:pt idx="903">
                  <c:v>36.120002008</c:v>
                </c:pt>
                <c:pt idx="904">
                  <c:v>36.160002007999999</c:v>
                </c:pt>
                <c:pt idx="905">
                  <c:v>36.200002008000006</c:v>
                </c:pt>
                <c:pt idx="906">
                  <c:v>36.240002008000005</c:v>
                </c:pt>
                <c:pt idx="907">
                  <c:v>36.280002008000004</c:v>
                </c:pt>
                <c:pt idx="908">
                  <c:v>36.320002008000003</c:v>
                </c:pt>
                <c:pt idx="909">
                  <c:v>36.360002008000002</c:v>
                </c:pt>
                <c:pt idx="910">
                  <c:v>36.400002008000001</c:v>
                </c:pt>
                <c:pt idx="911">
                  <c:v>36.440002008</c:v>
                </c:pt>
                <c:pt idx="912">
                  <c:v>36.480002008</c:v>
                </c:pt>
                <c:pt idx="913">
                  <c:v>36.520002007999999</c:v>
                </c:pt>
                <c:pt idx="914">
                  <c:v>36.560002008000005</c:v>
                </c:pt>
                <c:pt idx="915">
                  <c:v>36.600002008000004</c:v>
                </c:pt>
                <c:pt idx="916">
                  <c:v>36.640002008000003</c:v>
                </c:pt>
                <c:pt idx="917">
                  <c:v>36.680002008000002</c:v>
                </c:pt>
                <c:pt idx="918">
                  <c:v>36.720002008000002</c:v>
                </c:pt>
                <c:pt idx="919">
                  <c:v>36.760002008000001</c:v>
                </c:pt>
                <c:pt idx="920">
                  <c:v>36.800002008</c:v>
                </c:pt>
                <c:pt idx="921">
                  <c:v>36.840002007999999</c:v>
                </c:pt>
                <c:pt idx="922">
                  <c:v>36.880002008000005</c:v>
                </c:pt>
                <c:pt idx="923">
                  <c:v>36.920002008000004</c:v>
                </c:pt>
                <c:pt idx="924">
                  <c:v>36.960002008000004</c:v>
                </c:pt>
                <c:pt idx="925">
                  <c:v>37.000002008000003</c:v>
                </c:pt>
                <c:pt idx="926">
                  <c:v>37.040002008000002</c:v>
                </c:pt>
                <c:pt idx="927">
                  <c:v>37.080002008000001</c:v>
                </c:pt>
                <c:pt idx="928">
                  <c:v>37.120002008</c:v>
                </c:pt>
                <c:pt idx="929">
                  <c:v>37.160002007999999</c:v>
                </c:pt>
                <c:pt idx="930">
                  <c:v>37.200002008000006</c:v>
                </c:pt>
                <c:pt idx="931">
                  <c:v>37.240002008000005</c:v>
                </c:pt>
                <c:pt idx="932">
                  <c:v>37.280002008000004</c:v>
                </c:pt>
                <c:pt idx="933">
                  <c:v>37.320002008000003</c:v>
                </c:pt>
                <c:pt idx="934">
                  <c:v>37.360002008000002</c:v>
                </c:pt>
                <c:pt idx="935">
                  <c:v>37.400002008000001</c:v>
                </c:pt>
                <c:pt idx="936">
                  <c:v>37.440002008</c:v>
                </c:pt>
                <c:pt idx="937">
                  <c:v>37.480002008</c:v>
                </c:pt>
                <c:pt idx="938">
                  <c:v>37.520002008000006</c:v>
                </c:pt>
                <c:pt idx="939">
                  <c:v>37.560002008000005</c:v>
                </c:pt>
                <c:pt idx="940">
                  <c:v>37.600002008000004</c:v>
                </c:pt>
                <c:pt idx="941">
                  <c:v>37.640002008000003</c:v>
                </c:pt>
                <c:pt idx="942">
                  <c:v>37.680002008000002</c:v>
                </c:pt>
                <c:pt idx="943">
                  <c:v>37.720002008000002</c:v>
                </c:pt>
                <c:pt idx="944">
                  <c:v>37.760002008000001</c:v>
                </c:pt>
                <c:pt idx="945">
                  <c:v>37.800002008</c:v>
                </c:pt>
                <c:pt idx="946">
                  <c:v>37.840002007999999</c:v>
                </c:pt>
                <c:pt idx="947">
                  <c:v>37.880002008000005</c:v>
                </c:pt>
                <c:pt idx="948">
                  <c:v>37.920002008000004</c:v>
                </c:pt>
                <c:pt idx="949">
                  <c:v>37.960002008000004</c:v>
                </c:pt>
                <c:pt idx="950">
                  <c:v>38.000002008000003</c:v>
                </c:pt>
                <c:pt idx="951">
                  <c:v>38.040002008000002</c:v>
                </c:pt>
                <c:pt idx="952">
                  <c:v>38.080002008000001</c:v>
                </c:pt>
                <c:pt idx="953">
                  <c:v>38.120002008</c:v>
                </c:pt>
                <c:pt idx="954">
                  <c:v>38.160002007999999</c:v>
                </c:pt>
                <c:pt idx="955">
                  <c:v>38.200002008000006</c:v>
                </c:pt>
                <c:pt idx="956">
                  <c:v>38.240002008000005</c:v>
                </c:pt>
                <c:pt idx="957">
                  <c:v>38.280002008000004</c:v>
                </c:pt>
                <c:pt idx="958">
                  <c:v>38.320002008000003</c:v>
                </c:pt>
                <c:pt idx="959">
                  <c:v>38.360002008000002</c:v>
                </c:pt>
                <c:pt idx="960">
                  <c:v>38.400002008000001</c:v>
                </c:pt>
                <c:pt idx="961">
                  <c:v>38.440002008</c:v>
                </c:pt>
                <c:pt idx="962">
                  <c:v>38.480002008</c:v>
                </c:pt>
                <c:pt idx="963">
                  <c:v>38.520002008000006</c:v>
                </c:pt>
                <c:pt idx="964">
                  <c:v>38.560002008000005</c:v>
                </c:pt>
                <c:pt idx="965">
                  <c:v>38.600002008000004</c:v>
                </c:pt>
                <c:pt idx="966">
                  <c:v>38.640002008000003</c:v>
                </c:pt>
                <c:pt idx="967">
                  <c:v>38.680002008000002</c:v>
                </c:pt>
                <c:pt idx="968">
                  <c:v>38.720002008000002</c:v>
                </c:pt>
                <c:pt idx="969">
                  <c:v>38.760002008000001</c:v>
                </c:pt>
                <c:pt idx="970">
                  <c:v>38.800002008</c:v>
                </c:pt>
                <c:pt idx="971">
                  <c:v>38.840002007999999</c:v>
                </c:pt>
                <c:pt idx="972">
                  <c:v>38.880002008000005</c:v>
                </c:pt>
                <c:pt idx="973">
                  <c:v>38.920002008000004</c:v>
                </c:pt>
                <c:pt idx="974">
                  <c:v>38.960002008000004</c:v>
                </c:pt>
                <c:pt idx="975">
                  <c:v>39.000002008000003</c:v>
                </c:pt>
                <c:pt idx="976">
                  <c:v>39.040002008000002</c:v>
                </c:pt>
                <c:pt idx="977">
                  <c:v>39.080002008000001</c:v>
                </c:pt>
                <c:pt idx="978">
                  <c:v>39.120002008</c:v>
                </c:pt>
                <c:pt idx="979">
                  <c:v>39.160002007999999</c:v>
                </c:pt>
                <c:pt idx="980">
                  <c:v>39.200002008000006</c:v>
                </c:pt>
                <c:pt idx="981">
                  <c:v>39.240002008000005</c:v>
                </c:pt>
                <c:pt idx="982">
                  <c:v>39.280002008000004</c:v>
                </c:pt>
                <c:pt idx="983">
                  <c:v>39.320002008000003</c:v>
                </c:pt>
                <c:pt idx="984">
                  <c:v>39.360002008000002</c:v>
                </c:pt>
                <c:pt idx="985">
                  <c:v>39.400002008000001</c:v>
                </c:pt>
                <c:pt idx="986">
                  <c:v>39.440002008</c:v>
                </c:pt>
                <c:pt idx="987">
                  <c:v>39.480002008</c:v>
                </c:pt>
                <c:pt idx="988">
                  <c:v>39.520002008000006</c:v>
                </c:pt>
                <c:pt idx="989">
                  <c:v>39.560002008000005</c:v>
                </c:pt>
                <c:pt idx="990">
                  <c:v>39.600002008000004</c:v>
                </c:pt>
                <c:pt idx="991">
                  <c:v>39.640002008000003</c:v>
                </c:pt>
                <c:pt idx="992">
                  <c:v>39.680002008000002</c:v>
                </c:pt>
                <c:pt idx="993">
                  <c:v>39.720002008000002</c:v>
                </c:pt>
                <c:pt idx="994">
                  <c:v>39.760002008000001</c:v>
                </c:pt>
                <c:pt idx="995">
                  <c:v>39.800002008</c:v>
                </c:pt>
                <c:pt idx="996">
                  <c:v>39.840002007999999</c:v>
                </c:pt>
                <c:pt idx="997">
                  <c:v>39.880002008000005</c:v>
                </c:pt>
                <c:pt idx="998">
                  <c:v>39.920002008000004</c:v>
                </c:pt>
                <c:pt idx="999">
                  <c:v>39.960002008000004</c:v>
                </c:pt>
                <c:pt idx="1000">
                  <c:v>40.000002008000003</c:v>
                </c:pt>
                <c:pt idx="1001">
                  <c:v>40.040002008000002</c:v>
                </c:pt>
                <c:pt idx="1002">
                  <c:v>40.080002008000001</c:v>
                </c:pt>
                <c:pt idx="1003">
                  <c:v>40.120002008</c:v>
                </c:pt>
                <c:pt idx="1004">
                  <c:v>40.160002007999999</c:v>
                </c:pt>
                <c:pt idx="1005">
                  <c:v>40.200002008000006</c:v>
                </c:pt>
                <c:pt idx="1006">
                  <c:v>40.240002008000005</c:v>
                </c:pt>
                <c:pt idx="1007">
                  <c:v>40.280002008000004</c:v>
                </c:pt>
                <c:pt idx="1008">
                  <c:v>40.320002008000003</c:v>
                </c:pt>
                <c:pt idx="1009">
                  <c:v>40.360002008000002</c:v>
                </c:pt>
                <c:pt idx="1010">
                  <c:v>40.400002008000001</c:v>
                </c:pt>
                <c:pt idx="1011">
                  <c:v>40.440002008</c:v>
                </c:pt>
                <c:pt idx="1012">
                  <c:v>40.480002008</c:v>
                </c:pt>
                <c:pt idx="1013">
                  <c:v>40.520002008000006</c:v>
                </c:pt>
                <c:pt idx="1014">
                  <c:v>40.560002008000005</c:v>
                </c:pt>
                <c:pt idx="1015">
                  <c:v>40.600002008000004</c:v>
                </c:pt>
                <c:pt idx="1016">
                  <c:v>40.640002008000003</c:v>
                </c:pt>
                <c:pt idx="1017">
                  <c:v>40.680002008000002</c:v>
                </c:pt>
                <c:pt idx="1018">
                  <c:v>40.720002008000002</c:v>
                </c:pt>
                <c:pt idx="1019">
                  <c:v>40.760002008000001</c:v>
                </c:pt>
                <c:pt idx="1020">
                  <c:v>40.800002008</c:v>
                </c:pt>
                <c:pt idx="1021">
                  <c:v>40.840002007999999</c:v>
                </c:pt>
                <c:pt idx="1022">
                  <c:v>40.880002008000005</c:v>
                </c:pt>
                <c:pt idx="1023">
                  <c:v>40.920002008000004</c:v>
                </c:pt>
                <c:pt idx="1024">
                  <c:v>40.960002008000004</c:v>
                </c:pt>
                <c:pt idx="1025">
                  <c:v>41.000002008000003</c:v>
                </c:pt>
                <c:pt idx="1026">
                  <c:v>41.040002008000002</c:v>
                </c:pt>
                <c:pt idx="1027">
                  <c:v>41.080002008000001</c:v>
                </c:pt>
                <c:pt idx="1028">
                  <c:v>41.120002008</c:v>
                </c:pt>
                <c:pt idx="1029">
                  <c:v>41.160002007999999</c:v>
                </c:pt>
                <c:pt idx="1030">
                  <c:v>41.200002008000006</c:v>
                </c:pt>
                <c:pt idx="1031">
                  <c:v>41.240002008000005</c:v>
                </c:pt>
                <c:pt idx="1032">
                  <c:v>41.280002008000004</c:v>
                </c:pt>
                <c:pt idx="1033">
                  <c:v>41.320002008000003</c:v>
                </c:pt>
                <c:pt idx="1034">
                  <c:v>41.360002008000002</c:v>
                </c:pt>
                <c:pt idx="1035">
                  <c:v>41.400002008000001</c:v>
                </c:pt>
                <c:pt idx="1036">
                  <c:v>41.440002008</c:v>
                </c:pt>
                <c:pt idx="1037">
                  <c:v>41.480002008</c:v>
                </c:pt>
                <c:pt idx="1038">
                  <c:v>41.520002008000006</c:v>
                </c:pt>
                <c:pt idx="1039">
                  <c:v>41.560002008000005</c:v>
                </c:pt>
                <c:pt idx="1040">
                  <c:v>41.600002008000004</c:v>
                </c:pt>
                <c:pt idx="1041">
                  <c:v>41.640002008000003</c:v>
                </c:pt>
                <c:pt idx="1042">
                  <c:v>41.680002008000002</c:v>
                </c:pt>
                <c:pt idx="1043">
                  <c:v>41.720002008000002</c:v>
                </c:pt>
                <c:pt idx="1044">
                  <c:v>41.760002008000001</c:v>
                </c:pt>
                <c:pt idx="1045">
                  <c:v>41.800002008</c:v>
                </c:pt>
                <c:pt idx="1046">
                  <c:v>41.840002008000006</c:v>
                </c:pt>
                <c:pt idx="1047">
                  <c:v>41.880002008000005</c:v>
                </c:pt>
                <c:pt idx="1048">
                  <c:v>41.920002008000004</c:v>
                </c:pt>
                <c:pt idx="1049">
                  <c:v>41.960002008000004</c:v>
                </c:pt>
                <c:pt idx="1050">
                  <c:v>42.000002008000003</c:v>
                </c:pt>
                <c:pt idx="1051">
                  <c:v>42.040002008000002</c:v>
                </c:pt>
                <c:pt idx="1052">
                  <c:v>42.080002008000001</c:v>
                </c:pt>
                <c:pt idx="1053">
                  <c:v>42.120002008</c:v>
                </c:pt>
                <c:pt idx="1054">
                  <c:v>42.160002007999999</c:v>
                </c:pt>
                <c:pt idx="1055">
                  <c:v>42.200002008000006</c:v>
                </c:pt>
                <c:pt idx="1056">
                  <c:v>42.240002008000005</c:v>
                </c:pt>
                <c:pt idx="1057">
                  <c:v>42.280002008000004</c:v>
                </c:pt>
                <c:pt idx="1058">
                  <c:v>42.320002008000003</c:v>
                </c:pt>
                <c:pt idx="1059">
                  <c:v>42.360002008000002</c:v>
                </c:pt>
                <c:pt idx="1060">
                  <c:v>42.400002008000001</c:v>
                </c:pt>
                <c:pt idx="1061">
                  <c:v>42.440002008</c:v>
                </c:pt>
                <c:pt idx="1062">
                  <c:v>42.480002008</c:v>
                </c:pt>
                <c:pt idx="1063">
                  <c:v>42.520002008000006</c:v>
                </c:pt>
                <c:pt idx="1064">
                  <c:v>42.560002008000005</c:v>
                </c:pt>
                <c:pt idx="1065">
                  <c:v>42.600002008000004</c:v>
                </c:pt>
                <c:pt idx="1066">
                  <c:v>42.640002008000003</c:v>
                </c:pt>
                <c:pt idx="1067">
                  <c:v>42.680002008000002</c:v>
                </c:pt>
                <c:pt idx="1068">
                  <c:v>42.720002008000002</c:v>
                </c:pt>
                <c:pt idx="1069">
                  <c:v>42.760002008000001</c:v>
                </c:pt>
                <c:pt idx="1070">
                  <c:v>42.800002008</c:v>
                </c:pt>
                <c:pt idx="1071">
                  <c:v>42.840002008000006</c:v>
                </c:pt>
                <c:pt idx="1072">
                  <c:v>42.880002008000005</c:v>
                </c:pt>
                <c:pt idx="1073">
                  <c:v>42.920002008000004</c:v>
                </c:pt>
                <c:pt idx="1074">
                  <c:v>42.960002008000004</c:v>
                </c:pt>
                <c:pt idx="1075">
                  <c:v>43.000002008000003</c:v>
                </c:pt>
                <c:pt idx="1076">
                  <c:v>43.040002008000002</c:v>
                </c:pt>
                <c:pt idx="1077">
                  <c:v>43.080002008000001</c:v>
                </c:pt>
                <c:pt idx="1078">
                  <c:v>43.120002008</c:v>
                </c:pt>
                <c:pt idx="1079">
                  <c:v>43.160002007999999</c:v>
                </c:pt>
                <c:pt idx="1080">
                  <c:v>43.200002008000006</c:v>
                </c:pt>
                <c:pt idx="1081">
                  <c:v>43.240002008000005</c:v>
                </c:pt>
                <c:pt idx="1082">
                  <c:v>43.280002008000004</c:v>
                </c:pt>
                <c:pt idx="1083">
                  <c:v>43.320002008000003</c:v>
                </c:pt>
                <c:pt idx="1084">
                  <c:v>43.360002008000002</c:v>
                </c:pt>
                <c:pt idx="1085">
                  <c:v>43.400002008000001</c:v>
                </c:pt>
                <c:pt idx="1086">
                  <c:v>43.440002008</c:v>
                </c:pt>
                <c:pt idx="1087">
                  <c:v>43.480002008</c:v>
                </c:pt>
                <c:pt idx="1088">
                  <c:v>43.520002008000006</c:v>
                </c:pt>
                <c:pt idx="1089">
                  <c:v>43.560002008000005</c:v>
                </c:pt>
                <c:pt idx="1090">
                  <c:v>43.600002008000004</c:v>
                </c:pt>
                <c:pt idx="1091">
                  <c:v>43.640002008000003</c:v>
                </c:pt>
                <c:pt idx="1092">
                  <c:v>43.680002008000002</c:v>
                </c:pt>
                <c:pt idx="1093">
                  <c:v>43.720002008000002</c:v>
                </c:pt>
                <c:pt idx="1094">
                  <c:v>43.760002008000001</c:v>
                </c:pt>
                <c:pt idx="1095">
                  <c:v>43.800002008</c:v>
                </c:pt>
                <c:pt idx="1096">
                  <c:v>43.840002008000006</c:v>
                </c:pt>
                <c:pt idx="1097">
                  <c:v>43.880002008000005</c:v>
                </c:pt>
                <c:pt idx="1098">
                  <c:v>43.920002008000004</c:v>
                </c:pt>
                <c:pt idx="1099">
                  <c:v>43.960002008000004</c:v>
                </c:pt>
                <c:pt idx="1100">
                  <c:v>44.000002008000003</c:v>
                </c:pt>
                <c:pt idx="1101">
                  <c:v>44.040002008000002</c:v>
                </c:pt>
                <c:pt idx="1102">
                  <c:v>44.080002008000001</c:v>
                </c:pt>
                <c:pt idx="1103">
                  <c:v>44.120002008</c:v>
                </c:pt>
                <c:pt idx="1104">
                  <c:v>44.160002007999999</c:v>
                </c:pt>
                <c:pt idx="1105">
                  <c:v>44.200002008000006</c:v>
                </c:pt>
                <c:pt idx="1106">
                  <c:v>44.240002008000005</c:v>
                </c:pt>
                <c:pt idx="1107">
                  <c:v>44.280002008000004</c:v>
                </c:pt>
                <c:pt idx="1108">
                  <c:v>44.320002008000003</c:v>
                </c:pt>
                <c:pt idx="1109">
                  <c:v>44.360002008000002</c:v>
                </c:pt>
                <c:pt idx="1110">
                  <c:v>44.400002008000001</c:v>
                </c:pt>
                <c:pt idx="1111">
                  <c:v>44.440002008</c:v>
                </c:pt>
                <c:pt idx="1112">
                  <c:v>44.480002008</c:v>
                </c:pt>
                <c:pt idx="1113">
                  <c:v>44.520002008000006</c:v>
                </c:pt>
                <c:pt idx="1114">
                  <c:v>44.560002008000005</c:v>
                </c:pt>
                <c:pt idx="1115">
                  <c:v>44.600002008000004</c:v>
                </c:pt>
                <c:pt idx="1116">
                  <c:v>44.640002008000003</c:v>
                </c:pt>
                <c:pt idx="1117">
                  <c:v>44.680002008000002</c:v>
                </c:pt>
                <c:pt idx="1118">
                  <c:v>44.720002008000002</c:v>
                </c:pt>
                <c:pt idx="1119">
                  <c:v>44.760002008000001</c:v>
                </c:pt>
                <c:pt idx="1120">
                  <c:v>44.800002008</c:v>
                </c:pt>
                <c:pt idx="1121">
                  <c:v>44.840002008000006</c:v>
                </c:pt>
                <c:pt idx="1122">
                  <c:v>44.880002008000005</c:v>
                </c:pt>
                <c:pt idx="1123">
                  <c:v>44.920002008000004</c:v>
                </c:pt>
                <c:pt idx="1124">
                  <c:v>44.960002008000004</c:v>
                </c:pt>
                <c:pt idx="1125">
                  <c:v>45.000002008000003</c:v>
                </c:pt>
                <c:pt idx="1126">
                  <c:v>45.040002008000002</c:v>
                </c:pt>
                <c:pt idx="1127">
                  <c:v>45.080002008000001</c:v>
                </c:pt>
                <c:pt idx="1128">
                  <c:v>45.120002008</c:v>
                </c:pt>
                <c:pt idx="1129">
                  <c:v>45.160002007999999</c:v>
                </c:pt>
                <c:pt idx="1130">
                  <c:v>45.200002008000006</c:v>
                </c:pt>
                <c:pt idx="1131">
                  <c:v>45.240002008000005</c:v>
                </c:pt>
                <c:pt idx="1132">
                  <c:v>45.280002008000004</c:v>
                </c:pt>
                <c:pt idx="1133">
                  <c:v>45.320002008000003</c:v>
                </c:pt>
                <c:pt idx="1134">
                  <c:v>45.360002008000002</c:v>
                </c:pt>
                <c:pt idx="1135">
                  <c:v>45.400002008000001</c:v>
                </c:pt>
                <c:pt idx="1136">
                  <c:v>45.440002008</c:v>
                </c:pt>
                <c:pt idx="1137">
                  <c:v>45.480002008</c:v>
                </c:pt>
                <c:pt idx="1138">
                  <c:v>45.520002008000006</c:v>
                </c:pt>
                <c:pt idx="1139">
                  <c:v>45.560002008000005</c:v>
                </c:pt>
                <c:pt idx="1140">
                  <c:v>45.600002008000004</c:v>
                </c:pt>
                <c:pt idx="1141">
                  <c:v>45.640002008000003</c:v>
                </c:pt>
                <c:pt idx="1142">
                  <c:v>45.680002008000002</c:v>
                </c:pt>
                <c:pt idx="1143">
                  <c:v>45.720002008000002</c:v>
                </c:pt>
                <c:pt idx="1144">
                  <c:v>45.760002008000001</c:v>
                </c:pt>
                <c:pt idx="1145">
                  <c:v>45.800002008</c:v>
                </c:pt>
                <c:pt idx="1146">
                  <c:v>45.840002008000006</c:v>
                </c:pt>
                <c:pt idx="1147">
                  <c:v>45.880002008000005</c:v>
                </c:pt>
                <c:pt idx="1148">
                  <c:v>45.920002008000004</c:v>
                </c:pt>
                <c:pt idx="1149">
                  <c:v>45.960002008000004</c:v>
                </c:pt>
                <c:pt idx="1150">
                  <c:v>46.000002008000003</c:v>
                </c:pt>
                <c:pt idx="1151">
                  <c:v>46.040002008000002</c:v>
                </c:pt>
                <c:pt idx="1152">
                  <c:v>46.080002008000001</c:v>
                </c:pt>
                <c:pt idx="1153">
                  <c:v>46.120002008</c:v>
                </c:pt>
                <c:pt idx="1154">
                  <c:v>46.160002008000006</c:v>
                </c:pt>
                <c:pt idx="1155">
                  <c:v>46.200002008000006</c:v>
                </c:pt>
                <c:pt idx="1156">
                  <c:v>46.240002008000005</c:v>
                </c:pt>
                <c:pt idx="1157">
                  <c:v>46.280002008000004</c:v>
                </c:pt>
                <c:pt idx="1158">
                  <c:v>46.320002008000003</c:v>
                </c:pt>
                <c:pt idx="1159">
                  <c:v>46.360002008000002</c:v>
                </c:pt>
                <c:pt idx="1160">
                  <c:v>46.400002008000001</c:v>
                </c:pt>
                <c:pt idx="1161">
                  <c:v>46.440002008</c:v>
                </c:pt>
                <c:pt idx="1162">
                  <c:v>46.480002008</c:v>
                </c:pt>
                <c:pt idx="1163">
                  <c:v>46.520002008000006</c:v>
                </c:pt>
                <c:pt idx="1164">
                  <c:v>46.560002008000005</c:v>
                </c:pt>
                <c:pt idx="1165">
                  <c:v>46.600002008000004</c:v>
                </c:pt>
                <c:pt idx="1166">
                  <c:v>46.640002008000003</c:v>
                </c:pt>
                <c:pt idx="1167">
                  <c:v>46.680002008000002</c:v>
                </c:pt>
                <c:pt idx="1168">
                  <c:v>46.720002008000002</c:v>
                </c:pt>
                <c:pt idx="1169">
                  <c:v>46.760002008000001</c:v>
                </c:pt>
                <c:pt idx="1170">
                  <c:v>46.800002008</c:v>
                </c:pt>
                <c:pt idx="1171">
                  <c:v>46.840002008000006</c:v>
                </c:pt>
                <c:pt idx="1172">
                  <c:v>46.880002008000005</c:v>
                </c:pt>
                <c:pt idx="1173">
                  <c:v>46.920002008000004</c:v>
                </c:pt>
                <c:pt idx="1174">
                  <c:v>46.960002008000004</c:v>
                </c:pt>
                <c:pt idx="1175">
                  <c:v>47.000002008000003</c:v>
                </c:pt>
                <c:pt idx="1176">
                  <c:v>47.040002008000002</c:v>
                </c:pt>
                <c:pt idx="1177">
                  <c:v>47.080002008000001</c:v>
                </c:pt>
                <c:pt idx="1178">
                  <c:v>47.120002008</c:v>
                </c:pt>
                <c:pt idx="1179">
                  <c:v>47.160002008000006</c:v>
                </c:pt>
                <c:pt idx="1180">
                  <c:v>47.200002008000006</c:v>
                </c:pt>
                <c:pt idx="1181">
                  <c:v>47.240002008000005</c:v>
                </c:pt>
                <c:pt idx="1182">
                  <c:v>47.280002008000004</c:v>
                </c:pt>
                <c:pt idx="1183">
                  <c:v>47.320002008000003</c:v>
                </c:pt>
                <c:pt idx="1184">
                  <c:v>47.360002008000002</c:v>
                </c:pt>
                <c:pt idx="1185">
                  <c:v>47.400002008000001</c:v>
                </c:pt>
                <c:pt idx="1186">
                  <c:v>47.440002008</c:v>
                </c:pt>
                <c:pt idx="1187">
                  <c:v>47.480002008</c:v>
                </c:pt>
                <c:pt idx="1188">
                  <c:v>47.520002008000006</c:v>
                </c:pt>
                <c:pt idx="1189">
                  <c:v>47.560002008000005</c:v>
                </c:pt>
                <c:pt idx="1190">
                  <c:v>47.600002008000004</c:v>
                </c:pt>
                <c:pt idx="1191">
                  <c:v>47.640002008000003</c:v>
                </c:pt>
                <c:pt idx="1192">
                  <c:v>47.680002008000002</c:v>
                </c:pt>
                <c:pt idx="1193">
                  <c:v>47.720002008000002</c:v>
                </c:pt>
                <c:pt idx="1194">
                  <c:v>47.760002008000001</c:v>
                </c:pt>
                <c:pt idx="1195">
                  <c:v>47.800002008</c:v>
                </c:pt>
                <c:pt idx="1196">
                  <c:v>47.840002008000006</c:v>
                </c:pt>
                <c:pt idx="1197">
                  <c:v>47.880002008000005</c:v>
                </c:pt>
                <c:pt idx="1198">
                  <c:v>47.920002008000004</c:v>
                </c:pt>
                <c:pt idx="1199">
                  <c:v>47.960002008000004</c:v>
                </c:pt>
                <c:pt idx="1200">
                  <c:v>48.000002008000003</c:v>
                </c:pt>
                <c:pt idx="1201">
                  <c:v>48.040002008000002</c:v>
                </c:pt>
                <c:pt idx="1202">
                  <c:v>48.080002008000001</c:v>
                </c:pt>
                <c:pt idx="1203">
                  <c:v>48.120002008</c:v>
                </c:pt>
                <c:pt idx="1204">
                  <c:v>48.160002008000006</c:v>
                </c:pt>
                <c:pt idx="1205">
                  <c:v>48.200002008000006</c:v>
                </c:pt>
                <c:pt idx="1206">
                  <c:v>48.240002008000005</c:v>
                </c:pt>
                <c:pt idx="1207">
                  <c:v>48.280002008000004</c:v>
                </c:pt>
                <c:pt idx="1208">
                  <c:v>48.320002008000003</c:v>
                </c:pt>
                <c:pt idx="1209">
                  <c:v>48.360002008000002</c:v>
                </c:pt>
                <c:pt idx="1210">
                  <c:v>48.400002008000001</c:v>
                </c:pt>
                <c:pt idx="1211">
                  <c:v>48.440002008</c:v>
                </c:pt>
                <c:pt idx="1212">
                  <c:v>48.480002008</c:v>
                </c:pt>
                <c:pt idx="1213">
                  <c:v>48.520002008000006</c:v>
                </c:pt>
                <c:pt idx="1214">
                  <c:v>48.560002008000005</c:v>
                </c:pt>
                <c:pt idx="1215">
                  <c:v>48.600002008000004</c:v>
                </c:pt>
                <c:pt idx="1216">
                  <c:v>48.640002008000003</c:v>
                </c:pt>
                <c:pt idx="1217">
                  <c:v>48.680002008000002</c:v>
                </c:pt>
                <c:pt idx="1218">
                  <c:v>48.720002008000002</c:v>
                </c:pt>
                <c:pt idx="1219">
                  <c:v>48.760002008000001</c:v>
                </c:pt>
                <c:pt idx="1220">
                  <c:v>48.800002008</c:v>
                </c:pt>
                <c:pt idx="1221">
                  <c:v>48.840002008000006</c:v>
                </c:pt>
                <c:pt idx="1222">
                  <c:v>48.880002008000005</c:v>
                </c:pt>
                <c:pt idx="1223">
                  <c:v>48.920002008000004</c:v>
                </c:pt>
                <c:pt idx="1224">
                  <c:v>48.960002008000004</c:v>
                </c:pt>
                <c:pt idx="1225">
                  <c:v>49.000002008000003</c:v>
                </c:pt>
                <c:pt idx="1226">
                  <c:v>49.040002008000002</c:v>
                </c:pt>
                <c:pt idx="1227">
                  <c:v>49.080002008000001</c:v>
                </c:pt>
                <c:pt idx="1228">
                  <c:v>49.120002008</c:v>
                </c:pt>
                <c:pt idx="1229">
                  <c:v>49.160002008000006</c:v>
                </c:pt>
                <c:pt idx="1230">
                  <c:v>49.200002008000006</c:v>
                </c:pt>
                <c:pt idx="1231">
                  <c:v>49.240002008000005</c:v>
                </c:pt>
                <c:pt idx="1232">
                  <c:v>49.280002008000004</c:v>
                </c:pt>
                <c:pt idx="1233">
                  <c:v>49.320002008000003</c:v>
                </c:pt>
                <c:pt idx="1234">
                  <c:v>49.360002008000002</c:v>
                </c:pt>
                <c:pt idx="1235">
                  <c:v>49.400002008000001</c:v>
                </c:pt>
                <c:pt idx="1236">
                  <c:v>49.440002008</c:v>
                </c:pt>
                <c:pt idx="1237">
                  <c:v>49.480002008</c:v>
                </c:pt>
                <c:pt idx="1238">
                  <c:v>49.520002008000006</c:v>
                </c:pt>
                <c:pt idx="1239">
                  <c:v>49.560002008000005</c:v>
                </c:pt>
                <c:pt idx="1240">
                  <c:v>49.600002008000004</c:v>
                </c:pt>
                <c:pt idx="1241">
                  <c:v>49.640002008000003</c:v>
                </c:pt>
                <c:pt idx="1242">
                  <c:v>49.680002008000002</c:v>
                </c:pt>
                <c:pt idx="1243">
                  <c:v>49.720002008000002</c:v>
                </c:pt>
                <c:pt idx="1244">
                  <c:v>49.760002008000001</c:v>
                </c:pt>
                <c:pt idx="1245">
                  <c:v>49.800002008</c:v>
                </c:pt>
                <c:pt idx="1246">
                  <c:v>49.840002008000006</c:v>
                </c:pt>
                <c:pt idx="1247">
                  <c:v>49.880002008000005</c:v>
                </c:pt>
                <c:pt idx="1248">
                  <c:v>49.920002008000004</c:v>
                </c:pt>
                <c:pt idx="1249">
                  <c:v>49.960002008000004</c:v>
                </c:pt>
                <c:pt idx="1250">
                  <c:v>50.000002008000003</c:v>
                </c:pt>
                <c:pt idx="1251">
                  <c:v>50.040002008000002</c:v>
                </c:pt>
                <c:pt idx="1252">
                  <c:v>50.080002008000001</c:v>
                </c:pt>
                <c:pt idx="1253">
                  <c:v>50.120002008</c:v>
                </c:pt>
                <c:pt idx="1254">
                  <c:v>50.160002008000006</c:v>
                </c:pt>
                <c:pt idx="1255">
                  <c:v>50.200002008000006</c:v>
                </c:pt>
                <c:pt idx="1256">
                  <c:v>50.240002008000005</c:v>
                </c:pt>
                <c:pt idx="1257">
                  <c:v>50.280002008000004</c:v>
                </c:pt>
                <c:pt idx="1258">
                  <c:v>50.320002008000003</c:v>
                </c:pt>
                <c:pt idx="1259">
                  <c:v>50.360002008000002</c:v>
                </c:pt>
                <c:pt idx="1260">
                  <c:v>50.400002008000001</c:v>
                </c:pt>
                <c:pt idx="1261">
                  <c:v>50.440002008</c:v>
                </c:pt>
                <c:pt idx="1262">
                  <c:v>50.480002008</c:v>
                </c:pt>
                <c:pt idx="1263">
                  <c:v>50.520002008000006</c:v>
                </c:pt>
                <c:pt idx="1264">
                  <c:v>50.560002008000005</c:v>
                </c:pt>
                <c:pt idx="1265">
                  <c:v>50.600002008000004</c:v>
                </c:pt>
                <c:pt idx="1266">
                  <c:v>50.640002008000003</c:v>
                </c:pt>
                <c:pt idx="1267">
                  <c:v>50.680002008000002</c:v>
                </c:pt>
                <c:pt idx="1268">
                  <c:v>50.720002008000002</c:v>
                </c:pt>
                <c:pt idx="1269">
                  <c:v>50.760002008000001</c:v>
                </c:pt>
                <c:pt idx="1270">
                  <c:v>50.800002008</c:v>
                </c:pt>
                <c:pt idx="1271">
                  <c:v>50.840002008000006</c:v>
                </c:pt>
                <c:pt idx="1272">
                  <c:v>50.880002008000005</c:v>
                </c:pt>
                <c:pt idx="1273">
                  <c:v>50.920002008000004</c:v>
                </c:pt>
                <c:pt idx="1274">
                  <c:v>50.960002008000004</c:v>
                </c:pt>
                <c:pt idx="1275">
                  <c:v>51.000002008000003</c:v>
                </c:pt>
                <c:pt idx="1276">
                  <c:v>51.040002008000002</c:v>
                </c:pt>
                <c:pt idx="1277">
                  <c:v>51.080002008000001</c:v>
                </c:pt>
                <c:pt idx="1278">
                  <c:v>51.120002008</c:v>
                </c:pt>
                <c:pt idx="1279">
                  <c:v>51.160002008000006</c:v>
                </c:pt>
                <c:pt idx="1280">
                  <c:v>51.200002008000006</c:v>
                </c:pt>
                <c:pt idx="1281">
                  <c:v>51.240002008000005</c:v>
                </c:pt>
                <c:pt idx="1282">
                  <c:v>51.280002008000004</c:v>
                </c:pt>
                <c:pt idx="1283">
                  <c:v>51.320002008000003</c:v>
                </c:pt>
                <c:pt idx="1284">
                  <c:v>51.360002008000002</c:v>
                </c:pt>
                <c:pt idx="1285">
                  <c:v>51.400002008000001</c:v>
                </c:pt>
                <c:pt idx="1286">
                  <c:v>51.440002008</c:v>
                </c:pt>
                <c:pt idx="1287">
                  <c:v>51.480002008000007</c:v>
                </c:pt>
                <c:pt idx="1288">
                  <c:v>51.520002008000006</c:v>
                </c:pt>
                <c:pt idx="1289">
                  <c:v>51.560002008000005</c:v>
                </c:pt>
                <c:pt idx="1290">
                  <c:v>51.600002008000004</c:v>
                </c:pt>
                <c:pt idx="1291">
                  <c:v>51.640002008000003</c:v>
                </c:pt>
                <c:pt idx="1292">
                  <c:v>51.680002008000002</c:v>
                </c:pt>
                <c:pt idx="1293">
                  <c:v>51.720002008000002</c:v>
                </c:pt>
                <c:pt idx="1294">
                  <c:v>51.760002008000001</c:v>
                </c:pt>
                <c:pt idx="1295">
                  <c:v>51.800002008</c:v>
                </c:pt>
                <c:pt idx="1296">
                  <c:v>51.840002008000006</c:v>
                </c:pt>
                <c:pt idx="1297">
                  <c:v>51.880002008000005</c:v>
                </c:pt>
                <c:pt idx="1298">
                  <c:v>51.920002008000004</c:v>
                </c:pt>
                <c:pt idx="1299">
                  <c:v>51.960002008000004</c:v>
                </c:pt>
                <c:pt idx="1300">
                  <c:v>52.000002008000003</c:v>
                </c:pt>
                <c:pt idx="1301">
                  <c:v>52.040002008000002</c:v>
                </c:pt>
                <c:pt idx="1302">
                  <c:v>52.080002008000001</c:v>
                </c:pt>
                <c:pt idx="1303">
                  <c:v>52.120002008</c:v>
                </c:pt>
                <c:pt idx="1304">
                  <c:v>52.160002008000006</c:v>
                </c:pt>
                <c:pt idx="1305">
                  <c:v>52.200002008000006</c:v>
                </c:pt>
                <c:pt idx="1306">
                  <c:v>52.240002008000005</c:v>
                </c:pt>
                <c:pt idx="1307">
                  <c:v>52.280002008000004</c:v>
                </c:pt>
                <c:pt idx="1308">
                  <c:v>52.320002008000003</c:v>
                </c:pt>
                <c:pt idx="1309">
                  <c:v>52.360002008000002</c:v>
                </c:pt>
                <c:pt idx="1310">
                  <c:v>52.400002008000001</c:v>
                </c:pt>
                <c:pt idx="1311">
                  <c:v>52.440002008</c:v>
                </c:pt>
                <c:pt idx="1312">
                  <c:v>52.480002008000007</c:v>
                </c:pt>
                <c:pt idx="1313">
                  <c:v>52.520002008000006</c:v>
                </c:pt>
                <c:pt idx="1314">
                  <c:v>52.560002008000005</c:v>
                </c:pt>
                <c:pt idx="1315">
                  <c:v>52.600002008000004</c:v>
                </c:pt>
                <c:pt idx="1316">
                  <c:v>52.640002008000003</c:v>
                </c:pt>
                <c:pt idx="1317">
                  <c:v>52.680002008000002</c:v>
                </c:pt>
                <c:pt idx="1318">
                  <c:v>52.720002008000002</c:v>
                </c:pt>
                <c:pt idx="1319">
                  <c:v>52.760002008000001</c:v>
                </c:pt>
                <c:pt idx="1320">
                  <c:v>52.800002008</c:v>
                </c:pt>
                <c:pt idx="1321">
                  <c:v>52.840002008000006</c:v>
                </c:pt>
                <c:pt idx="1322">
                  <c:v>52.880002008000005</c:v>
                </c:pt>
                <c:pt idx="1323">
                  <c:v>52.920002008000004</c:v>
                </c:pt>
                <c:pt idx="1324">
                  <c:v>52.960002008000004</c:v>
                </c:pt>
                <c:pt idx="1325">
                  <c:v>53.000002008000003</c:v>
                </c:pt>
                <c:pt idx="1326">
                  <c:v>53.040002008000002</c:v>
                </c:pt>
                <c:pt idx="1327">
                  <c:v>53.080002008000001</c:v>
                </c:pt>
                <c:pt idx="1328">
                  <c:v>53.120002008</c:v>
                </c:pt>
                <c:pt idx="1329">
                  <c:v>53.160002008000006</c:v>
                </c:pt>
                <c:pt idx="1330">
                  <c:v>53.200002008000006</c:v>
                </c:pt>
                <c:pt idx="1331">
                  <c:v>53.240002008000005</c:v>
                </c:pt>
                <c:pt idx="1332">
                  <c:v>53.280002008000004</c:v>
                </c:pt>
                <c:pt idx="1333">
                  <c:v>53.320002008000003</c:v>
                </c:pt>
                <c:pt idx="1334">
                  <c:v>53.360002008000002</c:v>
                </c:pt>
                <c:pt idx="1335">
                  <c:v>53.400002008000001</c:v>
                </c:pt>
                <c:pt idx="1336">
                  <c:v>53.440002008</c:v>
                </c:pt>
                <c:pt idx="1337">
                  <c:v>53.480002008000007</c:v>
                </c:pt>
                <c:pt idx="1338">
                  <c:v>53.520002008000006</c:v>
                </c:pt>
                <c:pt idx="1339">
                  <c:v>53.560002008000005</c:v>
                </c:pt>
                <c:pt idx="1340">
                  <c:v>53.600002008000004</c:v>
                </c:pt>
                <c:pt idx="1341">
                  <c:v>53.640002008000003</c:v>
                </c:pt>
                <c:pt idx="1342">
                  <c:v>53.680002008000002</c:v>
                </c:pt>
                <c:pt idx="1343">
                  <c:v>53.720002008000002</c:v>
                </c:pt>
                <c:pt idx="1344">
                  <c:v>53.760002008000001</c:v>
                </c:pt>
                <c:pt idx="1345">
                  <c:v>53.800002008</c:v>
                </c:pt>
                <c:pt idx="1346">
                  <c:v>53.840002008000006</c:v>
                </c:pt>
                <c:pt idx="1347">
                  <c:v>53.880002008000005</c:v>
                </c:pt>
                <c:pt idx="1348">
                  <c:v>53.920002008000004</c:v>
                </c:pt>
                <c:pt idx="1349">
                  <c:v>53.960002008000004</c:v>
                </c:pt>
                <c:pt idx="1350">
                  <c:v>54.000002008000003</c:v>
                </c:pt>
                <c:pt idx="1351">
                  <c:v>54.040002008000002</c:v>
                </c:pt>
                <c:pt idx="1352">
                  <c:v>54.080002008000001</c:v>
                </c:pt>
                <c:pt idx="1353">
                  <c:v>54.120002008</c:v>
                </c:pt>
                <c:pt idx="1354">
                  <c:v>54.160002008000006</c:v>
                </c:pt>
                <c:pt idx="1355">
                  <c:v>54.200002008000006</c:v>
                </c:pt>
                <c:pt idx="1356">
                  <c:v>54.240002008000005</c:v>
                </c:pt>
                <c:pt idx="1357">
                  <c:v>54.280002008000004</c:v>
                </c:pt>
                <c:pt idx="1358">
                  <c:v>54.320002008000003</c:v>
                </c:pt>
                <c:pt idx="1359">
                  <c:v>54.360002008000002</c:v>
                </c:pt>
                <c:pt idx="1360">
                  <c:v>54.400002008000001</c:v>
                </c:pt>
                <c:pt idx="1361">
                  <c:v>54.440002008</c:v>
                </c:pt>
                <c:pt idx="1362">
                  <c:v>54.480002008000007</c:v>
                </c:pt>
                <c:pt idx="1363">
                  <c:v>54.520002008000006</c:v>
                </c:pt>
                <c:pt idx="1364">
                  <c:v>54.560002008000005</c:v>
                </c:pt>
                <c:pt idx="1365">
                  <c:v>54.600002008000004</c:v>
                </c:pt>
                <c:pt idx="1366">
                  <c:v>54.640002008000003</c:v>
                </c:pt>
                <c:pt idx="1367">
                  <c:v>54.680002008000002</c:v>
                </c:pt>
                <c:pt idx="1368">
                  <c:v>54.720002008000002</c:v>
                </c:pt>
                <c:pt idx="1369">
                  <c:v>54.760002008000001</c:v>
                </c:pt>
                <c:pt idx="1370">
                  <c:v>54.800002008</c:v>
                </c:pt>
                <c:pt idx="1371">
                  <c:v>54.840002008000006</c:v>
                </c:pt>
                <c:pt idx="1372">
                  <c:v>54.880002008000005</c:v>
                </c:pt>
                <c:pt idx="1373">
                  <c:v>54.920002008000004</c:v>
                </c:pt>
                <c:pt idx="1374">
                  <c:v>54.960002008000004</c:v>
                </c:pt>
                <c:pt idx="1375">
                  <c:v>55.000002008000003</c:v>
                </c:pt>
                <c:pt idx="1376">
                  <c:v>55.040002008000002</c:v>
                </c:pt>
                <c:pt idx="1377">
                  <c:v>55.080002008000001</c:v>
                </c:pt>
                <c:pt idx="1378">
                  <c:v>55.120002008</c:v>
                </c:pt>
                <c:pt idx="1379">
                  <c:v>55.160002008000006</c:v>
                </c:pt>
                <c:pt idx="1380">
                  <c:v>55.200002008000006</c:v>
                </c:pt>
                <c:pt idx="1381">
                  <c:v>55.240002008000005</c:v>
                </c:pt>
                <c:pt idx="1382">
                  <c:v>55.280002008000004</c:v>
                </c:pt>
                <c:pt idx="1383">
                  <c:v>55.320002008000003</c:v>
                </c:pt>
                <c:pt idx="1384">
                  <c:v>55.360002008000002</c:v>
                </c:pt>
                <c:pt idx="1385">
                  <c:v>55.400002008000001</c:v>
                </c:pt>
                <c:pt idx="1386">
                  <c:v>55.440002008</c:v>
                </c:pt>
                <c:pt idx="1387">
                  <c:v>55.480002008000007</c:v>
                </c:pt>
                <c:pt idx="1388">
                  <c:v>55.520002008000006</c:v>
                </c:pt>
                <c:pt idx="1389">
                  <c:v>55.560002008000005</c:v>
                </c:pt>
                <c:pt idx="1390">
                  <c:v>55.600002008000004</c:v>
                </c:pt>
                <c:pt idx="1391">
                  <c:v>55.640002008000003</c:v>
                </c:pt>
                <c:pt idx="1392">
                  <c:v>55.680002008000002</c:v>
                </c:pt>
                <c:pt idx="1393">
                  <c:v>55.720002008000002</c:v>
                </c:pt>
                <c:pt idx="1394">
                  <c:v>55.760002008000001</c:v>
                </c:pt>
                <c:pt idx="1395">
                  <c:v>55.800002008000007</c:v>
                </c:pt>
                <c:pt idx="1396">
                  <c:v>55.840002008000006</c:v>
                </c:pt>
                <c:pt idx="1397">
                  <c:v>55.880002008000005</c:v>
                </c:pt>
                <c:pt idx="1398">
                  <c:v>55.920002008000004</c:v>
                </c:pt>
                <c:pt idx="1399">
                  <c:v>55.960002008000004</c:v>
                </c:pt>
                <c:pt idx="1400">
                  <c:v>56.000002008000003</c:v>
                </c:pt>
                <c:pt idx="1401">
                  <c:v>56.040002008000002</c:v>
                </c:pt>
                <c:pt idx="1402">
                  <c:v>56.080002008000001</c:v>
                </c:pt>
                <c:pt idx="1403">
                  <c:v>56.120002008</c:v>
                </c:pt>
                <c:pt idx="1404">
                  <c:v>56.160002008000006</c:v>
                </c:pt>
                <c:pt idx="1405">
                  <c:v>56.200002008000006</c:v>
                </c:pt>
                <c:pt idx="1406">
                  <c:v>56.240002008000005</c:v>
                </c:pt>
                <c:pt idx="1407">
                  <c:v>56.280002008000004</c:v>
                </c:pt>
                <c:pt idx="1408">
                  <c:v>56.320002008000003</c:v>
                </c:pt>
                <c:pt idx="1409">
                  <c:v>56.360002008000002</c:v>
                </c:pt>
                <c:pt idx="1410">
                  <c:v>56.400002008000001</c:v>
                </c:pt>
                <c:pt idx="1411">
                  <c:v>56.440002008</c:v>
                </c:pt>
                <c:pt idx="1412">
                  <c:v>56.480002008000007</c:v>
                </c:pt>
                <c:pt idx="1413">
                  <c:v>56.520002008000006</c:v>
                </c:pt>
                <c:pt idx="1414">
                  <c:v>56.560002008000005</c:v>
                </c:pt>
                <c:pt idx="1415">
                  <c:v>56.600002008000004</c:v>
                </c:pt>
                <c:pt idx="1416">
                  <c:v>56.640002008000003</c:v>
                </c:pt>
                <c:pt idx="1417">
                  <c:v>56.680002008000002</c:v>
                </c:pt>
                <c:pt idx="1418">
                  <c:v>56.720002008000002</c:v>
                </c:pt>
                <c:pt idx="1419">
                  <c:v>56.760002008000001</c:v>
                </c:pt>
                <c:pt idx="1420">
                  <c:v>56.800002008000007</c:v>
                </c:pt>
                <c:pt idx="1421">
                  <c:v>56.840002008000006</c:v>
                </c:pt>
                <c:pt idx="1422">
                  <c:v>56.880002008000005</c:v>
                </c:pt>
                <c:pt idx="1423">
                  <c:v>56.920002008000004</c:v>
                </c:pt>
                <c:pt idx="1424">
                  <c:v>56.960002008000004</c:v>
                </c:pt>
                <c:pt idx="1425">
                  <c:v>57.000002008000003</c:v>
                </c:pt>
                <c:pt idx="1426">
                  <c:v>57.040002008000002</c:v>
                </c:pt>
                <c:pt idx="1427">
                  <c:v>57.080002008000001</c:v>
                </c:pt>
                <c:pt idx="1428">
                  <c:v>57.120002008</c:v>
                </c:pt>
                <c:pt idx="1429">
                  <c:v>57.160002008000006</c:v>
                </c:pt>
                <c:pt idx="1430">
                  <c:v>57.200002008000006</c:v>
                </c:pt>
                <c:pt idx="1431">
                  <c:v>57.240002008000005</c:v>
                </c:pt>
                <c:pt idx="1432">
                  <c:v>57.280002008000004</c:v>
                </c:pt>
                <c:pt idx="1433">
                  <c:v>57.320002008000003</c:v>
                </c:pt>
                <c:pt idx="1434">
                  <c:v>57.360002008000002</c:v>
                </c:pt>
                <c:pt idx="1435">
                  <c:v>57.400002008000001</c:v>
                </c:pt>
                <c:pt idx="1436">
                  <c:v>57.440002008</c:v>
                </c:pt>
                <c:pt idx="1437">
                  <c:v>57.480002008000007</c:v>
                </c:pt>
                <c:pt idx="1438">
                  <c:v>57.520002008000006</c:v>
                </c:pt>
                <c:pt idx="1439">
                  <c:v>57.560002008000005</c:v>
                </c:pt>
                <c:pt idx="1440">
                  <c:v>57.600002008000004</c:v>
                </c:pt>
                <c:pt idx="1441">
                  <c:v>57.640002008000003</c:v>
                </c:pt>
                <c:pt idx="1442">
                  <c:v>57.680002008000002</c:v>
                </c:pt>
                <c:pt idx="1443">
                  <c:v>57.720002008000002</c:v>
                </c:pt>
                <c:pt idx="1444">
                  <c:v>57.760002008000001</c:v>
                </c:pt>
                <c:pt idx="1445">
                  <c:v>57.800002008000007</c:v>
                </c:pt>
                <c:pt idx="1446">
                  <c:v>57.840002008000006</c:v>
                </c:pt>
                <c:pt idx="1447">
                  <c:v>57.880002008000005</c:v>
                </c:pt>
                <c:pt idx="1448">
                  <c:v>57.920002008000004</c:v>
                </c:pt>
                <c:pt idx="1449">
                  <c:v>57.960002008000004</c:v>
                </c:pt>
                <c:pt idx="1450">
                  <c:v>58.000002008000003</c:v>
                </c:pt>
                <c:pt idx="1451">
                  <c:v>58.040002008000002</c:v>
                </c:pt>
                <c:pt idx="1452">
                  <c:v>58.080002008000001</c:v>
                </c:pt>
                <c:pt idx="1453">
                  <c:v>58.120002008</c:v>
                </c:pt>
                <c:pt idx="1454">
                  <c:v>58.160002008000006</c:v>
                </c:pt>
                <c:pt idx="1455">
                  <c:v>58.200002008000006</c:v>
                </c:pt>
                <c:pt idx="1456">
                  <c:v>58.240002008000005</c:v>
                </c:pt>
                <c:pt idx="1457">
                  <c:v>58.280002008000004</c:v>
                </c:pt>
                <c:pt idx="1458">
                  <c:v>58.320002008000003</c:v>
                </c:pt>
                <c:pt idx="1459">
                  <c:v>58.360002008000002</c:v>
                </c:pt>
                <c:pt idx="1460">
                  <c:v>58.400002008000001</c:v>
                </c:pt>
                <c:pt idx="1461">
                  <c:v>58.440002008</c:v>
                </c:pt>
                <c:pt idx="1462">
                  <c:v>58.480002008000007</c:v>
                </c:pt>
                <c:pt idx="1463">
                  <c:v>58.520002008000006</c:v>
                </c:pt>
                <c:pt idx="1464">
                  <c:v>58.560002008000005</c:v>
                </c:pt>
                <c:pt idx="1465">
                  <c:v>58.600002008000004</c:v>
                </c:pt>
                <c:pt idx="1466">
                  <c:v>58.640002008000003</c:v>
                </c:pt>
                <c:pt idx="1467">
                  <c:v>58.680002008000002</c:v>
                </c:pt>
                <c:pt idx="1468">
                  <c:v>58.720002008000002</c:v>
                </c:pt>
                <c:pt idx="1469">
                  <c:v>58.760002008000001</c:v>
                </c:pt>
                <c:pt idx="1470">
                  <c:v>58.800002008000007</c:v>
                </c:pt>
                <c:pt idx="1471">
                  <c:v>58.840002008000006</c:v>
                </c:pt>
                <c:pt idx="1472">
                  <c:v>58.880002008000005</c:v>
                </c:pt>
                <c:pt idx="1473">
                  <c:v>58.920002008000004</c:v>
                </c:pt>
                <c:pt idx="1474">
                  <c:v>58.960002008000004</c:v>
                </c:pt>
                <c:pt idx="1475">
                  <c:v>59.000002008000003</c:v>
                </c:pt>
                <c:pt idx="1476">
                  <c:v>59.040002008000002</c:v>
                </c:pt>
                <c:pt idx="1477">
                  <c:v>59.080002008000001</c:v>
                </c:pt>
                <c:pt idx="1478">
                  <c:v>59.120002008</c:v>
                </c:pt>
                <c:pt idx="1479">
                  <c:v>59.160002008000006</c:v>
                </c:pt>
                <c:pt idx="1480">
                  <c:v>59.200002008000006</c:v>
                </c:pt>
                <c:pt idx="1481">
                  <c:v>59.240002008000005</c:v>
                </c:pt>
                <c:pt idx="1482">
                  <c:v>59.280002008000004</c:v>
                </c:pt>
                <c:pt idx="1483">
                  <c:v>59.320002008000003</c:v>
                </c:pt>
                <c:pt idx="1484">
                  <c:v>59.360002008000002</c:v>
                </c:pt>
                <c:pt idx="1485">
                  <c:v>59.400002008000001</c:v>
                </c:pt>
                <c:pt idx="1486">
                  <c:v>59.440002008</c:v>
                </c:pt>
                <c:pt idx="1487">
                  <c:v>59.480002008000007</c:v>
                </c:pt>
                <c:pt idx="1488">
                  <c:v>59.520002008000006</c:v>
                </c:pt>
                <c:pt idx="1489">
                  <c:v>59.560002008000005</c:v>
                </c:pt>
                <c:pt idx="1490">
                  <c:v>59.600002008000004</c:v>
                </c:pt>
                <c:pt idx="1491">
                  <c:v>59.640002008000003</c:v>
                </c:pt>
                <c:pt idx="1492">
                  <c:v>59.680002008000002</c:v>
                </c:pt>
                <c:pt idx="1493">
                  <c:v>59.720002008000002</c:v>
                </c:pt>
                <c:pt idx="1494">
                  <c:v>59.760002008000001</c:v>
                </c:pt>
                <c:pt idx="1495">
                  <c:v>59.800002008000007</c:v>
                </c:pt>
                <c:pt idx="1496">
                  <c:v>59.840002008000006</c:v>
                </c:pt>
                <c:pt idx="1497">
                  <c:v>59.880002008000005</c:v>
                </c:pt>
                <c:pt idx="1498">
                  <c:v>59.920002008000004</c:v>
                </c:pt>
                <c:pt idx="1499">
                  <c:v>59.960002008000004</c:v>
                </c:pt>
                <c:pt idx="1500">
                  <c:v>60.000002008000003</c:v>
                </c:pt>
                <c:pt idx="1501">
                  <c:v>60.040002008000002</c:v>
                </c:pt>
                <c:pt idx="1502">
                  <c:v>60.080002008000001</c:v>
                </c:pt>
                <c:pt idx="1503">
                  <c:v>60.120002008000007</c:v>
                </c:pt>
                <c:pt idx="1504">
                  <c:v>60.160002008000006</c:v>
                </c:pt>
                <c:pt idx="1505">
                  <c:v>60.200002008000006</c:v>
                </c:pt>
                <c:pt idx="1506">
                  <c:v>60.240002008000005</c:v>
                </c:pt>
                <c:pt idx="1507">
                  <c:v>60.280002008000004</c:v>
                </c:pt>
                <c:pt idx="1508">
                  <c:v>60.320002008000003</c:v>
                </c:pt>
                <c:pt idx="1509">
                  <c:v>60.360002008000002</c:v>
                </c:pt>
                <c:pt idx="1510">
                  <c:v>60.400002008000001</c:v>
                </c:pt>
                <c:pt idx="1511">
                  <c:v>60.440002008</c:v>
                </c:pt>
                <c:pt idx="1512">
                  <c:v>60.480002008000007</c:v>
                </c:pt>
                <c:pt idx="1513">
                  <c:v>60.520002008000006</c:v>
                </c:pt>
                <c:pt idx="1514">
                  <c:v>60.560002008000005</c:v>
                </c:pt>
                <c:pt idx="1515">
                  <c:v>60.600002008000004</c:v>
                </c:pt>
                <c:pt idx="1516">
                  <c:v>60.640002008000003</c:v>
                </c:pt>
                <c:pt idx="1517">
                  <c:v>60.680002008000002</c:v>
                </c:pt>
                <c:pt idx="1518">
                  <c:v>60.720002008000002</c:v>
                </c:pt>
                <c:pt idx="1519">
                  <c:v>60.760002008000001</c:v>
                </c:pt>
                <c:pt idx="1520">
                  <c:v>60.800002008000007</c:v>
                </c:pt>
                <c:pt idx="1521">
                  <c:v>60.840002008000006</c:v>
                </c:pt>
                <c:pt idx="1522">
                  <c:v>60.880002008000005</c:v>
                </c:pt>
                <c:pt idx="1523">
                  <c:v>60.920002008000004</c:v>
                </c:pt>
                <c:pt idx="1524">
                  <c:v>60.960002008000004</c:v>
                </c:pt>
                <c:pt idx="1525">
                  <c:v>61.000002008000003</c:v>
                </c:pt>
                <c:pt idx="1526">
                  <c:v>61.040002008000002</c:v>
                </c:pt>
                <c:pt idx="1527">
                  <c:v>61.080002008000001</c:v>
                </c:pt>
                <c:pt idx="1528">
                  <c:v>61.120002008000007</c:v>
                </c:pt>
                <c:pt idx="1529">
                  <c:v>61.160002008000006</c:v>
                </c:pt>
                <c:pt idx="1530">
                  <c:v>61.200002008000006</c:v>
                </c:pt>
                <c:pt idx="1531">
                  <c:v>61.240002008000005</c:v>
                </c:pt>
                <c:pt idx="1532">
                  <c:v>61.280002008000004</c:v>
                </c:pt>
                <c:pt idx="1533">
                  <c:v>61.320002008000003</c:v>
                </c:pt>
                <c:pt idx="1534">
                  <c:v>61.360002008000002</c:v>
                </c:pt>
                <c:pt idx="1535">
                  <c:v>61.400002008000001</c:v>
                </c:pt>
                <c:pt idx="1536">
                  <c:v>61.440002008</c:v>
                </c:pt>
                <c:pt idx="1537">
                  <c:v>61.480002008000007</c:v>
                </c:pt>
                <c:pt idx="1538">
                  <c:v>61.520002008000006</c:v>
                </c:pt>
                <c:pt idx="1539">
                  <c:v>61.560002008000005</c:v>
                </c:pt>
                <c:pt idx="1540">
                  <c:v>61.600002008000004</c:v>
                </c:pt>
                <c:pt idx="1541">
                  <c:v>61.640002008000003</c:v>
                </c:pt>
                <c:pt idx="1542">
                  <c:v>61.680002008000002</c:v>
                </c:pt>
                <c:pt idx="1543">
                  <c:v>61.720002008000002</c:v>
                </c:pt>
                <c:pt idx="1544">
                  <c:v>61.760002008000001</c:v>
                </c:pt>
                <c:pt idx="1545">
                  <c:v>61.800002008000007</c:v>
                </c:pt>
                <c:pt idx="1546">
                  <c:v>61.840002008000006</c:v>
                </c:pt>
                <c:pt idx="1547">
                  <c:v>61.880002008000005</c:v>
                </c:pt>
                <c:pt idx="1548">
                  <c:v>61.920002008000004</c:v>
                </c:pt>
                <c:pt idx="1549">
                  <c:v>61.960002008000004</c:v>
                </c:pt>
                <c:pt idx="1550">
                  <c:v>62.000002008000003</c:v>
                </c:pt>
                <c:pt idx="1551">
                  <c:v>62.040002008000002</c:v>
                </c:pt>
                <c:pt idx="1552">
                  <c:v>62.080002008000001</c:v>
                </c:pt>
                <c:pt idx="1553">
                  <c:v>62.120002008000007</c:v>
                </c:pt>
                <c:pt idx="1554">
                  <c:v>62.160002008000006</c:v>
                </c:pt>
                <c:pt idx="1555">
                  <c:v>62.200002008000006</c:v>
                </c:pt>
                <c:pt idx="1556">
                  <c:v>62.240002008000005</c:v>
                </c:pt>
                <c:pt idx="1557">
                  <c:v>62.280002008000004</c:v>
                </c:pt>
                <c:pt idx="1558">
                  <c:v>62.320002008000003</c:v>
                </c:pt>
                <c:pt idx="1559">
                  <c:v>62.360002008000002</c:v>
                </c:pt>
                <c:pt idx="1560">
                  <c:v>62.400002008000001</c:v>
                </c:pt>
                <c:pt idx="1561">
                  <c:v>62.440002008</c:v>
                </c:pt>
                <c:pt idx="1562">
                  <c:v>62.480002008000007</c:v>
                </c:pt>
                <c:pt idx="1563">
                  <c:v>62.520002008000006</c:v>
                </c:pt>
                <c:pt idx="1564">
                  <c:v>62.560002008000005</c:v>
                </c:pt>
                <c:pt idx="1565">
                  <c:v>62.600002008000004</c:v>
                </c:pt>
                <c:pt idx="1566">
                  <c:v>62.640002008000003</c:v>
                </c:pt>
                <c:pt idx="1567">
                  <c:v>62.680002008000002</c:v>
                </c:pt>
                <c:pt idx="1568">
                  <c:v>62.720002008000002</c:v>
                </c:pt>
                <c:pt idx="1569">
                  <c:v>62.760002008000001</c:v>
                </c:pt>
                <c:pt idx="1570">
                  <c:v>62.800002008000007</c:v>
                </c:pt>
                <c:pt idx="1571">
                  <c:v>62.840002008000006</c:v>
                </c:pt>
                <c:pt idx="1572">
                  <c:v>62.880002008000005</c:v>
                </c:pt>
                <c:pt idx="1573">
                  <c:v>62.920002008000004</c:v>
                </c:pt>
                <c:pt idx="1574">
                  <c:v>62.960002008000004</c:v>
                </c:pt>
                <c:pt idx="1575">
                  <c:v>63.000002008000003</c:v>
                </c:pt>
                <c:pt idx="1576">
                  <c:v>63.040002008000002</c:v>
                </c:pt>
                <c:pt idx="1577">
                  <c:v>63.080002008000001</c:v>
                </c:pt>
                <c:pt idx="1578">
                  <c:v>63.120002008000007</c:v>
                </c:pt>
                <c:pt idx="1579">
                  <c:v>63.160002008000006</c:v>
                </c:pt>
                <c:pt idx="1580">
                  <c:v>63.200002008000006</c:v>
                </c:pt>
                <c:pt idx="1581">
                  <c:v>63.240002008000005</c:v>
                </c:pt>
                <c:pt idx="1582">
                  <c:v>63.280002008000004</c:v>
                </c:pt>
                <c:pt idx="1583">
                  <c:v>63.320002008000003</c:v>
                </c:pt>
                <c:pt idx="1584">
                  <c:v>63.360002008000002</c:v>
                </c:pt>
                <c:pt idx="1585">
                  <c:v>63.400002008000001</c:v>
                </c:pt>
                <c:pt idx="1586">
                  <c:v>63.440002008</c:v>
                </c:pt>
                <c:pt idx="1587">
                  <c:v>63.480002008000007</c:v>
                </c:pt>
                <c:pt idx="1588">
                  <c:v>63.520002008000006</c:v>
                </c:pt>
                <c:pt idx="1589">
                  <c:v>63.560002008000005</c:v>
                </c:pt>
                <c:pt idx="1590">
                  <c:v>63.600002008000004</c:v>
                </c:pt>
                <c:pt idx="1591">
                  <c:v>63.640002008000003</c:v>
                </c:pt>
                <c:pt idx="1592">
                  <c:v>63.680002008000002</c:v>
                </c:pt>
                <c:pt idx="1593">
                  <c:v>63.720002008000002</c:v>
                </c:pt>
                <c:pt idx="1594">
                  <c:v>63.760002008000001</c:v>
                </c:pt>
                <c:pt idx="1595">
                  <c:v>63.800002008000007</c:v>
                </c:pt>
                <c:pt idx="1596">
                  <c:v>63.840002008000006</c:v>
                </c:pt>
                <c:pt idx="1597">
                  <c:v>63.880002008000005</c:v>
                </c:pt>
                <c:pt idx="1598">
                  <c:v>63.920002008000004</c:v>
                </c:pt>
                <c:pt idx="1599">
                  <c:v>63.960002008000004</c:v>
                </c:pt>
                <c:pt idx="1600">
                  <c:v>64.00000200800001</c:v>
                </c:pt>
                <c:pt idx="1601">
                  <c:v>64.040002008000002</c:v>
                </c:pt>
                <c:pt idx="1602">
                  <c:v>64.080002008000008</c:v>
                </c:pt>
                <c:pt idx="1603">
                  <c:v>64.120002008</c:v>
                </c:pt>
                <c:pt idx="1604">
                  <c:v>64.160002008000006</c:v>
                </c:pt>
                <c:pt idx="1605">
                  <c:v>64.200002007999998</c:v>
                </c:pt>
                <c:pt idx="1606">
                  <c:v>64.240002008000005</c:v>
                </c:pt>
                <c:pt idx="1607">
                  <c:v>64.280002008000011</c:v>
                </c:pt>
                <c:pt idx="1608">
                  <c:v>64.320002008000003</c:v>
                </c:pt>
                <c:pt idx="1609">
                  <c:v>64.360002008000009</c:v>
                </c:pt>
                <c:pt idx="1610">
                  <c:v>64.400002008000001</c:v>
                </c:pt>
                <c:pt idx="1611">
                  <c:v>64.440002008000008</c:v>
                </c:pt>
                <c:pt idx="1612">
                  <c:v>64.480002008</c:v>
                </c:pt>
                <c:pt idx="1613">
                  <c:v>64.520002008000006</c:v>
                </c:pt>
                <c:pt idx="1614">
                  <c:v>64.560002007999998</c:v>
                </c:pt>
                <c:pt idx="1615">
                  <c:v>64.600002008000004</c:v>
                </c:pt>
                <c:pt idx="1616">
                  <c:v>64.64000200800001</c:v>
                </c:pt>
                <c:pt idx="1617">
                  <c:v>64.680002008000002</c:v>
                </c:pt>
                <c:pt idx="1618">
                  <c:v>64.720002008000009</c:v>
                </c:pt>
                <c:pt idx="1619">
                  <c:v>64.760002008000001</c:v>
                </c:pt>
                <c:pt idx="1620">
                  <c:v>64.800002008000007</c:v>
                </c:pt>
                <c:pt idx="1621">
                  <c:v>64.840002007999999</c:v>
                </c:pt>
                <c:pt idx="1622">
                  <c:v>64.880002008000005</c:v>
                </c:pt>
                <c:pt idx="1623">
                  <c:v>64.920002007999997</c:v>
                </c:pt>
                <c:pt idx="1624">
                  <c:v>64.960002008000004</c:v>
                </c:pt>
                <c:pt idx="1625">
                  <c:v>65.00000200800001</c:v>
                </c:pt>
                <c:pt idx="1626">
                  <c:v>65.040002008000002</c:v>
                </c:pt>
                <c:pt idx="1627">
                  <c:v>65.080002008000008</c:v>
                </c:pt>
                <c:pt idx="1628">
                  <c:v>65.120002008</c:v>
                </c:pt>
                <c:pt idx="1629">
                  <c:v>65.160002008000006</c:v>
                </c:pt>
                <c:pt idx="1630">
                  <c:v>65.200002007999998</c:v>
                </c:pt>
                <c:pt idx="1631">
                  <c:v>65.240002008000005</c:v>
                </c:pt>
                <c:pt idx="1632">
                  <c:v>65.280002008000011</c:v>
                </c:pt>
                <c:pt idx="1633">
                  <c:v>65.320002008000003</c:v>
                </c:pt>
                <c:pt idx="1634">
                  <c:v>65.360002008000009</c:v>
                </c:pt>
                <c:pt idx="1635">
                  <c:v>65.400002008000001</c:v>
                </c:pt>
                <c:pt idx="1636">
                  <c:v>65.440002008000008</c:v>
                </c:pt>
                <c:pt idx="1637">
                  <c:v>65.480002008</c:v>
                </c:pt>
                <c:pt idx="1638">
                  <c:v>65.520002008000006</c:v>
                </c:pt>
                <c:pt idx="1639">
                  <c:v>65.560002007999998</c:v>
                </c:pt>
                <c:pt idx="1640">
                  <c:v>65.600002008000004</c:v>
                </c:pt>
                <c:pt idx="1641">
                  <c:v>65.64000200800001</c:v>
                </c:pt>
                <c:pt idx="1642">
                  <c:v>65.680002008000002</c:v>
                </c:pt>
                <c:pt idx="1643">
                  <c:v>65.720002008000009</c:v>
                </c:pt>
                <c:pt idx="1644">
                  <c:v>65.760002008000001</c:v>
                </c:pt>
                <c:pt idx="1645">
                  <c:v>65.800002008000007</c:v>
                </c:pt>
                <c:pt idx="1646">
                  <c:v>65.840002007999999</c:v>
                </c:pt>
                <c:pt idx="1647">
                  <c:v>65.880002008000005</c:v>
                </c:pt>
                <c:pt idx="1648">
                  <c:v>65.920002007999997</c:v>
                </c:pt>
                <c:pt idx="1649">
                  <c:v>65.960002008000004</c:v>
                </c:pt>
                <c:pt idx="1650">
                  <c:v>66.00000200800001</c:v>
                </c:pt>
                <c:pt idx="1651">
                  <c:v>66.040002008000002</c:v>
                </c:pt>
                <c:pt idx="1652">
                  <c:v>66.080002008000008</c:v>
                </c:pt>
                <c:pt idx="1653">
                  <c:v>66.120002008</c:v>
                </c:pt>
                <c:pt idx="1654">
                  <c:v>66.160002008000006</c:v>
                </c:pt>
                <c:pt idx="1655">
                  <c:v>66.200002007999998</c:v>
                </c:pt>
                <c:pt idx="1656">
                  <c:v>66.240002008000005</c:v>
                </c:pt>
                <c:pt idx="1657">
                  <c:v>66.280002008000011</c:v>
                </c:pt>
                <c:pt idx="1658">
                  <c:v>66.320002008000003</c:v>
                </c:pt>
                <c:pt idx="1659">
                  <c:v>66.360002008000009</c:v>
                </c:pt>
                <c:pt idx="1660">
                  <c:v>66.400002008000001</c:v>
                </c:pt>
                <c:pt idx="1661">
                  <c:v>66.440002008000008</c:v>
                </c:pt>
                <c:pt idx="1662">
                  <c:v>66.480002008</c:v>
                </c:pt>
                <c:pt idx="1663">
                  <c:v>66.520002008000006</c:v>
                </c:pt>
                <c:pt idx="1664">
                  <c:v>66.560002007999998</c:v>
                </c:pt>
                <c:pt idx="1665">
                  <c:v>66.600002008000004</c:v>
                </c:pt>
                <c:pt idx="1666">
                  <c:v>66.64000200800001</c:v>
                </c:pt>
                <c:pt idx="1667">
                  <c:v>66.680002008000002</c:v>
                </c:pt>
                <c:pt idx="1668">
                  <c:v>66.720002008000009</c:v>
                </c:pt>
                <c:pt idx="1669">
                  <c:v>66.760002008000001</c:v>
                </c:pt>
                <c:pt idx="1670">
                  <c:v>66.800002008000007</c:v>
                </c:pt>
                <c:pt idx="1671">
                  <c:v>66.840002007999999</c:v>
                </c:pt>
                <c:pt idx="1672">
                  <c:v>66.880002008000005</c:v>
                </c:pt>
                <c:pt idx="1673">
                  <c:v>66.920002007999997</c:v>
                </c:pt>
                <c:pt idx="1674">
                  <c:v>66.960002008000004</c:v>
                </c:pt>
                <c:pt idx="1675">
                  <c:v>67.00000200800001</c:v>
                </c:pt>
                <c:pt idx="1676">
                  <c:v>67.040002008000002</c:v>
                </c:pt>
                <c:pt idx="1677">
                  <c:v>67.080002008000008</c:v>
                </c:pt>
                <c:pt idx="1678">
                  <c:v>67.120002008</c:v>
                </c:pt>
                <c:pt idx="1679">
                  <c:v>67.160002008000006</c:v>
                </c:pt>
                <c:pt idx="1680">
                  <c:v>67.200002007999998</c:v>
                </c:pt>
                <c:pt idx="1681">
                  <c:v>67.240002008000005</c:v>
                </c:pt>
                <c:pt idx="1682">
                  <c:v>67.280002008000011</c:v>
                </c:pt>
                <c:pt idx="1683">
                  <c:v>67.320002008000003</c:v>
                </c:pt>
                <c:pt idx="1684">
                  <c:v>67.360002008000009</c:v>
                </c:pt>
                <c:pt idx="1685">
                  <c:v>67.400002008000001</c:v>
                </c:pt>
                <c:pt idx="1686">
                  <c:v>67.440002008000008</c:v>
                </c:pt>
                <c:pt idx="1687">
                  <c:v>67.480002008</c:v>
                </c:pt>
                <c:pt idx="1688">
                  <c:v>67.520002008000006</c:v>
                </c:pt>
                <c:pt idx="1689">
                  <c:v>67.560002007999998</c:v>
                </c:pt>
                <c:pt idx="1690">
                  <c:v>67.600002008000004</c:v>
                </c:pt>
                <c:pt idx="1691">
                  <c:v>67.64000200800001</c:v>
                </c:pt>
                <c:pt idx="1692">
                  <c:v>67.680002008000002</c:v>
                </c:pt>
                <c:pt idx="1693">
                  <c:v>67.720002008000009</c:v>
                </c:pt>
                <c:pt idx="1694">
                  <c:v>67.760002008000001</c:v>
                </c:pt>
                <c:pt idx="1695">
                  <c:v>67.800002008000007</c:v>
                </c:pt>
                <c:pt idx="1696">
                  <c:v>67.840002007999999</c:v>
                </c:pt>
                <c:pt idx="1697">
                  <c:v>67.880002008000005</c:v>
                </c:pt>
                <c:pt idx="1698">
                  <c:v>67.920002007999997</c:v>
                </c:pt>
                <c:pt idx="1699">
                  <c:v>67.960002008000004</c:v>
                </c:pt>
                <c:pt idx="1700">
                  <c:v>68.00000200800001</c:v>
                </c:pt>
                <c:pt idx="1701">
                  <c:v>68.040002008000002</c:v>
                </c:pt>
                <c:pt idx="1702">
                  <c:v>68.080002008000008</c:v>
                </c:pt>
                <c:pt idx="1703">
                  <c:v>68.120002008</c:v>
                </c:pt>
                <c:pt idx="1704">
                  <c:v>68.160002008000006</c:v>
                </c:pt>
                <c:pt idx="1705">
                  <c:v>68.200002007999998</c:v>
                </c:pt>
                <c:pt idx="1706">
                  <c:v>68.240002008000005</c:v>
                </c:pt>
                <c:pt idx="1707">
                  <c:v>68.280002008000011</c:v>
                </c:pt>
                <c:pt idx="1708">
                  <c:v>68.320002008000003</c:v>
                </c:pt>
                <c:pt idx="1709">
                  <c:v>68.360002008000009</c:v>
                </c:pt>
                <c:pt idx="1710">
                  <c:v>68.400002008000001</c:v>
                </c:pt>
                <c:pt idx="1711">
                  <c:v>68.440002008000008</c:v>
                </c:pt>
                <c:pt idx="1712">
                  <c:v>68.480002008</c:v>
                </c:pt>
                <c:pt idx="1713">
                  <c:v>68.520002008000006</c:v>
                </c:pt>
                <c:pt idx="1714">
                  <c:v>68.560002007999998</c:v>
                </c:pt>
                <c:pt idx="1715">
                  <c:v>68.600002008000004</c:v>
                </c:pt>
                <c:pt idx="1716">
                  <c:v>68.64000200800001</c:v>
                </c:pt>
                <c:pt idx="1717">
                  <c:v>68.680002008000002</c:v>
                </c:pt>
                <c:pt idx="1718">
                  <c:v>68.720002008000009</c:v>
                </c:pt>
                <c:pt idx="1719">
                  <c:v>68.760002008000001</c:v>
                </c:pt>
                <c:pt idx="1720">
                  <c:v>68.800002008000007</c:v>
                </c:pt>
                <c:pt idx="1721">
                  <c:v>68.840002007999999</c:v>
                </c:pt>
                <c:pt idx="1722">
                  <c:v>68.880002008000005</c:v>
                </c:pt>
                <c:pt idx="1723">
                  <c:v>68.920002007999997</c:v>
                </c:pt>
                <c:pt idx="1724">
                  <c:v>68.960002008000004</c:v>
                </c:pt>
                <c:pt idx="1725">
                  <c:v>69.00000200800001</c:v>
                </c:pt>
                <c:pt idx="1726">
                  <c:v>69.040002008000002</c:v>
                </c:pt>
                <c:pt idx="1727">
                  <c:v>69.080002008000008</c:v>
                </c:pt>
                <c:pt idx="1728">
                  <c:v>69.120002008</c:v>
                </c:pt>
                <c:pt idx="1729">
                  <c:v>69.160002008000006</c:v>
                </c:pt>
                <c:pt idx="1730">
                  <c:v>69.200002007999998</c:v>
                </c:pt>
                <c:pt idx="1731">
                  <c:v>69.240002008000005</c:v>
                </c:pt>
                <c:pt idx="1732">
                  <c:v>69.280002008000011</c:v>
                </c:pt>
                <c:pt idx="1733">
                  <c:v>69.320002008000003</c:v>
                </c:pt>
                <c:pt idx="1734">
                  <c:v>69.360002008000009</c:v>
                </c:pt>
                <c:pt idx="1735">
                  <c:v>69.400002008000001</c:v>
                </c:pt>
                <c:pt idx="1736">
                  <c:v>69.440002008000008</c:v>
                </c:pt>
                <c:pt idx="1737">
                  <c:v>69.480002008</c:v>
                </c:pt>
                <c:pt idx="1738">
                  <c:v>69.520002008000006</c:v>
                </c:pt>
                <c:pt idx="1739">
                  <c:v>69.560002007999998</c:v>
                </c:pt>
                <c:pt idx="1740">
                  <c:v>69.600002008000004</c:v>
                </c:pt>
                <c:pt idx="1741">
                  <c:v>69.64000200800001</c:v>
                </c:pt>
                <c:pt idx="1742">
                  <c:v>69.680002008000002</c:v>
                </c:pt>
                <c:pt idx="1743">
                  <c:v>69.720002008000009</c:v>
                </c:pt>
                <c:pt idx="1744">
                  <c:v>69.760002008000001</c:v>
                </c:pt>
                <c:pt idx="1745">
                  <c:v>69.800002008000007</c:v>
                </c:pt>
                <c:pt idx="1746">
                  <c:v>69.840002007999999</c:v>
                </c:pt>
                <c:pt idx="1747">
                  <c:v>69.880002008000005</c:v>
                </c:pt>
                <c:pt idx="1748">
                  <c:v>69.920002007999997</c:v>
                </c:pt>
                <c:pt idx="1749">
                  <c:v>69.960002008000004</c:v>
                </c:pt>
                <c:pt idx="1750">
                  <c:v>70.00000200800001</c:v>
                </c:pt>
                <c:pt idx="1751">
                  <c:v>70.040002008000002</c:v>
                </c:pt>
                <c:pt idx="1752">
                  <c:v>70.080002008000008</c:v>
                </c:pt>
                <c:pt idx="1753">
                  <c:v>70.120002008</c:v>
                </c:pt>
                <c:pt idx="1754">
                  <c:v>70.160002008000006</c:v>
                </c:pt>
                <c:pt idx="1755">
                  <c:v>70.200002007999998</c:v>
                </c:pt>
                <c:pt idx="1756">
                  <c:v>70.240002008000005</c:v>
                </c:pt>
                <c:pt idx="1757">
                  <c:v>70.280002008000011</c:v>
                </c:pt>
                <c:pt idx="1758">
                  <c:v>70.320002008000003</c:v>
                </c:pt>
                <c:pt idx="1759">
                  <c:v>70.360002008000009</c:v>
                </c:pt>
                <c:pt idx="1760">
                  <c:v>70.400002008000001</c:v>
                </c:pt>
                <c:pt idx="1761">
                  <c:v>70.440002008000008</c:v>
                </c:pt>
                <c:pt idx="1762">
                  <c:v>70.480002008</c:v>
                </c:pt>
                <c:pt idx="1763">
                  <c:v>70.520002008000006</c:v>
                </c:pt>
                <c:pt idx="1764">
                  <c:v>70.560002007999998</c:v>
                </c:pt>
                <c:pt idx="1765">
                  <c:v>70.600002008000004</c:v>
                </c:pt>
                <c:pt idx="1766">
                  <c:v>70.64000200800001</c:v>
                </c:pt>
                <c:pt idx="1767">
                  <c:v>70.680002008000002</c:v>
                </c:pt>
                <c:pt idx="1768">
                  <c:v>70.720002008000009</c:v>
                </c:pt>
                <c:pt idx="1769">
                  <c:v>70.760002008000001</c:v>
                </c:pt>
                <c:pt idx="1770">
                  <c:v>70.800002008000007</c:v>
                </c:pt>
                <c:pt idx="1771">
                  <c:v>70.840002007999999</c:v>
                </c:pt>
                <c:pt idx="1772">
                  <c:v>70.880002008000005</c:v>
                </c:pt>
                <c:pt idx="1773">
                  <c:v>70.920002007999997</c:v>
                </c:pt>
                <c:pt idx="1774">
                  <c:v>70.960002008000004</c:v>
                </c:pt>
                <c:pt idx="1775">
                  <c:v>71.00000200800001</c:v>
                </c:pt>
                <c:pt idx="1776">
                  <c:v>71.040002008000002</c:v>
                </c:pt>
                <c:pt idx="1777">
                  <c:v>71.080002008000008</c:v>
                </c:pt>
                <c:pt idx="1778">
                  <c:v>71.120002008</c:v>
                </c:pt>
                <c:pt idx="1779">
                  <c:v>71.160002008000006</c:v>
                </c:pt>
                <c:pt idx="1780">
                  <c:v>71.200002007999998</c:v>
                </c:pt>
                <c:pt idx="1781">
                  <c:v>71.240002008000005</c:v>
                </c:pt>
                <c:pt idx="1782">
                  <c:v>71.280002008000011</c:v>
                </c:pt>
                <c:pt idx="1783">
                  <c:v>71.320002008000003</c:v>
                </c:pt>
                <c:pt idx="1784">
                  <c:v>71.360002008000009</c:v>
                </c:pt>
                <c:pt idx="1785">
                  <c:v>71.400002008000001</c:v>
                </c:pt>
                <c:pt idx="1786">
                  <c:v>71.440002008000008</c:v>
                </c:pt>
                <c:pt idx="1787">
                  <c:v>71.480002008</c:v>
                </c:pt>
                <c:pt idx="1788">
                  <c:v>71.520002008000006</c:v>
                </c:pt>
                <c:pt idx="1789">
                  <c:v>71.560002007999998</c:v>
                </c:pt>
                <c:pt idx="1790">
                  <c:v>71.600002008000004</c:v>
                </c:pt>
                <c:pt idx="1791">
                  <c:v>71.64000200800001</c:v>
                </c:pt>
                <c:pt idx="1792">
                  <c:v>71.680002008000002</c:v>
                </c:pt>
                <c:pt idx="1793">
                  <c:v>71.720002008000009</c:v>
                </c:pt>
                <c:pt idx="1794">
                  <c:v>71.760002008000001</c:v>
                </c:pt>
                <c:pt idx="1795">
                  <c:v>71.800002008000007</c:v>
                </c:pt>
                <c:pt idx="1796">
                  <c:v>71.840002007999999</c:v>
                </c:pt>
                <c:pt idx="1797">
                  <c:v>71.880002008000005</c:v>
                </c:pt>
                <c:pt idx="1798">
                  <c:v>71.920002008000012</c:v>
                </c:pt>
                <c:pt idx="1799">
                  <c:v>71.960002008000004</c:v>
                </c:pt>
                <c:pt idx="1800">
                  <c:v>72.00000200800001</c:v>
                </c:pt>
                <c:pt idx="1801">
                  <c:v>72.040002008000002</c:v>
                </c:pt>
                <c:pt idx="1802">
                  <c:v>72.080002008000008</c:v>
                </c:pt>
                <c:pt idx="1803">
                  <c:v>72.120002008</c:v>
                </c:pt>
                <c:pt idx="1804">
                  <c:v>72.160002008000006</c:v>
                </c:pt>
                <c:pt idx="1805">
                  <c:v>72.200002007999998</c:v>
                </c:pt>
                <c:pt idx="1806">
                  <c:v>72.240002008000005</c:v>
                </c:pt>
                <c:pt idx="1807">
                  <c:v>72.280002008000011</c:v>
                </c:pt>
                <c:pt idx="1808">
                  <c:v>72.320002008000003</c:v>
                </c:pt>
                <c:pt idx="1809">
                  <c:v>72.360002008000009</c:v>
                </c:pt>
                <c:pt idx="1810">
                  <c:v>72.400002008000001</c:v>
                </c:pt>
                <c:pt idx="1811">
                  <c:v>72.440002008000008</c:v>
                </c:pt>
                <c:pt idx="1812">
                  <c:v>72.480002008</c:v>
                </c:pt>
                <c:pt idx="1813">
                  <c:v>72.520002008000006</c:v>
                </c:pt>
                <c:pt idx="1814">
                  <c:v>72.560002007999998</c:v>
                </c:pt>
                <c:pt idx="1815">
                  <c:v>72.600002008000004</c:v>
                </c:pt>
                <c:pt idx="1816">
                  <c:v>72.64000200800001</c:v>
                </c:pt>
                <c:pt idx="1817">
                  <c:v>72.680002008000002</c:v>
                </c:pt>
                <c:pt idx="1818">
                  <c:v>72.720002008000009</c:v>
                </c:pt>
                <c:pt idx="1819">
                  <c:v>72.760002008000001</c:v>
                </c:pt>
                <c:pt idx="1820">
                  <c:v>72.800002008000007</c:v>
                </c:pt>
                <c:pt idx="1821">
                  <c:v>72.840002007999999</c:v>
                </c:pt>
                <c:pt idx="1822">
                  <c:v>72.880002008000005</c:v>
                </c:pt>
                <c:pt idx="1823">
                  <c:v>72.920002008000012</c:v>
                </c:pt>
                <c:pt idx="1824">
                  <c:v>72.960002008000004</c:v>
                </c:pt>
                <c:pt idx="1825">
                  <c:v>73.00000200800001</c:v>
                </c:pt>
                <c:pt idx="1826">
                  <c:v>73.040002008000002</c:v>
                </c:pt>
                <c:pt idx="1827">
                  <c:v>73.080002008000008</c:v>
                </c:pt>
                <c:pt idx="1828">
                  <c:v>73.120002008</c:v>
                </c:pt>
                <c:pt idx="1829">
                  <c:v>73.160002008000006</c:v>
                </c:pt>
                <c:pt idx="1830">
                  <c:v>73.200002007999998</c:v>
                </c:pt>
                <c:pt idx="1831">
                  <c:v>73.240002008000005</c:v>
                </c:pt>
                <c:pt idx="1832">
                  <c:v>73.280002008000011</c:v>
                </c:pt>
                <c:pt idx="1833">
                  <c:v>73.320002008000003</c:v>
                </c:pt>
                <c:pt idx="1834">
                  <c:v>73.360002008000009</c:v>
                </c:pt>
                <c:pt idx="1835">
                  <c:v>73.400002008000001</c:v>
                </c:pt>
                <c:pt idx="1836">
                  <c:v>73.440002008000008</c:v>
                </c:pt>
                <c:pt idx="1837">
                  <c:v>73.480002008</c:v>
                </c:pt>
                <c:pt idx="1838">
                  <c:v>73.520002008000006</c:v>
                </c:pt>
                <c:pt idx="1839">
                  <c:v>73.560002007999998</c:v>
                </c:pt>
                <c:pt idx="1840">
                  <c:v>73.600002008000004</c:v>
                </c:pt>
                <c:pt idx="1841">
                  <c:v>73.64000200800001</c:v>
                </c:pt>
                <c:pt idx="1842">
                  <c:v>73.680002008000002</c:v>
                </c:pt>
                <c:pt idx="1843">
                  <c:v>73.720002008000009</c:v>
                </c:pt>
                <c:pt idx="1844">
                  <c:v>73.760002008000001</c:v>
                </c:pt>
                <c:pt idx="1845">
                  <c:v>73.800002008000007</c:v>
                </c:pt>
                <c:pt idx="1846">
                  <c:v>73.840002007999999</c:v>
                </c:pt>
                <c:pt idx="1847">
                  <c:v>73.880002008000005</c:v>
                </c:pt>
                <c:pt idx="1848">
                  <c:v>73.920002008000012</c:v>
                </c:pt>
                <c:pt idx="1849">
                  <c:v>73.960002008000004</c:v>
                </c:pt>
                <c:pt idx="1850">
                  <c:v>74.00000200800001</c:v>
                </c:pt>
                <c:pt idx="1851">
                  <c:v>74.040002008000002</c:v>
                </c:pt>
                <c:pt idx="1852">
                  <c:v>74.080002008000008</c:v>
                </c:pt>
                <c:pt idx="1853">
                  <c:v>74.120002008</c:v>
                </c:pt>
                <c:pt idx="1854">
                  <c:v>74.160002008000006</c:v>
                </c:pt>
                <c:pt idx="1855">
                  <c:v>74.200002007999998</c:v>
                </c:pt>
                <c:pt idx="1856">
                  <c:v>74.240002008000005</c:v>
                </c:pt>
                <c:pt idx="1857">
                  <c:v>74.280000057999999</c:v>
                </c:pt>
                <c:pt idx="1858">
                  <c:v>74.320000161999999</c:v>
                </c:pt>
                <c:pt idx="1859">
                  <c:v>74.360000162000006</c:v>
                </c:pt>
                <c:pt idx="1860">
                  <c:v>74.400000161999998</c:v>
                </c:pt>
                <c:pt idx="1861">
                  <c:v>74.440000162000004</c:v>
                </c:pt>
                <c:pt idx="1862">
                  <c:v>74.48000016200001</c:v>
                </c:pt>
                <c:pt idx="1863">
                  <c:v>74.520000162000002</c:v>
                </c:pt>
                <c:pt idx="1864">
                  <c:v>74.560000162000009</c:v>
                </c:pt>
                <c:pt idx="1865">
                  <c:v>74.600000162000001</c:v>
                </c:pt>
                <c:pt idx="1866">
                  <c:v>74.640000162000007</c:v>
                </c:pt>
                <c:pt idx="1867">
                  <c:v>74.680000161999999</c:v>
                </c:pt>
                <c:pt idx="1868">
                  <c:v>74.720000162000005</c:v>
                </c:pt>
                <c:pt idx="1869">
                  <c:v>74.760000162000011</c:v>
                </c:pt>
                <c:pt idx="1870">
                  <c:v>74.800000162000003</c:v>
                </c:pt>
                <c:pt idx="1871">
                  <c:v>74.84000016200001</c:v>
                </c:pt>
                <c:pt idx="1872">
                  <c:v>74.880000162000002</c:v>
                </c:pt>
                <c:pt idx="1873">
                  <c:v>74.920000162000008</c:v>
                </c:pt>
                <c:pt idx="1874">
                  <c:v>74.960000162</c:v>
                </c:pt>
                <c:pt idx="1875">
                  <c:v>75.000000162000006</c:v>
                </c:pt>
                <c:pt idx="1876">
                  <c:v>75.040000161999998</c:v>
                </c:pt>
                <c:pt idx="1877">
                  <c:v>75.080000162000005</c:v>
                </c:pt>
                <c:pt idx="1878">
                  <c:v>75.120000162000011</c:v>
                </c:pt>
                <c:pt idx="1879">
                  <c:v>75.160000162000003</c:v>
                </c:pt>
                <c:pt idx="1880">
                  <c:v>75.200000162000009</c:v>
                </c:pt>
                <c:pt idx="1881">
                  <c:v>75.240000162000001</c:v>
                </c:pt>
                <c:pt idx="1882">
                  <c:v>75.280000162000007</c:v>
                </c:pt>
                <c:pt idx="1883">
                  <c:v>75.320000161999999</c:v>
                </c:pt>
                <c:pt idx="1884">
                  <c:v>75.360000162000006</c:v>
                </c:pt>
                <c:pt idx="1885">
                  <c:v>75.400000161999998</c:v>
                </c:pt>
                <c:pt idx="1886">
                  <c:v>75.440000162000004</c:v>
                </c:pt>
                <c:pt idx="1887">
                  <c:v>75.48000016200001</c:v>
                </c:pt>
                <c:pt idx="1888">
                  <c:v>75.520000162000002</c:v>
                </c:pt>
                <c:pt idx="1889">
                  <c:v>75.560000162000009</c:v>
                </c:pt>
                <c:pt idx="1890">
                  <c:v>75.600000162000001</c:v>
                </c:pt>
                <c:pt idx="1891">
                  <c:v>75.640000162000007</c:v>
                </c:pt>
                <c:pt idx="1892">
                  <c:v>75.680000161999999</c:v>
                </c:pt>
                <c:pt idx="1893">
                  <c:v>75.720000162000005</c:v>
                </c:pt>
                <c:pt idx="1894">
                  <c:v>75.760000162000011</c:v>
                </c:pt>
                <c:pt idx="1895">
                  <c:v>75.800000162000003</c:v>
                </c:pt>
                <c:pt idx="1896">
                  <c:v>75.84000016200001</c:v>
                </c:pt>
                <c:pt idx="1897">
                  <c:v>75.880000162000002</c:v>
                </c:pt>
                <c:pt idx="1898">
                  <c:v>75.920000162000008</c:v>
                </c:pt>
                <c:pt idx="1899">
                  <c:v>75.960000162</c:v>
                </c:pt>
                <c:pt idx="1900">
                  <c:v>76.000000162000006</c:v>
                </c:pt>
                <c:pt idx="1901">
                  <c:v>76.040000161999998</c:v>
                </c:pt>
                <c:pt idx="1902">
                  <c:v>76.080000162000005</c:v>
                </c:pt>
                <c:pt idx="1903">
                  <c:v>76.120000162000011</c:v>
                </c:pt>
                <c:pt idx="1904">
                  <c:v>76.160000162000003</c:v>
                </c:pt>
                <c:pt idx="1905">
                  <c:v>76.200000162000009</c:v>
                </c:pt>
                <c:pt idx="1906">
                  <c:v>76.240000162000001</c:v>
                </c:pt>
                <c:pt idx="1907">
                  <c:v>76.280000162000007</c:v>
                </c:pt>
                <c:pt idx="1908">
                  <c:v>76.320000161999999</c:v>
                </c:pt>
                <c:pt idx="1909">
                  <c:v>76.360000162000006</c:v>
                </c:pt>
                <c:pt idx="1910">
                  <c:v>76.400000161999998</c:v>
                </c:pt>
                <c:pt idx="1911">
                  <c:v>76.440000162000004</c:v>
                </c:pt>
                <c:pt idx="1912">
                  <c:v>76.48000016200001</c:v>
                </c:pt>
                <c:pt idx="1913">
                  <c:v>76.520000162000002</c:v>
                </c:pt>
                <c:pt idx="1914">
                  <c:v>76.560000162000009</c:v>
                </c:pt>
                <c:pt idx="1915">
                  <c:v>76.600000162000001</c:v>
                </c:pt>
                <c:pt idx="1916">
                  <c:v>76.640000162000007</c:v>
                </c:pt>
                <c:pt idx="1917">
                  <c:v>76.680000161999999</c:v>
                </c:pt>
                <c:pt idx="1918">
                  <c:v>76.720000162000005</c:v>
                </c:pt>
                <c:pt idx="1919">
                  <c:v>76.760000162000011</c:v>
                </c:pt>
                <c:pt idx="1920">
                  <c:v>76.800000162000003</c:v>
                </c:pt>
                <c:pt idx="1921">
                  <c:v>76.84000016200001</c:v>
                </c:pt>
                <c:pt idx="1922">
                  <c:v>76.880000162000002</c:v>
                </c:pt>
                <c:pt idx="1923">
                  <c:v>76.920000162000008</c:v>
                </c:pt>
                <c:pt idx="1924">
                  <c:v>76.960000162</c:v>
                </c:pt>
                <c:pt idx="1925">
                  <c:v>77.000000162000006</c:v>
                </c:pt>
                <c:pt idx="1926">
                  <c:v>77.040000161999998</c:v>
                </c:pt>
                <c:pt idx="1927">
                  <c:v>77.080000162000005</c:v>
                </c:pt>
                <c:pt idx="1928">
                  <c:v>77.120000162000011</c:v>
                </c:pt>
                <c:pt idx="1929">
                  <c:v>77.160000162000003</c:v>
                </c:pt>
                <c:pt idx="1930">
                  <c:v>77.200000162000009</c:v>
                </c:pt>
                <c:pt idx="1931">
                  <c:v>77.240000162000001</c:v>
                </c:pt>
                <c:pt idx="1932">
                  <c:v>77.280000162000007</c:v>
                </c:pt>
                <c:pt idx="1933">
                  <c:v>77.320000161999999</c:v>
                </c:pt>
                <c:pt idx="1934">
                  <c:v>77.360000162000006</c:v>
                </c:pt>
                <c:pt idx="1935">
                  <c:v>77.400000161999998</c:v>
                </c:pt>
                <c:pt idx="1936">
                  <c:v>77.440000162000004</c:v>
                </c:pt>
                <c:pt idx="1937">
                  <c:v>77.48000016200001</c:v>
                </c:pt>
                <c:pt idx="1938">
                  <c:v>77.520000162000002</c:v>
                </c:pt>
                <c:pt idx="1939">
                  <c:v>77.560000162000009</c:v>
                </c:pt>
                <c:pt idx="1940">
                  <c:v>77.600000162000001</c:v>
                </c:pt>
                <c:pt idx="1941">
                  <c:v>77.640000162000007</c:v>
                </c:pt>
                <c:pt idx="1942">
                  <c:v>77.680000161999999</c:v>
                </c:pt>
                <c:pt idx="1943">
                  <c:v>77.720000162000005</c:v>
                </c:pt>
                <c:pt idx="1944">
                  <c:v>77.760000162000011</c:v>
                </c:pt>
                <c:pt idx="1945">
                  <c:v>77.800000162000003</c:v>
                </c:pt>
                <c:pt idx="1946">
                  <c:v>77.84000016200001</c:v>
                </c:pt>
                <c:pt idx="1947">
                  <c:v>77.880000162000002</c:v>
                </c:pt>
                <c:pt idx="1948">
                  <c:v>77.920000162000008</c:v>
                </c:pt>
                <c:pt idx="1949">
                  <c:v>77.960000162</c:v>
                </c:pt>
                <c:pt idx="1950">
                  <c:v>78.000000162000006</c:v>
                </c:pt>
                <c:pt idx="1951">
                  <c:v>78.040000161999998</c:v>
                </c:pt>
                <c:pt idx="1952">
                  <c:v>78.080000162000005</c:v>
                </c:pt>
                <c:pt idx="1953">
                  <c:v>78.120000162000011</c:v>
                </c:pt>
                <c:pt idx="1954">
                  <c:v>78.160000162000003</c:v>
                </c:pt>
                <c:pt idx="1955">
                  <c:v>78.200000162000009</c:v>
                </c:pt>
                <c:pt idx="1956">
                  <c:v>78.240000162000001</c:v>
                </c:pt>
                <c:pt idx="1957">
                  <c:v>78.280000162000007</c:v>
                </c:pt>
                <c:pt idx="1958">
                  <c:v>78.320000161999999</c:v>
                </c:pt>
                <c:pt idx="1959">
                  <c:v>78.360000162000006</c:v>
                </c:pt>
                <c:pt idx="1960">
                  <c:v>78.400000162000012</c:v>
                </c:pt>
                <c:pt idx="1961">
                  <c:v>78.440000162000004</c:v>
                </c:pt>
                <c:pt idx="1962">
                  <c:v>78.48000016200001</c:v>
                </c:pt>
                <c:pt idx="1963">
                  <c:v>78.520000162000002</c:v>
                </c:pt>
                <c:pt idx="1964">
                  <c:v>78.560000162000009</c:v>
                </c:pt>
                <c:pt idx="1965">
                  <c:v>78.600000162000001</c:v>
                </c:pt>
                <c:pt idx="1966">
                  <c:v>78.640000162000007</c:v>
                </c:pt>
                <c:pt idx="1967">
                  <c:v>78.680000161999999</c:v>
                </c:pt>
                <c:pt idx="1968">
                  <c:v>78.720000162000005</c:v>
                </c:pt>
                <c:pt idx="1969">
                  <c:v>78.760000162000011</c:v>
                </c:pt>
                <c:pt idx="1970">
                  <c:v>78.800000162000003</c:v>
                </c:pt>
                <c:pt idx="1971">
                  <c:v>78.84000016200001</c:v>
                </c:pt>
                <c:pt idx="1972">
                  <c:v>78.880000162000002</c:v>
                </c:pt>
                <c:pt idx="1973">
                  <c:v>78.920000162000008</c:v>
                </c:pt>
                <c:pt idx="1974">
                  <c:v>78.960000162</c:v>
                </c:pt>
                <c:pt idx="1975">
                  <c:v>79.000000162000006</c:v>
                </c:pt>
                <c:pt idx="1976">
                  <c:v>79.040000161999998</c:v>
                </c:pt>
                <c:pt idx="1977">
                  <c:v>79.080000162000005</c:v>
                </c:pt>
                <c:pt idx="1978">
                  <c:v>79.120000162000011</c:v>
                </c:pt>
                <c:pt idx="1979">
                  <c:v>79.160000162000003</c:v>
                </c:pt>
                <c:pt idx="1980">
                  <c:v>79.200000162000009</c:v>
                </c:pt>
                <c:pt idx="1981">
                  <c:v>79.240000162000001</c:v>
                </c:pt>
                <c:pt idx="1982">
                  <c:v>79.280000162000007</c:v>
                </c:pt>
                <c:pt idx="1983">
                  <c:v>79.320000161999999</c:v>
                </c:pt>
                <c:pt idx="1984">
                  <c:v>79.360000162000006</c:v>
                </c:pt>
                <c:pt idx="1985">
                  <c:v>79.400000162000012</c:v>
                </c:pt>
                <c:pt idx="1986">
                  <c:v>79.440000162000004</c:v>
                </c:pt>
                <c:pt idx="1987">
                  <c:v>79.48000016200001</c:v>
                </c:pt>
                <c:pt idx="1988">
                  <c:v>79.520000162000002</c:v>
                </c:pt>
                <c:pt idx="1989">
                  <c:v>79.560000162000009</c:v>
                </c:pt>
                <c:pt idx="1990">
                  <c:v>79.600000162000001</c:v>
                </c:pt>
                <c:pt idx="1991">
                  <c:v>79.640000162000007</c:v>
                </c:pt>
                <c:pt idx="1992">
                  <c:v>79.680000161999999</c:v>
                </c:pt>
                <c:pt idx="1993">
                  <c:v>79.720000162000005</c:v>
                </c:pt>
                <c:pt idx="1994">
                  <c:v>79.760000162000011</c:v>
                </c:pt>
                <c:pt idx="1995">
                  <c:v>79.800000162000003</c:v>
                </c:pt>
                <c:pt idx="1996">
                  <c:v>79.84000016200001</c:v>
                </c:pt>
                <c:pt idx="1997">
                  <c:v>79.880000162000002</c:v>
                </c:pt>
                <c:pt idx="1998">
                  <c:v>79.920000162000008</c:v>
                </c:pt>
                <c:pt idx="1999">
                  <c:v>79.960000162</c:v>
                </c:pt>
                <c:pt idx="2000">
                  <c:v>80.000000162000006</c:v>
                </c:pt>
                <c:pt idx="2001">
                  <c:v>80.040000161999998</c:v>
                </c:pt>
                <c:pt idx="2002">
                  <c:v>80.080000162000005</c:v>
                </c:pt>
                <c:pt idx="2003">
                  <c:v>80.120000162000011</c:v>
                </c:pt>
                <c:pt idx="2004">
                  <c:v>80.160000162000003</c:v>
                </c:pt>
                <c:pt idx="2005">
                  <c:v>80.200000162000009</c:v>
                </c:pt>
                <c:pt idx="2006">
                  <c:v>80.240000162000001</c:v>
                </c:pt>
                <c:pt idx="2007">
                  <c:v>80.280000162000007</c:v>
                </c:pt>
                <c:pt idx="2008">
                  <c:v>80.320000161999999</c:v>
                </c:pt>
                <c:pt idx="2009">
                  <c:v>80.360000162000006</c:v>
                </c:pt>
                <c:pt idx="2010">
                  <c:v>80.400000162000012</c:v>
                </c:pt>
                <c:pt idx="2011">
                  <c:v>80.440000162000004</c:v>
                </c:pt>
                <c:pt idx="2012">
                  <c:v>80.48000016200001</c:v>
                </c:pt>
                <c:pt idx="2013">
                  <c:v>80.520000162000002</c:v>
                </c:pt>
                <c:pt idx="2014">
                  <c:v>80.560000162000009</c:v>
                </c:pt>
                <c:pt idx="2015">
                  <c:v>80.600000162000001</c:v>
                </c:pt>
                <c:pt idx="2016">
                  <c:v>80.640000162000007</c:v>
                </c:pt>
                <c:pt idx="2017">
                  <c:v>80.680000161999999</c:v>
                </c:pt>
                <c:pt idx="2018">
                  <c:v>80.720000162000005</c:v>
                </c:pt>
                <c:pt idx="2019">
                  <c:v>80.760000162000011</c:v>
                </c:pt>
                <c:pt idx="2020">
                  <c:v>80.800000162000003</c:v>
                </c:pt>
                <c:pt idx="2021">
                  <c:v>80.84000016200001</c:v>
                </c:pt>
                <c:pt idx="2022">
                  <c:v>80.880000162000002</c:v>
                </c:pt>
                <c:pt idx="2023">
                  <c:v>80.920000162000008</c:v>
                </c:pt>
                <c:pt idx="2024">
                  <c:v>80.960000162</c:v>
                </c:pt>
                <c:pt idx="2025">
                  <c:v>81.000000162000006</c:v>
                </c:pt>
                <c:pt idx="2026">
                  <c:v>81.040000161999998</c:v>
                </c:pt>
                <c:pt idx="2027">
                  <c:v>81.080000162000005</c:v>
                </c:pt>
                <c:pt idx="2028">
                  <c:v>81.120000162000011</c:v>
                </c:pt>
                <c:pt idx="2029">
                  <c:v>81.160000162000003</c:v>
                </c:pt>
                <c:pt idx="2030">
                  <c:v>81.200000162000009</c:v>
                </c:pt>
                <c:pt idx="2031">
                  <c:v>81.240000162000001</c:v>
                </c:pt>
                <c:pt idx="2032">
                  <c:v>81.280000162000007</c:v>
                </c:pt>
                <c:pt idx="2033">
                  <c:v>81.320000161999999</c:v>
                </c:pt>
                <c:pt idx="2034">
                  <c:v>81.360000162000006</c:v>
                </c:pt>
                <c:pt idx="2035">
                  <c:v>81.400000162000012</c:v>
                </c:pt>
                <c:pt idx="2036">
                  <c:v>81.440000162000004</c:v>
                </c:pt>
                <c:pt idx="2037">
                  <c:v>81.48000016200001</c:v>
                </c:pt>
                <c:pt idx="2038">
                  <c:v>81.520000162000002</c:v>
                </c:pt>
                <c:pt idx="2039">
                  <c:v>81.560000162000009</c:v>
                </c:pt>
                <c:pt idx="2040">
                  <c:v>81.600000162000001</c:v>
                </c:pt>
                <c:pt idx="2041">
                  <c:v>81.640000162000007</c:v>
                </c:pt>
                <c:pt idx="2042">
                  <c:v>81.680000161999999</c:v>
                </c:pt>
                <c:pt idx="2043">
                  <c:v>81.720000162000005</c:v>
                </c:pt>
                <c:pt idx="2044">
                  <c:v>81.760000162000011</c:v>
                </c:pt>
                <c:pt idx="2045">
                  <c:v>81.800000162000003</c:v>
                </c:pt>
                <c:pt idx="2046">
                  <c:v>81.84000016200001</c:v>
                </c:pt>
                <c:pt idx="2047">
                  <c:v>81.880000162000002</c:v>
                </c:pt>
                <c:pt idx="2048">
                  <c:v>81.920000162000008</c:v>
                </c:pt>
                <c:pt idx="2049">
                  <c:v>81.960000162</c:v>
                </c:pt>
                <c:pt idx="2050">
                  <c:v>82.000000162000006</c:v>
                </c:pt>
                <c:pt idx="2051">
                  <c:v>82.040000161999998</c:v>
                </c:pt>
                <c:pt idx="2052">
                  <c:v>82.080000162000005</c:v>
                </c:pt>
                <c:pt idx="2053">
                  <c:v>82.120000162000011</c:v>
                </c:pt>
                <c:pt idx="2054">
                  <c:v>82.160000162000003</c:v>
                </c:pt>
                <c:pt idx="2055">
                  <c:v>82.200000162000009</c:v>
                </c:pt>
                <c:pt idx="2056">
                  <c:v>82.240000162000001</c:v>
                </c:pt>
                <c:pt idx="2057">
                  <c:v>82.280000162000007</c:v>
                </c:pt>
                <c:pt idx="2058">
                  <c:v>82.320000161999999</c:v>
                </c:pt>
                <c:pt idx="2059">
                  <c:v>82.360000162000006</c:v>
                </c:pt>
                <c:pt idx="2060">
                  <c:v>82.400000162000012</c:v>
                </c:pt>
                <c:pt idx="2061">
                  <c:v>82.440000162000004</c:v>
                </c:pt>
                <c:pt idx="2062">
                  <c:v>82.48000016200001</c:v>
                </c:pt>
                <c:pt idx="2063">
                  <c:v>82.520000162000002</c:v>
                </c:pt>
                <c:pt idx="2064">
                  <c:v>82.560000162000009</c:v>
                </c:pt>
                <c:pt idx="2065">
                  <c:v>82.600000162000001</c:v>
                </c:pt>
                <c:pt idx="2066">
                  <c:v>82.640000162000007</c:v>
                </c:pt>
                <c:pt idx="2067">
                  <c:v>82.680000161999999</c:v>
                </c:pt>
                <c:pt idx="2068">
                  <c:v>82.720000162000005</c:v>
                </c:pt>
                <c:pt idx="2069">
                  <c:v>82.760000162000011</c:v>
                </c:pt>
                <c:pt idx="2070">
                  <c:v>82.800000162000003</c:v>
                </c:pt>
                <c:pt idx="2071">
                  <c:v>82.84000016200001</c:v>
                </c:pt>
                <c:pt idx="2072">
                  <c:v>82.880000162000002</c:v>
                </c:pt>
                <c:pt idx="2073">
                  <c:v>82.920000162000008</c:v>
                </c:pt>
                <c:pt idx="2074">
                  <c:v>82.960000162</c:v>
                </c:pt>
                <c:pt idx="2075">
                  <c:v>83.000000162000006</c:v>
                </c:pt>
                <c:pt idx="2076">
                  <c:v>83.040000161999998</c:v>
                </c:pt>
                <c:pt idx="2077">
                  <c:v>83.080000162000005</c:v>
                </c:pt>
                <c:pt idx="2078">
                  <c:v>83.120000162000011</c:v>
                </c:pt>
                <c:pt idx="2079">
                  <c:v>83.160000162000003</c:v>
                </c:pt>
                <c:pt idx="2080">
                  <c:v>83.200000162000009</c:v>
                </c:pt>
                <c:pt idx="2081">
                  <c:v>83.240000162000001</c:v>
                </c:pt>
                <c:pt idx="2082">
                  <c:v>83.280000162000007</c:v>
                </c:pt>
                <c:pt idx="2083">
                  <c:v>83.320000161999999</c:v>
                </c:pt>
                <c:pt idx="2084">
                  <c:v>83.360000162000006</c:v>
                </c:pt>
                <c:pt idx="2085">
                  <c:v>83.400000162000012</c:v>
                </c:pt>
                <c:pt idx="2086">
                  <c:v>83.440000162000004</c:v>
                </c:pt>
                <c:pt idx="2087">
                  <c:v>83.48000016200001</c:v>
                </c:pt>
                <c:pt idx="2088">
                  <c:v>83.520000162000002</c:v>
                </c:pt>
                <c:pt idx="2089">
                  <c:v>83.560000162000009</c:v>
                </c:pt>
                <c:pt idx="2090">
                  <c:v>83.600000162000001</c:v>
                </c:pt>
                <c:pt idx="2091">
                  <c:v>83.640000162000007</c:v>
                </c:pt>
                <c:pt idx="2092">
                  <c:v>83.680000161999999</c:v>
                </c:pt>
                <c:pt idx="2093">
                  <c:v>83.720000162000005</c:v>
                </c:pt>
                <c:pt idx="2094">
                  <c:v>83.760000162000011</c:v>
                </c:pt>
                <c:pt idx="2095">
                  <c:v>83.800000162000003</c:v>
                </c:pt>
                <c:pt idx="2096">
                  <c:v>83.84000016200001</c:v>
                </c:pt>
                <c:pt idx="2097">
                  <c:v>83.880000162000002</c:v>
                </c:pt>
                <c:pt idx="2098">
                  <c:v>83.920000162000008</c:v>
                </c:pt>
                <c:pt idx="2099">
                  <c:v>83.960000162</c:v>
                </c:pt>
                <c:pt idx="2100">
                  <c:v>84.000000162000006</c:v>
                </c:pt>
                <c:pt idx="2101">
                  <c:v>84.040000161999998</c:v>
                </c:pt>
                <c:pt idx="2102">
                  <c:v>84.080000162000005</c:v>
                </c:pt>
                <c:pt idx="2103">
                  <c:v>84.120000162000011</c:v>
                </c:pt>
                <c:pt idx="2104">
                  <c:v>84.160000162000003</c:v>
                </c:pt>
                <c:pt idx="2105">
                  <c:v>84.200000162000009</c:v>
                </c:pt>
                <c:pt idx="2106">
                  <c:v>84.240000162000001</c:v>
                </c:pt>
                <c:pt idx="2107">
                  <c:v>84.280000162000007</c:v>
                </c:pt>
                <c:pt idx="2108">
                  <c:v>84.320000161999999</c:v>
                </c:pt>
                <c:pt idx="2109">
                  <c:v>84.360000162000006</c:v>
                </c:pt>
                <c:pt idx="2110">
                  <c:v>84.400000162000012</c:v>
                </c:pt>
                <c:pt idx="2111">
                  <c:v>84.440000162000004</c:v>
                </c:pt>
                <c:pt idx="2112">
                  <c:v>84.48000016200001</c:v>
                </c:pt>
                <c:pt idx="2113">
                  <c:v>84.520000162000002</c:v>
                </c:pt>
                <c:pt idx="2114">
                  <c:v>84.560000162000009</c:v>
                </c:pt>
                <c:pt idx="2115">
                  <c:v>84.600000162000001</c:v>
                </c:pt>
                <c:pt idx="2116">
                  <c:v>84.640000162000007</c:v>
                </c:pt>
                <c:pt idx="2117">
                  <c:v>84.680000161999999</c:v>
                </c:pt>
                <c:pt idx="2118">
                  <c:v>84.720000162000005</c:v>
                </c:pt>
                <c:pt idx="2119">
                  <c:v>84.760000162000011</c:v>
                </c:pt>
                <c:pt idx="2120">
                  <c:v>84.800000162000003</c:v>
                </c:pt>
                <c:pt idx="2121">
                  <c:v>84.84000016200001</c:v>
                </c:pt>
                <c:pt idx="2122">
                  <c:v>84.880000162000002</c:v>
                </c:pt>
                <c:pt idx="2123">
                  <c:v>84.920000162000008</c:v>
                </c:pt>
                <c:pt idx="2124">
                  <c:v>84.960000162</c:v>
                </c:pt>
                <c:pt idx="2125">
                  <c:v>85.000000162000006</c:v>
                </c:pt>
                <c:pt idx="2126">
                  <c:v>85.040000161999998</c:v>
                </c:pt>
                <c:pt idx="2127">
                  <c:v>85.080000162000005</c:v>
                </c:pt>
                <c:pt idx="2128">
                  <c:v>85.120000162000011</c:v>
                </c:pt>
                <c:pt idx="2129">
                  <c:v>85.160000162000003</c:v>
                </c:pt>
                <c:pt idx="2130">
                  <c:v>85.200000162000009</c:v>
                </c:pt>
                <c:pt idx="2131">
                  <c:v>85.240000162000001</c:v>
                </c:pt>
                <c:pt idx="2132">
                  <c:v>85.280000162000007</c:v>
                </c:pt>
                <c:pt idx="2133">
                  <c:v>85.320000161999999</c:v>
                </c:pt>
                <c:pt idx="2134">
                  <c:v>85.360000162000006</c:v>
                </c:pt>
                <c:pt idx="2135">
                  <c:v>85.400000162000012</c:v>
                </c:pt>
                <c:pt idx="2136">
                  <c:v>85.440000162000004</c:v>
                </c:pt>
                <c:pt idx="2137">
                  <c:v>85.48000016200001</c:v>
                </c:pt>
                <c:pt idx="2138">
                  <c:v>85.520000162000002</c:v>
                </c:pt>
                <c:pt idx="2139">
                  <c:v>85.560000162000009</c:v>
                </c:pt>
                <c:pt idx="2140">
                  <c:v>85.600000162000001</c:v>
                </c:pt>
                <c:pt idx="2141">
                  <c:v>85.640000162000007</c:v>
                </c:pt>
                <c:pt idx="2142">
                  <c:v>85.680000161999999</c:v>
                </c:pt>
                <c:pt idx="2143">
                  <c:v>85.720000162000005</c:v>
                </c:pt>
                <c:pt idx="2144">
                  <c:v>85.760000162000011</c:v>
                </c:pt>
                <c:pt idx="2145">
                  <c:v>85.800000162000003</c:v>
                </c:pt>
                <c:pt idx="2146">
                  <c:v>85.84000016200001</c:v>
                </c:pt>
                <c:pt idx="2147">
                  <c:v>85.880000162000002</c:v>
                </c:pt>
                <c:pt idx="2148">
                  <c:v>85.920000162000008</c:v>
                </c:pt>
                <c:pt idx="2149">
                  <c:v>85.960000162</c:v>
                </c:pt>
                <c:pt idx="2150">
                  <c:v>86.000000162000006</c:v>
                </c:pt>
                <c:pt idx="2151">
                  <c:v>86.040000161999998</c:v>
                </c:pt>
                <c:pt idx="2152">
                  <c:v>86.080000162000005</c:v>
                </c:pt>
                <c:pt idx="2153">
                  <c:v>86.120000162000011</c:v>
                </c:pt>
                <c:pt idx="2154">
                  <c:v>86.160000162000003</c:v>
                </c:pt>
                <c:pt idx="2155">
                  <c:v>86.200000162000009</c:v>
                </c:pt>
                <c:pt idx="2156">
                  <c:v>86.240000162000001</c:v>
                </c:pt>
                <c:pt idx="2157">
                  <c:v>86.280000162000007</c:v>
                </c:pt>
                <c:pt idx="2158">
                  <c:v>86.320000161999999</c:v>
                </c:pt>
                <c:pt idx="2159">
                  <c:v>86.360000162000006</c:v>
                </c:pt>
                <c:pt idx="2160">
                  <c:v>86.400000162000012</c:v>
                </c:pt>
                <c:pt idx="2161">
                  <c:v>86.440000162000004</c:v>
                </c:pt>
                <c:pt idx="2162">
                  <c:v>86.48000016200001</c:v>
                </c:pt>
                <c:pt idx="2163">
                  <c:v>86.520000162000002</c:v>
                </c:pt>
                <c:pt idx="2164">
                  <c:v>86.560000162000009</c:v>
                </c:pt>
                <c:pt idx="2165">
                  <c:v>86.600000162000001</c:v>
                </c:pt>
                <c:pt idx="2166">
                  <c:v>86.640000162000007</c:v>
                </c:pt>
                <c:pt idx="2167">
                  <c:v>86.680000161999999</c:v>
                </c:pt>
                <c:pt idx="2168">
                  <c:v>86.720000162000005</c:v>
                </c:pt>
                <c:pt idx="2169">
                  <c:v>86.760000162000011</c:v>
                </c:pt>
                <c:pt idx="2170">
                  <c:v>86.800000162000003</c:v>
                </c:pt>
                <c:pt idx="2171">
                  <c:v>86.84000016200001</c:v>
                </c:pt>
                <c:pt idx="2172">
                  <c:v>86.880000162000002</c:v>
                </c:pt>
                <c:pt idx="2173">
                  <c:v>86.920000162000008</c:v>
                </c:pt>
                <c:pt idx="2174">
                  <c:v>86.960000162</c:v>
                </c:pt>
                <c:pt idx="2175">
                  <c:v>87.000000162000006</c:v>
                </c:pt>
                <c:pt idx="2176">
                  <c:v>87.040000161999998</c:v>
                </c:pt>
                <c:pt idx="2177">
                  <c:v>87.080000162000005</c:v>
                </c:pt>
                <c:pt idx="2178">
                  <c:v>87.120000162000011</c:v>
                </c:pt>
                <c:pt idx="2179">
                  <c:v>87.160000162000003</c:v>
                </c:pt>
                <c:pt idx="2180">
                  <c:v>87.200000162000009</c:v>
                </c:pt>
                <c:pt idx="2181">
                  <c:v>87.240000162000001</c:v>
                </c:pt>
                <c:pt idx="2182">
                  <c:v>87.280000162000007</c:v>
                </c:pt>
                <c:pt idx="2183">
                  <c:v>87.320000161999999</c:v>
                </c:pt>
                <c:pt idx="2184">
                  <c:v>87.360000162000006</c:v>
                </c:pt>
                <c:pt idx="2185">
                  <c:v>87.400000162000012</c:v>
                </c:pt>
                <c:pt idx="2186">
                  <c:v>87.440000162000004</c:v>
                </c:pt>
                <c:pt idx="2187">
                  <c:v>87.48000016200001</c:v>
                </c:pt>
                <c:pt idx="2188">
                  <c:v>87.520000162000002</c:v>
                </c:pt>
                <c:pt idx="2189">
                  <c:v>87.560000162000009</c:v>
                </c:pt>
                <c:pt idx="2190">
                  <c:v>87.600000162000001</c:v>
                </c:pt>
                <c:pt idx="2191">
                  <c:v>87.640000162000007</c:v>
                </c:pt>
                <c:pt idx="2192">
                  <c:v>87.680000161999999</c:v>
                </c:pt>
                <c:pt idx="2193">
                  <c:v>87.720000162000005</c:v>
                </c:pt>
                <c:pt idx="2194">
                  <c:v>87.760000162000011</c:v>
                </c:pt>
                <c:pt idx="2195">
                  <c:v>87.800000162000003</c:v>
                </c:pt>
                <c:pt idx="2196">
                  <c:v>87.84000016200001</c:v>
                </c:pt>
                <c:pt idx="2197">
                  <c:v>87.880000162000002</c:v>
                </c:pt>
                <c:pt idx="2198">
                  <c:v>87.920000162000008</c:v>
                </c:pt>
                <c:pt idx="2199">
                  <c:v>87.960000162</c:v>
                </c:pt>
                <c:pt idx="2200">
                  <c:v>88.000000162000006</c:v>
                </c:pt>
                <c:pt idx="2201">
                  <c:v>88.040000162000013</c:v>
                </c:pt>
                <c:pt idx="2202">
                  <c:v>88.080000162000005</c:v>
                </c:pt>
                <c:pt idx="2203">
                  <c:v>88.120000162000011</c:v>
                </c:pt>
                <c:pt idx="2204">
                  <c:v>88.160000162000003</c:v>
                </c:pt>
                <c:pt idx="2205">
                  <c:v>88.200000162000009</c:v>
                </c:pt>
                <c:pt idx="2206">
                  <c:v>88.240000162000001</c:v>
                </c:pt>
                <c:pt idx="2207">
                  <c:v>88.280000162000007</c:v>
                </c:pt>
                <c:pt idx="2208">
                  <c:v>88.320000161999999</c:v>
                </c:pt>
                <c:pt idx="2209">
                  <c:v>88.360000162000006</c:v>
                </c:pt>
                <c:pt idx="2210">
                  <c:v>88.400000162000012</c:v>
                </c:pt>
                <c:pt idx="2211">
                  <c:v>88.440000162000004</c:v>
                </c:pt>
                <c:pt idx="2212">
                  <c:v>88.48000016200001</c:v>
                </c:pt>
                <c:pt idx="2213">
                  <c:v>88.520000162000002</c:v>
                </c:pt>
                <c:pt idx="2214">
                  <c:v>88.560000162000009</c:v>
                </c:pt>
                <c:pt idx="2215">
                  <c:v>88.600000162000001</c:v>
                </c:pt>
                <c:pt idx="2216">
                  <c:v>88.640000162000007</c:v>
                </c:pt>
                <c:pt idx="2217">
                  <c:v>88.680000161999999</c:v>
                </c:pt>
                <c:pt idx="2218">
                  <c:v>88.720000162000005</c:v>
                </c:pt>
                <c:pt idx="2219">
                  <c:v>88.760000162000011</c:v>
                </c:pt>
                <c:pt idx="2220">
                  <c:v>88.800000162000003</c:v>
                </c:pt>
                <c:pt idx="2221">
                  <c:v>88.84000016200001</c:v>
                </c:pt>
                <c:pt idx="2222">
                  <c:v>88.880000162000002</c:v>
                </c:pt>
                <c:pt idx="2223">
                  <c:v>88.920000162000008</c:v>
                </c:pt>
                <c:pt idx="2224">
                  <c:v>88.960000162</c:v>
                </c:pt>
                <c:pt idx="2225">
                  <c:v>89.000000162000006</c:v>
                </c:pt>
                <c:pt idx="2226">
                  <c:v>89.040000162000013</c:v>
                </c:pt>
                <c:pt idx="2227">
                  <c:v>89.080000162000005</c:v>
                </c:pt>
                <c:pt idx="2228">
                  <c:v>89.120000162000011</c:v>
                </c:pt>
                <c:pt idx="2229">
                  <c:v>89.160000162000003</c:v>
                </c:pt>
                <c:pt idx="2230">
                  <c:v>89.200000162000009</c:v>
                </c:pt>
                <c:pt idx="2231">
                  <c:v>89.240000162000001</c:v>
                </c:pt>
                <c:pt idx="2232">
                  <c:v>89.280000162000007</c:v>
                </c:pt>
                <c:pt idx="2233">
                  <c:v>89.320000161999999</c:v>
                </c:pt>
                <c:pt idx="2234">
                  <c:v>89.360000162000006</c:v>
                </c:pt>
                <c:pt idx="2235">
                  <c:v>89.400000162000012</c:v>
                </c:pt>
                <c:pt idx="2236">
                  <c:v>89.440000162000004</c:v>
                </c:pt>
                <c:pt idx="2237">
                  <c:v>89.48000016200001</c:v>
                </c:pt>
                <c:pt idx="2238">
                  <c:v>89.520000162000002</c:v>
                </c:pt>
                <c:pt idx="2239">
                  <c:v>89.560000162000009</c:v>
                </c:pt>
                <c:pt idx="2240">
                  <c:v>89.600000162000001</c:v>
                </c:pt>
                <c:pt idx="2241">
                  <c:v>89.640000162000007</c:v>
                </c:pt>
                <c:pt idx="2242">
                  <c:v>89.680000161999999</c:v>
                </c:pt>
                <c:pt idx="2243">
                  <c:v>89.720000162000005</c:v>
                </c:pt>
                <c:pt idx="2244">
                  <c:v>89.760000162000011</c:v>
                </c:pt>
                <c:pt idx="2245">
                  <c:v>89.800000162000003</c:v>
                </c:pt>
                <c:pt idx="2246">
                  <c:v>89.84000016200001</c:v>
                </c:pt>
                <c:pt idx="2247">
                  <c:v>89.880000162000002</c:v>
                </c:pt>
                <c:pt idx="2248">
                  <c:v>89.920000162000008</c:v>
                </c:pt>
                <c:pt idx="2249">
                  <c:v>89.960000162</c:v>
                </c:pt>
                <c:pt idx="2250">
                  <c:v>90.000000162000006</c:v>
                </c:pt>
                <c:pt idx="2251">
                  <c:v>90.040000162000013</c:v>
                </c:pt>
                <c:pt idx="2252">
                  <c:v>90.080000162000005</c:v>
                </c:pt>
                <c:pt idx="2253">
                  <c:v>90.120000162000011</c:v>
                </c:pt>
                <c:pt idx="2254">
                  <c:v>90.160000162000003</c:v>
                </c:pt>
                <c:pt idx="2255">
                  <c:v>90.200000162000009</c:v>
                </c:pt>
                <c:pt idx="2256">
                  <c:v>90.240000162000001</c:v>
                </c:pt>
                <c:pt idx="2257">
                  <c:v>90.280000162000007</c:v>
                </c:pt>
                <c:pt idx="2258">
                  <c:v>90.320000161999999</c:v>
                </c:pt>
                <c:pt idx="2259">
                  <c:v>90.360000162000006</c:v>
                </c:pt>
                <c:pt idx="2260">
                  <c:v>90.400000162000012</c:v>
                </c:pt>
                <c:pt idx="2261">
                  <c:v>90.440000162000004</c:v>
                </c:pt>
                <c:pt idx="2262">
                  <c:v>90.48000016200001</c:v>
                </c:pt>
                <c:pt idx="2263">
                  <c:v>90.520000162000002</c:v>
                </c:pt>
                <c:pt idx="2264">
                  <c:v>90.560000162000009</c:v>
                </c:pt>
                <c:pt idx="2265">
                  <c:v>90.600000162000001</c:v>
                </c:pt>
                <c:pt idx="2266">
                  <c:v>90.640000162000007</c:v>
                </c:pt>
                <c:pt idx="2267">
                  <c:v>90.680000161999999</c:v>
                </c:pt>
                <c:pt idx="2268">
                  <c:v>90.720000162000005</c:v>
                </c:pt>
                <c:pt idx="2269">
                  <c:v>90.760000162000011</c:v>
                </c:pt>
                <c:pt idx="2270">
                  <c:v>90.800000162000003</c:v>
                </c:pt>
                <c:pt idx="2271">
                  <c:v>90.84000016200001</c:v>
                </c:pt>
                <c:pt idx="2272">
                  <c:v>90.880000162000002</c:v>
                </c:pt>
                <c:pt idx="2273">
                  <c:v>90.920000162000008</c:v>
                </c:pt>
                <c:pt idx="2274">
                  <c:v>90.960000162</c:v>
                </c:pt>
                <c:pt idx="2275">
                  <c:v>91.000000162000006</c:v>
                </c:pt>
                <c:pt idx="2276">
                  <c:v>91.040000162000013</c:v>
                </c:pt>
                <c:pt idx="2277">
                  <c:v>91.080000162000005</c:v>
                </c:pt>
                <c:pt idx="2278">
                  <c:v>91.120000162000011</c:v>
                </c:pt>
                <c:pt idx="2279">
                  <c:v>91.160000162000003</c:v>
                </c:pt>
                <c:pt idx="2280">
                  <c:v>91.200000162000009</c:v>
                </c:pt>
                <c:pt idx="2281">
                  <c:v>91.240000162000001</c:v>
                </c:pt>
                <c:pt idx="2282">
                  <c:v>91.280000162000007</c:v>
                </c:pt>
                <c:pt idx="2283">
                  <c:v>91.320000161999999</c:v>
                </c:pt>
                <c:pt idx="2284">
                  <c:v>91.360000162000006</c:v>
                </c:pt>
                <c:pt idx="2285">
                  <c:v>91.400000162000012</c:v>
                </c:pt>
                <c:pt idx="2286">
                  <c:v>91.440000162000004</c:v>
                </c:pt>
                <c:pt idx="2287">
                  <c:v>91.48000016200001</c:v>
                </c:pt>
                <c:pt idx="2288">
                  <c:v>91.520000162000002</c:v>
                </c:pt>
                <c:pt idx="2289">
                  <c:v>91.560000162000009</c:v>
                </c:pt>
                <c:pt idx="2290">
                  <c:v>91.600000162000001</c:v>
                </c:pt>
                <c:pt idx="2291">
                  <c:v>91.640000162000007</c:v>
                </c:pt>
                <c:pt idx="2292">
                  <c:v>91.680000161999999</c:v>
                </c:pt>
                <c:pt idx="2293">
                  <c:v>91.720000162000005</c:v>
                </c:pt>
                <c:pt idx="2294">
                  <c:v>91.760000162000011</c:v>
                </c:pt>
                <c:pt idx="2295">
                  <c:v>91.800000162000003</c:v>
                </c:pt>
                <c:pt idx="2296">
                  <c:v>91.84000016200001</c:v>
                </c:pt>
                <c:pt idx="2297">
                  <c:v>91.880000162000002</c:v>
                </c:pt>
                <c:pt idx="2298">
                  <c:v>91.920000162000008</c:v>
                </c:pt>
                <c:pt idx="2299">
                  <c:v>91.960000162</c:v>
                </c:pt>
                <c:pt idx="2300">
                  <c:v>92.000000162000006</c:v>
                </c:pt>
                <c:pt idx="2301">
                  <c:v>92.040000162000013</c:v>
                </c:pt>
                <c:pt idx="2302">
                  <c:v>92.080000162000005</c:v>
                </c:pt>
                <c:pt idx="2303">
                  <c:v>92.120000162000011</c:v>
                </c:pt>
                <c:pt idx="2304">
                  <c:v>92.160000162000003</c:v>
                </c:pt>
                <c:pt idx="2305">
                  <c:v>92.200000162000009</c:v>
                </c:pt>
                <c:pt idx="2306">
                  <c:v>92.240000162000001</c:v>
                </c:pt>
                <c:pt idx="2307">
                  <c:v>92.280000162000007</c:v>
                </c:pt>
                <c:pt idx="2308">
                  <c:v>92.320000161999999</c:v>
                </c:pt>
                <c:pt idx="2309">
                  <c:v>92.360000162000006</c:v>
                </c:pt>
                <c:pt idx="2310">
                  <c:v>92.400000162000012</c:v>
                </c:pt>
                <c:pt idx="2311">
                  <c:v>92.440000162000004</c:v>
                </c:pt>
                <c:pt idx="2312">
                  <c:v>92.48000016200001</c:v>
                </c:pt>
                <c:pt idx="2313">
                  <c:v>92.520000162000002</c:v>
                </c:pt>
                <c:pt idx="2314">
                  <c:v>92.560000162000009</c:v>
                </c:pt>
                <c:pt idx="2315">
                  <c:v>92.600000162000001</c:v>
                </c:pt>
                <c:pt idx="2316">
                  <c:v>92.640000162000007</c:v>
                </c:pt>
                <c:pt idx="2317">
                  <c:v>92.680000161999999</c:v>
                </c:pt>
                <c:pt idx="2318">
                  <c:v>92.720000162000005</c:v>
                </c:pt>
                <c:pt idx="2319">
                  <c:v>92.760000162000011</c:v>
                </c:pt>
                <c:pt idx="2320">
                  <c:v>92.800000162000003</c:v>
                </c:pt>
                <c:pt idx="2321">
                  <c:v>92.84000016200001</c:v>
                </c:pt>
                <c:pt idx="2322">
                  <c:v>92.880000162000002</c:v>
                </c:pt>
                <c:pt idx="2323">
                  <c:v>92.920000162000008</c:v>
                </c:pt>
                <c:pt idx="2324">
                  <c:v>92.960000162</c:v>
                </c:pt>
                <c:pt idx="2325">
                  <c:v>93.000000162000006</c:v>
                </c:pt>
                <c:pt idx="2326">
                  <c:v>93.040000162000013</c:v>
                </c:pt>
                <c:pt idx="2327">
                  <c:v>93.080000162000005</c:v>
                </c:pt>
                <c:pt idx="2328">
                  <c:v>93.120000162000011</c:v>
                </c:pt>
                <c:pt idx="2329">
                  <c:v>93.160000162000003</c:v>
                </c:pt>
                <c:pt idx="2330">
                  <c:v>93.200000162000009</c:v>
                </c:pt>
                <c:pt idx="2331">
                  <c:v>93.240000162000001</c:v>
                </c:pt>
                <c:pt idx="2332">
                  <c:v>93.280000162000007</c:v>
                </c:pt>
                <c:pt idx="2333">
                  <c:v>93.320000161999999</c:v>
                </c:pt>
                <c:pt idx="2334">
                  <c:v>93.360000162000006</c:v>
                </c:pt>
                <c:pt idx="2335">
                  <c:v>93.400000162000012</c:v>
                </c:pt>
                <c:pt idx="2336">
                  <c:v>93.440000162000004</c:v>
                </c:pt>
                <c:pt idx="2337">
                  <c:v>93.48000016200001</c:v>
                </c:pt>
                <c:pt idx="2338">
                  <c:v>93.520000162000002</c:v>
                </c:pt>
                <c:pt idx="2339">
                  <c:v>93.560000162000009</c:v>
                </c:pt>
                <c:pt idx="2340">
                  <c:v>93.600000162000001</c:v>
                </c:pt>
                <c:pt idx="2341">
                  <c:v>93.640000162000007</c:v>
                </c:pt>
                <c:pt idx="2342">
                  <c:v>93.680000161999999</c:v>
                </c:pt>
                <c:pt idx="2343">
                  <c:v>93.720000162000005</c:v>
                </c:pt>
                <c:pt idx="2344">
                  <c:v>93.760000162000011</c:v>
                </c:pt>
                <c:pt idx="2345">
                  <c:v>93.800000162000003</c:v>
                </c:pt>
                <c:pt idx="2346">
                  <c:v>93.84000016200001</c:v>
                </c:pt>
                <c:pt idx="2347">
                  <c:v>93.880000162000002</c:v>
                </c:pt>
                <c:pt idx="2348">
                  <c:v>93.920000162000008</c:v>
                </c:pt>
                <c:pt idx="2349">
                  <c:v>93.960000162</c:v>
                </c:pt>
                <c:pt idx="2350">
                  <c:v>94.000000162000006</c:v>
                </c:pt>
                <c:pt idx="2351">
                  <c:v>94.040000162000013</c:v>
                </c:pt>
                <c:pt idx="2352">
                  <c:v>94.080000162000005</c:v>
                </c:pt>
                <c:pt idx="2353">
                  <c:v>94.120000162000011</c:v>
                </c:pt>
                <c:pt idx="2354">
                  <c:v>94.160000162000003</c:v>
                </c:pt>
                <c:pt idx="2355">
                  <c:v>94.200000162000009</c:v>
                </c:pt>
                <c:pt idx="2356">
                  <c:v>94.240000162000001</c:v>
                </c:pt>
                <c:pt idx="2357">
                  <c:v>94.280000162000007</c:v>
                </c:pt>
                <c:pt idx="2358">
                  <c:v>94.320000161999999</c:v>
                </c:pt>
                <c:pt idx="2359">
                  <c:v>94.360000162000006</c:v>
                </c:pt>
                <c:pt idx="2360">
                  <c:v>94.400000162000012</c:v>
                </c:pt>
                <c:pt idx="2361">
                  <c:v>94.440000162000004</c:v>
                </c:pt>
                <c:pt idx="2362">
                  <c:v>94.48000016200001</c:v>
                </c:pt>
                <c:pt idx="2363">
                  <c:v>94.520000162000002</c:v>
                </c:pt>
                <c:pt idx="2364">
                  <c:v>94.560000162000009</c:v>
                </c:pt>
                <c:pt idx="2365">
                  <c:v>94.600000162000001</c:v>
                </c:pt>
                <c:pt idx="2366">
                  <c:v>94.640000162000007</c:v>
                </c:pt>
                <c:pt idx="2367">
                  <c:v>94.680000161999999</c:v>
                </c:pt>
                <c:pt idx="2368">
                  <c:v>94.720000162000005</c:v>
                </c:pt>
                <c:pt idx="2369">
                  <c:v>94.760000162000011</c:v>
                </c:pt>
                <c:pt idx="2370">
                  <c:v>94.800000162000003</c:v>
                </c:pt>
                <c:pt idx="2371">
                  <c:v>94.84000016200001</c:v>
                </c:pt>
                <c:pt idx="2372">
                  <c:v>94.880000162000002</c:v>
                </c:pt>
                <c:pt idx="2373">
                  <c:v>94.920000162000008</c:v>
                </c:pt>
                <c:pt idx="2374">
                  <c:v>94.960000162</c:v>
                </c:pt>
                <c:pt idx="2375">
                  <c:v>95.000000162000006</c:v>
                </c:pt>
                <c:pt idx="2376">
                  <c:v>95.040000162000013</c:v>
                </c:pt>
                <c:pt idx="2377">
                  <c:v>95.080000162000005</c:v>
                </c:pt>
                <c:pt idx="2378">
                  <c:v>95.120000162000011</c:v>
                </c:pt>
                <c:pt idx="2379">
                  <c:v>95.160000162000003</c:v>
                </c:pt>
                <c:pt idx="2380">
                  <c:v>95.200000162000009</c:v>
                </c:pt>
                <c:pt idx="2381">
                  <c:v>95.240000162000001</c:v>
                </c:pt>
                <c:pt idx="2382">
                  <c:v>95.280000162000007</c:v>
                </c:pt>
                <c:pt idx="2383">
                  <c:v>95.320000161999999</c:v>
                </c:pt>
                <c:pt idx="2384">
                  <c:v>95.360000162000006</c:v>
                </c:pt>
                <c:pt idx="2385">
                  <c:v>95.400000162000012</c:v>
                </c:pt>
                <c:pt idx="2386">
                  <c:v>95.440000162000004</c:v>
                </c:pt>
                <c:pt idx="2387">
                  <c:v>95.48000016200001</c:v>
                </c:pt>
                <c:pt idx="2388">
                  <c:v>95.520000162000002</c:v>
                </c:pt>
                <c:pt idx="2389">
                  <c:v>95.560000162000009</c:v>
                </c:pt>
                <c:pt idx="2390">
                  <c:v>95.600000162000001</c:v>
                </c:pt>
                <c:pt idx="2391">
                  <c:v>95.640000162000007</c:v>
                </c:pt>
                <c:pt idx="2392">
                  <c:v>95.680000161999999</c:v>
                </c:pt>
                <c:pt idx="2393">
                  <c:v>95.720000162000005</c:v>
                </c:pt>
                <c:pt idx="2394">
                  <c:v>95.760000162000011</c:v>
                </c:pt>
                <c:pt idx="2395">
                  <c:v>95.800000162000003</c:v>
                </c:pt>
                <c:pt idx="2396">
                  <c:v>95.84000016200001</c:v>
                </c:pt>
                <c:pt idx="2397">
                  <c:v>95.880000162000002</c:v>
                </c:pt>
                <c:pt idx="2398">
                  <c:v>95.920000162000008</c:v>
                </c:pt>
                <c:pt idx="2399">
                  <c:v>95.960000162</c:v>
                </c:pt>
                <c:pt idx="2400">
                  <c:v>96.000000162000006</c:v>
                </c:pt>
                <c:pt idx="2401">
                  <c:v>96.040000162000013</c:v>
                </c:pt>
                <c:pt idx="2402">
                  <c:v>96.080000162000005</c:v>
                </c:pt>
                <c:pt idx="2403">
                  <c:v>96.120000162000011</c:v>
                </c:pt>
                <c:pt idx="2404">
                  <c:v>96.160000162000003</c:v>
                </c:pt>
                <c:pt idx="2405">
                  <c:v>96.200000162000009</c:v>
                </c:pt>
                <c:pt idx="2406">
                  <c:v>96.240000162000001</c:v>
                </c:pt>
                <c:pt idx="2407">
                  <c:v>96.280000162000007</c:v>
                </c:pt>
                <c:pt idx="2408">
                  <c:v>96.320000161999999</c:v>
                </c:pt>
                <c:pt idx="2409">
                  <c:v>96.360000162000006</c:v>
                </c:pt>
                <c:pt idx="2410">
                  <c:v>96.400000162000012</c:v>
                </c:pt>
                <c:pt idx="2411">
                  <c:v>96.440000162000004</c:v>
                </c:pt>
                <c:pt idx="2412">
                  <c:v>96.48000016200001</c:v>
                </c:pt>
                <c:pt idx="2413">
                  <c:v>96.520000162000002</c:v>
                </c:pt>
                <c:pt idx="2414">
                  <c:v>96.560000162000009</c:v>
                </c:pt>
                <c:pt idx="2415">
                  <c:v>96.600000162000001</c:v>
                </c:pt>
                <c:pt idx="2416">
                  <c:v>96.640000162000007</c:v>
                </c:pt>
                <c:pt idx="2417">
                  <c:v>96.680000162000013</c:v>
                </c:pt>
                <c:pt idx="2418">
                  <c:v>96.720000162000005</c:v>
                </c:pt>
                <c:pt idx="2419">
                  <c:v>96.760000162000011</c:v>
                </c:pt>
                <c:pt idx="2420">
                  <c:v>96.800000162000003</c:v>
                </c:pt>
                <c:pt idx="2421">
                  <c:v>96.84000016200001</c:v>
                </c:pt>
                <c:pt idx="2422">
                  <c:v>96.880000162000002</c:v>
                </c:pt>
                <c:pt idx="2423">
                  <c:v>96.920000162000008</c:v>
                </c:pt>
                <c:pt idx="2424">
                  <c:v>96.960000162</c:v>
                </c:pt>
                <c:pt idx="2425">
                  <c:v>97.000000162000006</c:v>
                </c:pt>
                <c:pt idx="2426">
                  <c:v>97.040000162000013</c:v>
                </c:pt>
                <c:pt idx="2427">
                  <c:v>97.080000162000005</c:v>
                </c:pt>
                <c:pt idx="2428">
                  <c:v>97.120000162000011</c:v>
                </c:pt>
                <c:pt idx="2429">
                  <c:v>97.160000162000003</c:v>
                </c:pt>
                <c:pt idx="2430">
                  <c:v>97.200000162000009</c:v>
                </c:pt>
                <c:pt idx="2431">
                  <c:v>97.240000162000001</c:v>
                </c:pt>
                <c:pt idx="2432">
                  <c:v>97.280000162000007</c:v>
                </c:pt>
                <c:pt idx="2433">
                  <c:v>97.320000161999999</c:v>
                </c:pt>
                <c:pt idx="2434">
                  <c:v>97.360000162000006</c:v>
                </c:pt>
                <c:pt idx="2435">
                  <c:v>97.400000162000012</c:v>
                </c:pt>
                <c:pt idx="2436">
                  <c:v>97.440000162000004</c:v>
                </c:pt>
                <c:pt idx="2437">
                  <c:v>97.48000016200001</c:v>
                </c:pt>
                <c:pt idx="2438">
                  <c:v>97.520000162000002</c:v>
                </c:pt>
                <c:pt idx="2439">
                  <c:v>97.560000162000009</c:v>
                </c:pt>
                <c:pt idx="2440">
                  <c:v>97.600000162000001</c:v>
                </c:pt>
                <c:pt idx="2441">
                  <c:v>97.640000162000007</c:v>
                </c:pt>
                <c:pt idx="2442">
                  <c:v>97.680000162000013</c:v>
                </c:pt>
                <c:pt idx="2443">
                  <c:v>97.720000162000005</c:v>
                </c:pt>
                <c:pt idx="2444">
                  <c:v>97.760000162000011</c:v>
                </c:pt>
                <c:pt idx="2445">
                  <c:v>97.800000162000003</c:v>
                </c:pt>
                <c:pt idx="2446">
                  <c:v>97.84000016200001</c:v>
                </c:pt>
                <c:pt idx="2447">
                  <c:v>97.880000162000002</c:v>
                </c:pt>
                <c:pt idx="2448">
                  <c:v>97.920000162000008</c:v>
                </c:pt>
                <c:pt idx="2449">
                  <c:v>97.960000162</c:v>
                </c:pt>
                <c:pt idx="2450">
                  <c:v>98.000000162000006</c:v>
                </c:pt>
                <c:pt idx="2451">
                  <c:v>98.040000162000013</c:v>
                </c:pt>
                <c:pt idx="2452">
                  <c:v>98.080000162000005</c:v>
                </c:pt>
                <c:pt idx="2453">
                  <c:v>98.120000162000011</c:v>
                </c:pt>
                <c:pt idx="2454">
                  <c:v>98.160000162000003</c:v>
                </c:pt>
                <c:pt idx="2455">
                  <c:v>98.200000162000009</c:v>
                </c:pt>
                <c:pt idx="2456">
                  <c:v>98.240000162000001</c:v>
                </c:pt>
                <c:pt idx="2457">
                  <c:v>98.280000162000007</c:v>
                </c:pt>
                <c:pt idx="2458">
                  <c:v>98.320000161999999</c:v>
                </c:pt>
                <c:pt idx="2459">
                  <c:v>98.360000162000006</c:v>
                </c:pt>
                <c:pt idx="2460">
                  <c:v>98.400000162000012</c:v>
                </c:pt>
                <c:pt idx="2461">
                  <c:v>98.440000162000004</c:v>
                </c:pt>
                <c:pt idx="2462">
                  <c:v>98.48000016200001</c:v>
                </c:pt>
                <c:pt idx="2463">
                  <c:v>98.520000162000002</c:v>
                </c:pt>
                <c:pt idx="2464">
                  <c:v>98.560000162000009</c:v>
                </c:pt>
                <c:pt idx="2465">
                  <c:v>98.600000162000001</c:v>
                </c:pt>
                <c:pt idx="2466">
                  <c:v>98.640000162000007</c:v>
                </c:pt>
                <c:pt idx="2467">
                  <c:v>98.680000162000013</c:v>
                </c:pt>
                <c:pt idx="2468">
                  <c:v>98.720000162000005</c:v>
                </c:pt>
                <c:pt idx="2469">
                  <c:v>98.760000162000011</c:v>
                </c:pt>
                <c:pt idx="2470">
                  <c:v>98.800000162000003</c:v>
                </c:pt>
                <c:pt idx="2471">
                  <c:v>98.84000016200001</c:v>
                </c:pt>
                <c:pt idx="2472">
                  <c:v>98.880000162000002</c:v>
                </c:pt>
                <c:pt idx="2473">
                  <c:v>98.920000162000008</c:v>
                </c:pt>
                <c:pt idx="2474">
                  <c:v>98.960000162</c:v>
                </c:pt>
                <c:pt idx="2475">
                  <c:v>99.000000162000006</c:v>
                </c:pt>
                <c:pt idx="2476">
                  <c:v>99.040000162000013</c:v>
                </c:pt>
                <c:pt idx="2477">
                  <c:v>99.080000162000005</c:v>
                </c:pt>
                <c:pt idx="2478">
                  <c:v>99.120000162000011</c:v>
                </c:pt>
                <c:pt idx="2479">
                  <c:v>99.160000162000003</c:v>
                </c:pt>
                <c:pt idx="2480">
                  <c:v>99.200000162000009</c:v>
                </c:pt>
                <c:pt idx="2481">
                  <c:v>99.240000162000001</c:v>
                </c:pt>
                <c:pt idx="2482">
                  <c:v>99.280000162000007</c:v>
                </c:pt>
                <c:pt idx="2483">
                  <c:v>99.320000161999999</c:v>
                </c:pt>
                <c:pt idx="2484">
                  <c:v>99.360000162000006</c:v>
                </c:pt>
                <c:pt idx="2485">
                  <c:v>99.400000162000012</c:v>
                </c:pt>
                <c:pt idx="2486">
                  <c:v>99.440000162000004</c:v>
                </c:pt>
                <c:pt idx="2487">
                  <c:v>99.48000016200001</c:v>
                </c:pt>
                <c:pt idx="2488">
                  <c:v>99.520000162000002</c:v>
                </c:pt>
                <c:pt idx="2489">
                  <c:v>99.560000162000009</c:v>
                </c:pt>
                <c:pt idx="2490">
                  <c:v>99.600000162000001</c:v>
                </c:pt>
                <c:pt idx="2491">
                  <c:v>99.640000162000007</c:v>
                </c:pt>
                <c:pt idx="2492">
                  <c:v>99.680000162000013</c:v>
                </c:pt>
                <c:pt idx="2493">
                  <c:v>99.720000162000005</c:v>
                </c:pt>
                <c:pt idx="2494">
                  <c:v>99.760000162000011</c:v>
                </c:pt>
                <c:pt idx="2495">
                  <c:v>99.800000162000003</c:v>
                </c:pt>
                <c:pt idx="2496">
                  <c:v>99.84000016200001</c:v>
                </c:pt>
                <c:pt idx="2497">
                  <c:v>99.880000162000002</c:v>
                </c:pt>
                <c:pt idx="2498">
                  <c:v>99.920000162000008</c:v>
                </c:pt>
                <c:pt idx="2499">
                  <c:v>99.960000162</c:v>
                </c:pt>
                <c:pt idx="2500">
                  <c:v>100.00000016200001</c:v>
                </c:pt>
                <c:pt idx="2501">
                  <c:v>100.04000016200001</c:v>
                </c:pt>
                <c:pt idx="2502">
                  <c:v>100.080000162</c:v>
                </c:pt>
                <c:pt idx="2503">
                  <c:v>100.12000016200001</c:v>
                </c:pt>
                <c:pt idx="2504">
                  <c:v>100.160000162</c:v>
                </c:pt>
                <c:pt idx="2505">
                  <c:v>100.20000016200001</c:v>
                </c:pt>
                <c:pt idx="2506">
                  <c:v>100.240000162</c:v>
                </c:pt>
                <c:pt idx="2507">
                  <c:v>100.28000016200001</c:v>
                </c:pt>
                <c:pt idx="2508">
                  <c:v>100.320000162</c:v>
                </c:pt>
                <c:pt idx="2509">
                  <c:v>100.36000016200001</c:v>
                </c:pt>
                <c:pt idx="2510">
                  <c:v>100.40000016200001</c:v>
                </c:pt>
                <c:pt idx="2511">
                  <c:v>100.440000162</c:v>
                </c:pt>
                <c:pt idx="2512">
                  <c:v>100.48000016200001</c:v>
                </c:pt>
                <c:pt idx="2513">
                  <c:v>100.520000162</c:v>
                </c:pt>
                <c:pt idx="2514">
                  <c:v>100.56000016200001</c:v>
                </c:pt>
                <c:pt idx="2515">
                  <c:v>100.600000162</c:v>
                </c:pt>
                <c:pt idx="2516">
                  <c:v>100.64000016200001</c:v>
                </c:pt>
                <c:pt idx="2517">
                  <c:v>100.68000016200001</c:v>
                </c:pt>
                <c:pt idx="2518">
                  <c:v>100.72000016200001</c:v>
                </c:pt>
                <c:pt idx="2519">
                  <c:v>100.76000016200001</c:v>
                </c:pt>
                <c:pt idx="2520">
                  <c:v>100.800000162</c:v>
                </c:pt>
                <c:pt idx="2521">
                  <c:v>100.84000016200001</c:v>
                </c:pt>
                <c:pt idx="2522">
                  <c:v>100.880000162</c:v>
                </c:pt>
                <c:pt idx="2523">
                  <c:v>100.92000016200001</c:v>
                </c:pt>
                <c:pt idx="2524">
                  <c:v>100.960000162</c:v>
                </c:pt>
                <c:pt idx="2525">
                  <c:v>101.00000016200001</c:v>
                </c:pt>
                <c:pt idx="2526">
                  <c:v>101.04000016200001</c:v>
                </c:pt>
                <c:pt idx="2527">
                  <c:v>101.080000162</c:v>
                </c:pt>
                <c:pt idx="2528">
                  <c:v>101.12000016200001</c:v>
                </c:pt>
                <c:pt idx="2529">
                  <c:v>101.160000162</c:v>
                </c:pt>
                <c:pt idx="2530">
                  <c:v>101.20000016200001</c:v>
                </c:pt>
                <c:pt idx="2531">
                  <c:v>101.240000162</c:v>
                </c:pt>
                <c:pt idx="2532">
                  <c:v>101.28000016200001</c:v>
                </c:pt>
                <c:pt idx="2533">
                  <c:v>101.320000162</c:v>
                </c:pt>
                <c:pt idx="2534">
                  <c:v>101.36000016200001</c:v>
                </c:pt>
                <c:pt idx="2535">
                  <c:v>101.40000016200001</c:v>
                </c:pt>
                <c:pt idx="2536">
                  <c:v>101.440000162</c:v>
                </c:pt>
                <c:pt idx="2537">
                  <c:v>101.48000016200001</c:v>
                </c:pt>
                <c:pt idx="2538">
                  <c:v>101.520000162</c:v>
                </c:pt>
                <c:pt idx="2539">
                  <c:v>101.56000016200001</c:v>
                </c:pt>
                <c:pt idx="2540">
                  <c:v>101.600000162</c:v>
                </c:pt>
                <c:pt idx="2541">
                  <c:v>101.64000016200001</c:v>
                </c:pt>
                <c:pt idx="2542">
                  <c:v>101.68000016200001</c:v>
                </c:pt>
                <c:pt idx="2543">
                  <c:v>101.72000016200001</c:v>
                </c:pt>
                <c:pt idx="2544">
                  <c:v>101.76000016200001</c:v>
                </c:pt>
                <c:pt idx="2545">
                  <c:v>101.800000162</c:v>
                </c:pt>
                <c:pt idx="2546">
                  <c:v>101.84000016200001</c:v>
                </c:pt>
                <c:pt idx="2547">
                  <c:v>101.880000162</c:v>
                </c:pt>
                <c:pt idx="2548">
                  <c:v>101.92000016200001</c:v>
                </c:pt>
                <c:pt idx="2549">
                  <c:v>101.960000162</c:v>
                </c:pt>
                <c:pt idx="2550">
                  <c:v>102.00000016200001</c:v>
                </c:pt>
                <c:pt idx="2551">
                  <c:v>102.04000016200001</c:v>
                </c:pt>
                <c:pt idx="2552">
                  <c:v>102.080000162</c:v>
                </c:pt>
                <c:pt idx="2553">
                  <c:v>102.12000016200001</c:v>
                </c:pt>
                <c:pt idx="2554">
                  <c:v>102.160000162</c:v>
                </c:pt>
                <c:pt idx="2555">
                  <c:v>102.20000016200001</c:v>
                </c:pt>
                <c:pt idx="2556">
                  <c:v>102.240000162</c:v>
                </c:pt>
                <c:pt idx="2557">
                  <c:v>102.28000016200001</c:v>
                </c:pt>
                <c:pt idx="2558">
                  <c:v>102.320000162</c:v>
                </c:pt>
                <c:pt idx="2559">
                  <c:v>102.36000016200001</c:v>
                </c:pt>
                <c:pt idx="2560">
                  <c:v>102.40000016200001</c:v>
                </c:pt>
                <c:pt idx="2561">
                  <c:v>102.440000162</c:v>
                </c:pt>
                <c:pt idx="2562">
                  <c:v>102.48000016200001</c:v>
                </c:pt>
                <c:pt idx="2563">
                  <c:v>102.520000162</c:v>
                </c:pt>
                <c:pt idx="2564">
                  <c:v>102.56000016200001</c:v>
                </c:pt>
                <c:pt idx="2565">
                  <c:v>102.600000162</c:v>
                </c:pt>
                <c:pt idx="2566">
                  <c:v>102.64000016200001</c:v>
                </c:pt>
                <c:pt idx="2567">
                  <c:v>102.68000016200001</c:v>
                </c:pt>
                <c:pt idx="2568">
                  <c:v>102.72000016200001</c:v>
                </c:pt>
                <c:pt idx="2569">
                  <c:v>102.76000016200001</c:v>
                </c:pt>
                <c:pt idx="2570">
                  <c:v>102.800000162</c:v>
                </c:pt>
                <c:pt idx="2571">
                  <c:v>102.84000016200001</c:v>
                </c:pt>
                <c:pt idx="2572">
                  <c:v>102.880000162</c:v>
                </c:pt>
                <c:pt idx="2573">
                  <c:v>102.92000016200001</c:v>
                </c:pt>
                <c:pt idx="2574">
                  <c:v>102.960000162</c:v>
                </c:pt>
                <c:pt idx="2575">
                  <c:v>103.00000016200001</c:v>
                </c:pt>
                <c:pt idx="2576">
                  <c:v>103.04000016200001</c:v>
                </c:pt>
                <c:pt idx="2577">
                  <c:v>103.080000162</c:v>
                </c:pt>
                <c:pt idx="2578">
                  <c:v>103.12000016200001</c:v>
                </c:pt>
                <c:pt idx="2579">
                  <c:v>103.160000162</c:v>
                </c:pt>
                <c:pt idx="2580">
                  <c:v>103.20000016200001</c:v>
                </c:pt>
                <c:pt idx="2581">
                  <c:v>103.240000162</c:v>
                </c:pt>
                <c:pt idx="2582">
                  <c:v>103.28000016200001</c:v>
                </c:pt>
                <c:pt idx="2583">
                  <c:v>103.320000162</c:v>
                </c:pt>
                <c:pt idx="2584">
                  <c:v>103.36000016200001</c:v>
                </c:pt>
                <c:pt idx="2585">
                  <c:v>103.40000016200001</c:v>
                </c:pt>
                <c:pt idx="2586">
                  <c:v>103.440000162</c:v>
                </c:pt>
                <c:pt idx="2587">
                  <c:v>103.48000016200001</c:v>
                </c:pt>
                <c:pt idx="2588">
                  <c:v>103.520000162</c:v>
                </c:pt>
                <c:pt idx="2589">
                  <c:v>103.56000016200001</c:v>
                </c:pt>
                <c:pt idx="2590">
                  <c:v>103.600000162</c:v>
                </c:pt>
                <c:pt idx="2591">
                  <c:v>103.64000016200001</c:v>
                </c:pt>
                <c:pt idx="2592">
                  <c:v>103.68000016200001</c:v>
                </c:pt>
                <c:pt idx="2593">
                  <c:v>103.72000016200001</c:v>
                </c:pt>
                <c:pt idx="2594">
                  <c:v>103.76000016200001</c:v>
                </c:pt>
                <c:pt idx="2595">
                  <c:v>103.800000162</c:v>
                </c:pt>
                <c:pt idx="2596">
                  <c:v>103.84000016200001</c:v>
                </c:pt>
                <c:pt idx="2597">
                  <c:v>103.880000162</c:v>
                </c:pt>
                <c:pt idx="2598">
                  <c:v>103.92000016200001</c:v>
                </c:pt>
                <c:pt idx="2599">
                  <c:v>103.960000162</c:v>
                </c:pt>
                <c:pt idx="2600">
                  <c:v>104.00000016200001</c:v>
                </c:pt>
                <c:pt idx="2601">
                  <c:v>104.04000016200001</c:v>
                </c:pt>
                <c:pt idx="2602">
                  <c:v>104.080000162</c:v>
                </c:pt>
                <c:pt idx="2603">
                  <c:v>104.12000016200001</c:v>
                </c:pt>
                <c:pt idx="2604">
                  <c:v>104.160000162</c:v>
                </c:pt>
                <c:pt idx="2605">
                  <c:v>104.20000016200001</c:v>
                </c:pt>
                <c:pt idx="2606">
                  <c:v>104.240000162</c:v>
                </c:pt>
                <c:pt idx="2607">
                  <c:v>104.28000016200001</c:v>
                </c:pt>
                <c:pt idx="2608">
                  <c:v>104.320000162</c:v>
                </c:pt>
                <c:pt idx="2609">
                  <c:v>104.36000016200001</c:v>
                </c:pt>
                <c:pt idx="2610">
                  <c:v>104.40000016200001</c:v>
                </c:pt>
                <c:pt idx="2611">
                  <c:v>104.440000162</c:v>
                </c:pt>
                <c:pt idx="2612">
                  <c:v>104.48000016200001</c:v>
                </c:pt>
                <c:pt idx="2613">
                  <c:v>104.520000162</c:v>
                </c:pt>
                <c:pt idx="2614">
                  <c:v>104.56000016200001</c:v>
                </c:pt>
                <c:pt idx="2615">
                  <c:v>104.600000162</c:v>
                </c:pt>
                <c:pt idx="2616">
                  <c:v>104.64000016200001</c:v>
                </c:pt>
                <c:pt idx="2617">
                  <c:v>104.68000016200001</c:v>
                </c:pt>
                <c:pt idx="2618">
                  <c:v>104.72000016200001</c:v>
                </c:pt>
                <c:pt idx="2619">
                  <c:v>104.76000016200001</c:v>
                </c:pt>
                <c:pt idx="2620">
                  <c:v>104.800000162</c:v>
                </c:pt>
                <c:pt idx="2621">
                  <c:v>104.84000016200001</c:v>
                </c:pt>
                <c:pt idx="2622">
                  <c:v>104.880000162</c:v>
                </c:pt>
                <c:pt idx="2623">
                  <c:v>104.92000016200001</c:v>
                </c:pt>
                <c:pt idx="2624">
                  <c:v>104.960000162</c:v>
                </c:pt>
                <c:pt idx="2625">
                  <c:v>105.00000016200001</c:v>
                </c:pt>
                <c:pt idx="2626">
                  <c:v>105.04000016200001</c:v>
                </c:pt>
                <c:pt idx="2627">
                  <c:v>105.080000162</c:v>
                </c:pt>
                <c:pt idx="2628">
                  <c:v>105.12000016200001</c:v>
                </c:pt>
                <c:pt idx="2629">
                  <c:v>105.160000162</c:v>
                </c:pt>
                <c:pt idx="2630">
                  <c:v>105.20000016200001</c:v>
                </c:pt>
                <c:pt idx="2631">
                  <c:v>105.240000162</c:v>
                </c:pt>
                <c:pt idx="2632">
                  <c:v>105.28000016200001</c:v>
                </c:pt>
                <c:pt idx="2633">
                  <c:v>105.320000162</c:v>
                </c:pt>
                <c:pt idx="2634">
                  <c:v>105.36000016200001</c:v>
                </c:pt>
                <c:pt idx="2635">
                  <c:v>105.40000016200001</c:v>
                </c:pt>
                <c:pt idx="2636">
                  <c:v>105.440000162</c:v>
                </c:pt>
                <c:pt idx="2637">
                  <c:v>105.48000016200001</c:v>
                </c:pt>
                <c:pt idx="2638">
                  <c:v>105.520000162</c:v>
                </c:pt>
                <c:pt idx="2639">
                  <c:v>105.56000016200001</c:v>
                </c:pt>
                <c:pt idx="2640">
                  <c:v>105.600000162</c:v>
                </c:pt>
                <c:pt idx="2641">
                  <c:v>105.64000016200001</c:v>
                </c:pt>
                <c:pt idx="2642">
                  <c:v>105.68000016200001</c:v>
                </c:pt>
                <c:pt idx="2643">
                  <c:v>105.72000016200001</c:v>
                </c:pt>
                <c:pt idx="2644">
                  <c:v>105.76000016200001</c:v>
                </c:pt>
                <c:pt idx="2645">
                  <c:v>105.800000162</c:v>
                </c:pt>
                <c:pt idx="2646">
                  <c:v>105.84000016200001</c:v>
                </c:pt>
                <c:pt idx="2647">
                  <c:v>105.880000162</c:v>
                </c:pt>
                <c:pt idx="2648">
                  <c:v>105.92000016200001</c:v>
                </c:pt>
                <c:pt idx="2649">
                  <c:v>105.960000162</c:v>
                </c:pt>
                <c:pt idx="2650">
                  <c:v>106.00000016200001</c:v>
                </c:pt>
                <c:pt idx="2651">
                  <c:v>106.04000016200001</c:v>
                </c:pt>
                <c:pt idx="2652">
                  <c:v>106.080000162</c:v>
                </c:pt>
                <c:pt idx="2653">
                  <c:v>106.12000016200001</c:v>
                </c:pt>
                <c:pt idx="2654">
                  <c:v>106.160000162</c:v>
                </c:pt>
                <c:pt idx="2655">
                  <c:v>106.20000016200001</c:v>
                </c:pt>
                <c:pt idx="2656">
                  <c:v>106.240000162</c:v>
                </c:pt>
                <c:pt idx="2657">
                  <c:v>106.28000016200001</c:v>
                </c:pt>
                <c:pt idx="2658">
                  <c:v>106.32000016200001</c:v>
                </c:pt>
                <c:pt idx="2659">
                  <c:v>106.36000016200001</c:v>
                </c:pt>
                <c:pt idx="2660">
                  <c:v>106.40000016200001</c:v>
                </c:pt>
                <c:pt idx="2661">
                  <c:v>106.440000162</c:v>
                </c:pt>
                <c:pt idx="2662">
                  <c:v>106.48000016200001</c:v>
                </c:pt>
                <c:pt idx="2663">
                  <c:v>106.520000162</c:v>
                </c:pt>
                <c:pt idx="2664">
                  <c:v>106.56000016200001</c:v>
                </c:pt>
                <c:pt idx="2665">
                  <c:v>106.600000162</c:v>
                </c:pt>
                <c:pt idx="2666">
                  <c:v>106.64000016200001</c:v>
                </c:pt>
                <c:pt idx="2667">
                  <c:v>106.68000016200001</c:v>
                </c:pt>
                <c:pt idx="2668">
                  <c:v>106.72000016200001</c:v>
                </c:pt>
                <c:pt idx="2669">
                  <c:v>106.76000016200001</c:v>
                </c:pt>
                <c:pt idx="2670">
                  <c:v>106.800000162</c:v>
                </c:pt>
                <c:pt idx="2671">
                  <c:v>106.84000016200001</c:v>
                </c:pt>
                <c:pt idx="2672">
                  <c:v>106.880000162</c:v>
                </c:pt>
                <c:pt idx="2673">
                  <c:v>106.92000016200001</c:v>
                </c:pt>
                <c:pt idx="2674">
                  <c:v>106.960000162</c:v>
                </c:pt>
                <c:pt idx="2675">
                  <c:v>107.00000016200001</c:v>
                </c:pt>
                <c:pt idx="2676">
                  <c:v>107.04000016200001</c:v>
                </c:pt>
                <c:pt idx="2677">
                  <c:v>107.080000162</c:v>
                </c:pt>
                <c:pt idx="2678">
                  <c:v>107.12000016200001</c:v>
                </c:pt>
                <c:pt idx="2679">
                  <c:v>107.160000162</c:v>
                </c:pt>
                <c:pt idx="2680">
                  <c:v>107.20000016200001</c:v>
                </c:pt>
                <c:pt idx="2681">
                  <c:v>107.240000162</c:v>
                </c:pt>
                <c:pt idx="2682">
                  <c:v>107.28000016200001</c:v>
                </c:pt>
                <c:pt idx="2683">
                  <c:v>107.32000016200001</c:v>
                </c:pt>
                <c:pt idx="2684">
                  <c:v>107.36000016200001</c:v>
                </c:pt>
                <c:pt idx="2685">
                  <c:v>107.40000016200001</c:v>
                </c:pt>
                <c:pt idx="2686">
                  <c:v>107.440000162</c:v>
                </c:pt>
                <c:pt idx="2687">
                  <c:v>107.48000016200001</c:v>
                </c:pt>
                <c:pt idx="2688">
                  <c:v>107.520000162</c:v>
                </c:pt>
                <c:pt idx="2689">
                  <c:v>107.56000016200001</c:v>
                </c:pt>
                <c:pt idx="2690">
                  <c:v>107.600000162</c:v>
                </c:pt>
                <c:pt idx="2691">
                  <c:v>107.64000016200001</c:v>
                </c:pt>
                <c:pt idx="2692">
                  <c:v>107.68000016200001</c:v>
                </c:pt>
                <c:pt idx="2693">
                  <c:v>107.72000016200001</c:v>
                </c:pt>
                <c:pt idx="2694">
                  <c:v>107.76000016200001</c:v>
                </c:pt>
                <c:pt idx="2695">
                  <c:v>107.800000162</c:v>
                </c:pt>
                <c:pt idx="2696">
                  <c:v>107.84000016200001</c:v>
                </c:pt>
                <c:pt idx="2697">
                  <c:v>107.880000162</c:v>
                </c:pt>
                <c:pt idx="2698">
                  <c:v>107.92000016200001</c:v>
                </c:pt>
                <c:pt idx="2699">
                  <c:v>107.960000162</c:v>
                </c:pt>
                <c:pt idx="2700">
                  <c:v>108.00000016200001</c:v>
                </c:pt>
                <c:pt idx="2701">
                  <c:v>108.04000016200001</c:v>
                </c:pt>
                <c:pt idx="2702">
                  <c:v>108.080000162</c:v>
                </c:pt>
                <c:pt idx="2703">
                  <c:v>108.12000016200001</c:v>
                </c:pt>
                <c:pt idx="2704">
                  <c:v>108.160000162</c:v>
                </c:pt>
                <c:pt idx="2705">
                  <c:v>108.20000016200001</c:v>
                </c:pt>
                <c:pt idx="2706">
                  <c:v>108.240000162</c:v>
                </c:pt>
                <c:pt idx="2707">
                  <c:v>108.28000016200001</c:v>
                </c:pt>
                <c:pt idx="2708">
                  <c:v>108.32000016200001</c:v>
                </c:pt>
                <c:pt idx="2709">
                  <c:v>108.36000016200001</c:v>
                </c:pt>
                <c:pt idx="2710">
                  <c:v>108.40000016200001</c:v>
                </c:pt>
                <c:pt idx="2711">
                  <c:v>108.440000162</c:v>
                </c:pt>
                <c:pt idx="2712">
                  <c:v>108.48000016200001</c:v>
                </c:pt>
                <c:pt idx="2713">
                  <c:v>108.520000162</c:v>
                </c:pt>
                <c:pt idx="2714">
                  <c:v>108.56000016200001</c:v>
                </c:pt>
                <c:pt idx="2715">
                  <c:v>108.600000162</c:v>
                </c:pt>
                <c:pt idx="2716">
                  <c:v>108.64000016200001</c:v>
                </c:pt>
                <c:pt idx="2717">
                  <c:v>108.68000016200001</c:v>
                </c:pt>
                <c:pt idx="2718">
                  <c:v>108.72000016200001</c:v>
                </c:pt>
                <c:pt idx="2719">
                  <c:v>108.76000016200001</c:v>
                </c:pt>
                <c:pt idx="2720">
                  <c:v>108.800000162</c:v>
                </c:pt>
                <c:pt idx="2721">
                  <c:v>108.84000016200001</c:v>
                </c:pt>
                <c:pt idx="2722">
                  <c:v>108.880000162</c:v>
                </c:pt>
                <c:pt idx="2723">
                  <c:v>108.92000016200001</c:v>
                </c:pt>
                <c:pt idx="2724">
                  <c:v>108.960000162</c:v>
                </c:pt>
                <c:pt idx="2725">
                  <c:v>109.00000016200001</c:v>
                </c:pt>
                <c:pt idx="2726">
                  <c:v>109.04000016200001</c:v>
                </c:pt>
                <c:pt idx="2727">
                  <c:v>109.080000162</c:v>
                </c:pt>
                <c:pt idx="2728">
                  <c:v>109.12000016200001</c:v>
                </c:pt>
                <c:pt idx="2729">
                  <c:v>109.160000162</c:v>
                </c:pt>
                <c:pt idx="2730">
                  <c:v>109.20000016200001</c:v>
                </c:pt>
                <c:pt idx="2731">
                  <c:v>109.240000162</c:v>
                </c:pt>
                <c:pt idx="2732">
                  <c:v>109.28000016200001</c:v>
                </c:pt>
                <c:pt idx="2733">
                  <c:v>109.32000016200001</c:v>
                </c:pt>
                <c:pt idx="2734">
                  <c:v>109.36000016200001</c:v>
                </c:pt>
                <c:pt idx="2735">
                  <c:v>109.40000016200001</c:v>
                </c:pt>
                <c:pt idx="2736">
                  <c:v>109.440000162</c:v>
                </c:pt>
                <c:pt idx="2737">
                  <c:v>109.48000016200001</c:v>
                </c:pt>
                <c:pt idx="2738">
                  <c:v>109.520000162</c:v>
                </c:pt>
                <c:pt idx="2739">
                  <c:v>109.56000016200001</c:v>
                </c:pt>
                <c:pt idx="2740">
                  <c:v>109.600000162</c:v>
                </c:pt>
                <c:pt idx="2741">
                  <c:v>109.64000016200001</c:v>
                </c:pt>
                <c:pt idx="2742">
                  <c:v>109.68000016200001</c:v>
                </c:pt>
                <c:pt idx="2743">
                  <c:v>109.72000016200001</c:v>
                </c:pt>
                <c:pt idx="2744">
                  <c:v>109.76000016200001</c:v>
                </c:pt>
                <c:pt idx="2745">
                  <c:v>109.800000162</c:v>
                </c:pt>
                <c:pt idx="2746">
                  <c:v>109.84000016200001</c:v>
                </c:pt>
                <c:pt idx="2747">
                  <c:v>109.880000162</c:v>
                </c:pt>
                <c:pt idx="2748">
                  <c:v>109.92000016200001</c:v>
                </c:pt>
                <c:pt idx="2749">
                  <c:v>109.960000162</c:v>
                </c:pt>
                <c:pt idx="2750">
                  <c:v>110.00000016200001</c:v>
                </c:pt>
                <c:pt idx="2751">
                  <c:v>110.04000016200001</c:v>
                </c:pt>
                <c:pt idx="2752">
                  <c:v>110.080000162</c:v>
                </c:pt>
                <c:pt idx="2753">
                  <c:v>110.12000016200001</c:v>
                </c:pt>
                <c:pt idx="2754">
                  <c:v>110.160000162</c:v>
                </c:pt>
                <c:pt idx="2755">
                  <c:v>110.20000016200001</c:v>
                </c:pt>
                <c:pt idx="2756">
                  <c:v>110.240000162</c:v>
                </c:pt>
                <c:pt idx="2757">
                  <c:v>110.28000016200001</c:v>
                </c:pt>
                <c:pt idx="2758">
                  <c:v>110.32000016200001</c:v>
                </c:pt>
                <c:pt idx="2759">
                  <c:v>110.36000016200001</c:v>
                </c:pt>
                <c:pt idx="2760">
                  <c:v>110.40000016200001</c:v>
                </c:pt>
                <c:pt idx="2761">
                  <c:v>110.440000162</c:v>
                </c:pt>
                <c:pt idx="2762">
                  <c:v>110.48000016200001</c:v>
                </c:pt>
                <c:pt idx="2763">
                  <c:v>110.520000162</c:v>
                </c:pt>
                <c:pt idx="2764">
                  <c:v>110.56000016200001</c:v>
                </c:pt>
                <c:pt idx="2765">
                  <c:v>110.600000162</c:v>
                </c:pt>
                <c:pt idx="2766">
                  <c:v>110.64000016200001</c:v>
                </c:pt>
                <c:pt idx="2767">
                  <c:v>110.68000016200001</c:v>
                </c:pt>
                <c:pt idx="2768">
                  <c:v>110.72000016200001</c:v>
                </c:pt>
                <c:pt idx="2769">
                  <c:v>110.76000016200001</c:v>
                </c:pt>
                <c:pt idx="2770">
                  <c:v>110.800000162</c:v>
                </c:pt>
                <c:pt idx="2771">
                  <c:v>110.84000016200001</c:v>
                </c:pt>
                <c:pt idx="2772">
                  <c:v>110.880000162</c:v>
                </c:pt>
                <c:pt idx="2773">
                  <c:v>110.92000016200001</c:v>
                </c:pt>
                <c:pt idx="2774">
                  <c:v>110.960000162</c:v>
                </c:pt>
                <c:pt idx="2775">
                  <c:v>111.00000016200001</c:v>
                </c:pt>
                <c:pt idx="2776">
                  <c:v>111.04000016200001</c:v>
                </c:pt>
                <c:pt idx="2777">
                  <c:v>111.080000162</c:v>
                </c:pt>
                <c:pt idx="2778">
                  <c:v>111.12000016200001</c:v>
                </c:pt>
                <c:pt idx="2779">
                  <c:v>111.160000162</c:v>
                </c:pt>
                <c:pt idx="2780">
                  <c:v>111.20000016200001</c:v>
                </c:pt>
                <c:pt idx="2781">
                  <c:v>111.240000162</c:v>
                </c:pt>
                <c:pt idx="2782">
                  <c:v>111.28000016200001</c:v>
                </c:pt>
                <c:pt idx="2783">
                  <c:v>111.32000016200001</c:v>
                </c:pt>
                <c:pt idx="2784">
                  <c:v>111.36000016200001</c:v>
                </c:pt>
                <c:pt idx="2785">
                  <c:v>111.40000016200001</c:v>
                </c:pt>
                <c:pt idx="2786">
                  <c:v>111.440000162</c:v>
                </c:pt>
                <c:pt idx="2787">
                  <c:v>111.48000016200001</c:v>
                </c:pt>
                <c:pt idx="2788">
                  <c:v>111.520000162</c:v>
                </c:pt>
                <c:pt idx="2789">
                  <c:v>111.56000016200001</c:v>
                </c:pt>
                <c:pt idx="2790">
                  <c:v>111.600000162</c:v>
                </c:pt>
                <c:pt idx="2791">
                  <c:v>111.64000016200001</c:v>
                </c:pt>
                <c:pt idx="2792">
                  <c:v>111.68000016200001</c:v>
                </c:pt>
                <c:pt idx="2793">
                  <c:v>111.72000016200001</c:v>
                </c:pt>
                <c:pt idx="2794">
                  <c:v>111.76000016200001</c:v>
                </c:pt>
                <c:pt idx="2795">
                  <c:v>111.800000162</c:v>
                </c:pt>
                <c:pt idx="2796">
                  <c:v>111.84000016200001</c:v>
                </c:pt>
                <c:pt idx="2797">
                  <c:v>111.880000162</c:v>
                </c:pt>
                <c:pt idx="2798">
                  <c:v>111.92000016200001</c:v>
                </c:pt>
                <c:pt idx="2799">
                  <c:v>111.960000162</c:v>
                </c:pt>
                <c:pt idx="2800">
                  <c:v>112.00000016200001</c:v>
                </c:pt>
                <c:pt idx="2801">
                  <c:v>112.04000016200001</c:v>
                </c:pt>
                <c:pt idx="2802">
                  <c:v>112.080000162</c:v>
                </c:pt>
                <c:pt idx="2803">
                  <c:v>112.12000016200001</c:v>
                </c:pt>
                <c:pt idx="2804">
                  <c:v>112.160000162</c:v>
                </c:pt>
                <c:pt idx="2805">
                  <c:v>112.20000016200001</c:v>
                </c:pt>
                <c:pt idx="2806">
                  <c:v>112.240000162</c:v>
                </c:pt>
                <c:pt idx="2807">
                  <c:v>112.28000016200001</c:v>
                </c:pt>
                <c:pt idx="2808">
                  <c:v>112.32000016200001</c:v>
                </c:pt>
                <c:pt idx="2809">
                  <c:v>112.36000016200001</c:v>
                </c:pt>
                <c:pt idx="2810">
                  <c:v>112.40000016200001</c:v>
                </c:pt>
                <c:pt idx="2811">
                  <c:v>112.440000162</c:v>
                </c:pt>
                <c:pt idx="2812">
                  <c:v>112.48000016200001</c:v>
                </c:pt>
                <c:pt idx="2813">
                  <c:v>112.520000162</c:v>
                </c:pt>
                <c:pt idx="2814">
                  <c:v>112.56000016200001</c:v>
                </c:pt>
                <c:pt idx="2815">
                  <c:v>112.600000162</c:v>
                </c:pt>
                <c:pt idx="2816">
                  <c:v>112.64000016200001</c:v>
                </c:pt>
                <c:pt idx="2817">
                  <c:v>112.68000016200001</c:v>
                </c:pt>
                <c:pt idx="2818">
                  <c:v>112.72000016200001</c:v>
                </c:pt>
                <c:pt idx="2819">
                  <c:v>112.76000016200001</c:v>
                </c:pt>
                <c:pt idx="2820">
                  <c:v>112.800000162</c:v>
                </c:pt>
                <c:pt idx="2821">
                  <c:v>112.84000016200001</c:v>
                </c:pt>
                <c:pt idx="2822">
                  <c:v>112.880000162</c:v>
                </c:pt>
                <c:pt idx="2823">
                  <c:v>112.92000016200001</c:v>
                </c:pt>
                <c:pt idx="2824">
                  <c:v>112.960000162</c:v>
                </c:pt>
                <c:pt idx="2825">
                  <c:v>113.00000016200001</c:v>
                </c:pt>
                <c:pt idx="2826">
                  <c:v>113.04000016200001</c:v>
                </c:pt>
                <c:pt idx="2827">
                  <c:v>113.080000162</c:v>
                </c:pt>
                <c:pt idx="2828">
                  <c:v>113.12000016200001</c:v>
                </c:pt>
                <c:pt idx="2829">
                  <c:v>113.160000162</c:v>
                </c:pt>
                <c:pt idx="2830">
                  <c:v>113.20000016200001</c:v>
                </c:pt>
                <c:pt idx="2831">
                  <c:v>113.240000162</c:v>
                </c:pt>
                <c:pt idx="2832">
                  <c:v>113.28000016200001</c:v>
                </c:pt>
                <c:pt idx="2833">
                  <c:v>113.32000016200001</c:v>
                </c:pt>
                <c:pt idx="2834">
                  <c:v>113.36000016200001</c:v>
                </c:pt>
                <c:pt idx="2835">
                  <c:v>113.40000016200001</c:v>
                </c:pt>
                <c:pt idx="2836">
                  <c:v>113.440000162</c:v>
                </c:pt>
                <c:pt idx="2837">
                  <c:v>113.48000016200001</c:v>
                </c:pt>
                <c:pt idx="2838">
                  <c:v>113.520000162</c:v>
                </c:pt>
                <c:pt idx="2839">
                  <c:v>113.56000016200001</c:v>
                </c:pt>
                <c:pt idx="2840">
                  <c:v>113.600000162</c:v>
                </c:pt>
                <c:pt idx="2841">
                  <c:v>113.64000016200001</c:v>
                </c:pt>
                <c:pt idx="2842">
                  <c:v>113.68000016200001</c:v>
                </c:pt>
                <c:pt idx="2843">
                  <c:v>113.72000016200001</c:v>
                </c:pt>
                <c:pt idx="2844">
                  <c:v>113.76000016200001</c:v>
                </c:pt>
                <c:pt idx="2845">
                  <c:v>113.800000162</c:v>
                </c:pt>
                <c:pt idx="2846">
                  <c:v>113.84000016200001</c:v>
                </c:pt>
                <c:pt idx="2847">
                  <c:v>113.880000162</c:v>
                </c:pt>
                <c:pt idx="2848">
                  <c:v>113.92000016200001</c:v>
                </c:pt>
                <c:pt idx="2849">
                  <c:v>113.960000162</c:v>
                </c:pt>
                <c:pt idx="2850">
                  <c:v>114.00000016200001</c:v>
                </c:pt>
                <c:pt idx="2851">
                  <c:v>114.04000016200001</c:v>
                </c:pt>
                <c:pt idx="2852">
                  <c:v>114.080000162</c:v>
                </c:pt>
                <c:pt idx="2853">
                  <c:v>114.12000016200001</c:v>
                </c:pt>
                <c:pt idx="2854">
                  <c:v>114.160000162</c:v>
                </c:pt>
                <c:pt idx="2855">
                  <c:v>114.20000016200001</c:v>
                </c:pt>
                <c:pt idx="2856">
                  <c:v>114.240000162</c:v>
                </c:pt>
                <c:pt idx="2857">
                  <c:v>114.28000016200001</c:v>
                </c:pt>
                <c:pt idx="2858">
                  <c:v>114.32000016200001</c:v>
                </c:pt>
                <c:pt idx="2859">
                  <c:v>114.36000016200001</c:v>
                </c:pt>
                <c:pt idx="2860">
                  <c:v>114.40000016200001</c:v>
                </c:pt>
                <c:pt idx="2861">
                  <c:v>114.440000162</c:v>
                </c:pt>
                <c:pt idx="2862">
                  <c:v>114.48000016200001</c:v>
                </c:pt>
                <c:pt idx="2863">
                  <c:v>114.520000162</c:v>
                </c:pt>
                <c:pt idx="2864">
                  <c:v>114.56000016200001</c:v>
                </c:pt>
                <c:pt idx="2865">
                  <c:v>114.600000162</c:v>
                </c:pt>
                <c:pt idx="2866">
                  <c:v>114.64000016200001</c:v>
                </c:pt>
                <c:pt idx="2867">
                  <c:v>114.68000016200001</c:v>
                </c:pt>
                <c:pt idx="2868">
                  <c:v>114.72000016200001</c:v>
                </c:pt>
                <c:pt idx="2869">
                  <c:v>114.76000016200001</c:v>
                </c:pt>
                <c:pt idx="2870">
                  <c:v>114.800000162</c:v>
                </c:pt>
                <c:pt idx="2871">
                  <c:v>114.84000016200001</c:v>
                </c:pt>
                <c:pt idx="2872">
                  <c:v>114.880000162</c:v>
                </c:pt>
                <c:pt idx="2873">
                  <c:v>114.92000016200001</c:v>
                </c:pt>
                <c:pt idx="2874">
                  <c:v>114.96000016200001</c:v>
                </c:pt>
                <c:pt idx="2875">
                  <c:v>115.00000016200001</c:v>
                </c:pt>
                <c:pt idx="2876">
                  <c:v>115.04000016200001</c:v>
                </c:pt>
                <c:pt idx="2877">
                  <c:v>115.080000162</c:v>
                </c:pt>
                <c:pt idx="2878">
                  <c:v>115.12000016200001</c:v>
                </c:pt>
                <c:pt idx="2879">
                  <c:v>115.160000162</c:v>
                </c:pt>
                <c:pt idx="2880">
                  <c:v>115.20000016200001</c:v>
                </c:pt>
                <c:pt idx="2881">
                  <c:v>115.240000162</c:v>
                </c:pt>
                <c:pt idx="2882">
                  <c:v>115.28000016200001</c:v>
                </c:pt>
                <c:pt idx="2883">
                  <c:v>115.32000016200001</c:v>
                </c:pt>
                <c:pt idx="2884">
                  <c:v>115.36000016200001</c:v>
                </c:pt>
                <c:pt idx="2885">
                  <c:v>115.40000016200001</c:v>
                </c:pt>
                <c:pt idx="2886">
                  <c:v>115.440000162</c:v>
                </c:pt>
                <c:pt idx="2887">
                  <c:v>115.48000016200001</c:v>
                </c:pt>
                <c:pt idx="2888">
                  <c:v>115.520000162</c:v>
                </c:pt>
                <c:pt idx="2889">
                  <c:v>115.56000016200001</c:v>
                </c:pt>
                <c:pt idx="2890">
                  <c:v>115.600000162</c:v>
                </c:pt>
                <c:pt idx="2891">
                  <c:v>115.64000016200001</c:v>
                </c:pt>
                <c:pt idx="2892">
                  <c:v>115.68000016200001</c:v>
                </c:pt>
                <c:pt idx="2893">
                  <c:v>115.72000016200001</c:v>
                </c:pt>
                <c:pt idx="2894">
                  <c:v>115.76000016200001</c:v>
                </c:pt>
                <c:pt idx="2895">
                  <c:v>115.800000162</c:v>
                </c:pt>
                <c:pt idx="2896">
                  <c:v>115.84000016200001</c:v>
                </c:pt>
                <c:pt idx="2897">
                  <c:v>115.880000162</c:v>
                </c:pt>
                <c:pt idx="2898">
                  <c:v>115.92000016200001</c:v>
                </c:pt>
                <c:pt idx="2899">
                  <c:v>115.96000016200001</c:v>
                </c:pt>
                <c:pt idx="2900">
                  <c:v>116.00000016200001</c:v>
                </c:pt>
                <c:pt idx="2901">
                  <c:v>116.04000016200001</c:v>
                </c:pt>
                <c:pt idx="2902">
                  <c:v>116.080000162</c:v>
                </c:pt>
                <c:pt idx="2903">
                  <c:v>116.12000016200001</c:v>
                </c:pt>
                <c:pt idx="2904">
                  <c:v>116.160000162</c:v>
                </c:pt>
                <c:pt idx="2905">
                  <c:v>116.20000016200001</c:v>
                </c:pt>
                <c:pt idx="2906">
                  <c:v>116.240000162</c:v>
                </c:pt>
                <c:pt idx="2907">
                  <c:v>116.28000016200001</c:v>
                </c:pt>
                <c:pt idx="2908">
                  <c:v>116.32000016200001</c:v>
                </c:pt>
                <c:pt idx="2909">
                  <c:v>116.36000016200001</c:v>
                </c:pt>
                <c:pt idx="2910">
                  <c:v>116.40000016200001</c:v>
                </c:pt>
                <c:pt idx="2911">
                  <c:v>116.440000162</c:v>
                </c:pt>
                <c:pt idx="2912">
                  <c:v>116.48000016200001</c:v>
                </c:pt>
                <c:pt idx="2913">
                  <c:v>116.520000162</c:v>
                </c:pt>
                <c:pt idx="2914">
                  <c:v>116.56000016200001</c:v>
                </c:pt>
                <c:pt idx="2915">
                  <c:v>116.600000162</c:v>
                </c:pt>
                <c:pt idx="2916">
                  <c:v>116.64000016200001</c:v>
                </c:pt>
                <c:pt idx="2917">
                  <c:v>116.68000016200001</c:v>
                </c:pt>
                <c:pt idx="2918">
                  <c:v>116.72000016200001</c:v>
                </c:pt>
                <c:pt idx="2919">
                  <c:v>116.76000016200001</c:v>
                </c:pt>
                <c:pt idx="2920">
                  <c:v>116.800000162</c:v>
                </c:pt>
                <c:pt idx="2921">
                  <c:v>116.84000016200001</c:v>
                </c:pt>
                <c:pt idx="2922">
                  <c:v>116.880000162</c:v>
                </c:pt>
                <c:pt idx="2923">
                  <c:v>116.92000016200001</c:v>
                </c:pt>
                <c:pt idx="2924">
                  <c:v>116.96000016200001</c:v>
                </c:pt>
                <c:pt idx="2925">
                  <c:v>117.00000016200001</c:v>
                </c:pt>
                <c:pt idx="2926">
                  <c:v>117.04000016200001</c:v>
                </c:pt>
                <c:pt idx="2927">
                  <c:v>117.080000162</c:v>
                </c:pt>
                <c:pt idx="2928">
                  <c:v>117.12000016200001</c:v>
                </c:pt>
                <c:pt idx="2929">
                  <c:v>117.160000162</c:v>
                </c:pt>
                <c:pt idx="2930">
                  <c:v>117.20000016200001</c:v>
                </c:pt>
                <c:pt idx="2931">
                  <c:v>117.240000162</c:v>
                </c:pt>
                <c:pt idx="2932">
                  <c:v>117.28000016200001</c:v>
                </c:pt>
                <c:pt idx="2933">
                  <c:v>117.32000016200001</c:v>
                </c:pt>
                <c:pt idx="2934">
                  <c:v>117.36000016200001</c:v>
                </c:pt>
                <c:pt idx="2935">
                  <c:v>117.40000016200001</c:v>
                </c:pt>
                <c:pt idx="2936">
                  <c:v>117.440000162</c:v>
                </c:pt>
                <c:pt idx="2937">
                  <c:v>117.48000016200001</c:v>
                </c:pt>
                <c:pt idx="2938">
                  <c:v>117.520000162</c:v>
                </c:pt>
                <c:pt idx="2939">
                  <c:v>117.56000016200001</c:v>
                </c:pt>
                <c:pt idx="2940">
                  <c:v>117.600000162</c:v>
                </c:pt>
                <c:pt idx="2941">
                  <c:v>117.64000016200001</c:v>
                </c:pt>
                <c:pt idx="2942">
                  <c:v>117.68000016200001</c:v>
                </c:pt>
                <c:pt idx="2943">
                  <c:v>117.72000016200001</c:v>
                </c:pt>
                <c:pt idx="2944">
                  <c:v>117.76000016200001</c:v>
                </c:pt>
                <c:pt idx="2945">
                  <c:v>117.800000162</c:v>
                </c:pt>
                <c:pt idx="2946">
                  <c:v>117.84000016200001</c:v>
                </c:pt>
                <c:pt idx="2947">
                  <c:v>117.880000162</c:v>
                </c:pt>
              </c:numCache>
            </c:numRef>
          </c:xVal>
          <c:yVal>
            <c:numRef>
              <c:f>'Raw Data'!$C$2:$C$2949</c:f>
              <c:numCache>
                <c:formatCode>General</c:formatCode>
                <c:ptCount val="2948"/>
                <c:pt idx="0">
                  <c:v>99.635180664062503</c:v>
                </c:pt>
                <c:pt idx="1">
                  <c:v>99.634570312500003</c:v>
                </c:pt>
                <c:pt idx="2">
                  <c:v>99.632568359375</c:v>
                </c:pt>
                <c:pt idx="3">
                  <c:v>99.633325195312494</c:v>
                </c:pt>
                <c:pt idx="4">
                  <c:v>99.633593750000003</c:v>
                </c:pt>
                <c:pt idx="5">
                  <c:v>99.632836914062494</c:v>
                </c:pt>
                <c:pt idx="6">
                  <c:v>99.6328125</c:v>
                </c:pt>
                <c:pt idx="7">
                  <c:v>99.633129882812497</c:v>
                </c:pt>
                <c:pt idx="8">
                  <c:v>99.633447265624994</c:v>
                </c:pt>
                <c:pt idx="9">
                  <c:v>99.633056640625</c:v>
                </c:pt>
                <c:pt idx="10">
                  <c:v>99.633227539062503</c:v>
                </c:pt>
                <c:pt idx="11">
                  <c:v>99.634179687499994</c:v>
                </c:pt>
                <c:pt idx="12">
                  <c:v>99.634106445312497</c:v>
                </c:pt>
                <c:pt idx="13">
                  <c:v>99.634545898437494</c:v>
                </c:pt>
                <c:pt idx="14">
                  <c:v>99.635156249999994</c:v>
                </c:pt>
                <c:pt idx="15">
                  <c:v>99.634838867187497</c:v>
                </c:pt>
                <c:pt idx="16">
                  <c:v>99.634960937499997</c:v>
                </c:pt>
                <c:pt idx="17">
                  <c:v>99.634375000000006</c:v>
                </c:pt>
                <c:pt idx="18">
                  <c:v>99.6336669921875</c:v>
                </c:pt>
                <c:pt idx="19">
                  <c:v>99.633398437500006</c:v>
                </c:pt>
                <c:pt idx="20">
                  <c:v>99.633398437500006</c:v>
                </c:pt>
                <c:pt idx="21">
                  <c:v>99.633227539062503</c:v>
                </c:pt>
                <c:pt idx="22">
                  <c:v>99.633154296875006</c:v>
                </c:pt>
                <c:pt idx="23">
                  <c:v>99.633837890625003</c:v>
                </c:pt>
                <c:pt idx="24">
                  <c:v>99.633740234374997</c:v>
                </c:pt>
                <c:pt idx="25">
                  <c:v>99.633056640625</c:v>
                </c:pt>
                <c:pt idx="26">
                  <c:v>99.6337890625</c:v>
                </c:pt>
                <c:pt idx="27">
                  <c:v>99.633398437500006</c:v>
                </c:pt>
                <c:pt idx="28">
                  <c:v>99.633862304687497</c:v>
                </c:pt>
                <c:pt idx="29">
                  <c:v>99.633349609375003</c:v>
                </c:pt>
                <c:pt idx="30">
                  <c:v>99.633129882812497</c:v>
                </c:pt>
                <c:pt idx="31">
                  <c:v>99.633618164062497</c:v>
                </c:pt>
                <c:pt idx="32">
                  <c:v>99.63427734375</c:v>
                </c:pt>
                <c:pt idx="33">
                  <c:v>99.634545898437494</c:v>
                </c:pt>
                <c:pt idx="34">
                  <c:v>99.633715820312503</c:v>
                </c:pt>
                <c:pt idx="35">
                  <c:v>99.634326171875003</c:v>
                </c:pt>
                <c:pt idx="36">
                  <c:v>99.634130859375006</c:v>
                </c:pt>
                <c:pt idx="37">
                  <c:v>99.634741210937506</c:v>
                </c:pt>
                <c:pt idx="38">
                  <c:v>99.6348876953125</c:v>
                </c:pt>
                <c:pt idx="39">
                  <c:v>99.635693359374997</c:v>
                </c:pt>
                <c:pt idx="40">
                  <c:v>99.635693359374997</c:v>
                </c:pt>
                <c:pt idx="41">
                  <c:v>99.634814453125003</c:v>
                </c:pt>
                <c:pt idx="42">
                  <c:v>99.634814453125003</c:v>
                </c:pt>
                <c:pt idx="43">
                  <c:v>99.633813476562494</c:v>
                </c:pt>
                <c:pt idx="44">
                  <c:v>99.633471679687503</c:v>
                </c:pt>
                <c:pt idx="45">
                  <c:v>99.633374023437497</c:v>
                </c:pt>
                <c:pt idx="46">
                  <c:v>99.633374023437497</c:v>
                </c:pt>
                <c:pt idx="47">
                  <c:v>99.634033203125</c:v>
                </c:pt>
                <c:pt idx="48">
                  <c:v>99.633715820312503</c:v>
                </c:pt>
                <c:pt idx="49">
                  <c:v>99.633740234374997</c:v>
                </c:pt>
                <c:pt idx="50">
                  <c:v>99.633251953124997</c:v>
                </c:pt>
                <c:pt idx="51">
                  <c:v>99.632885742187497</c:v>
                </c:pt>
                <c:pt idx="52">
                  <c:v>99.632861328125003</c:v>
                </c:pt>
                <c:pt idx="53">
                  <c:v>99.633276367187506</c:v>
                </c:pt>
                <c:pt idx="54">
                  <c:v>99.632495117187503</c:v>
                </c:pt>
                <c:pt idx="55">
                  <c:v>99.632470703124994</c:v>
                </c:pt>
                <c:pt idx="56">
                  <c:v>99.633129882812497</c:v>
                </c:pt>
                <c:pt idx="57">
                  <c:v>99.633935546874994</c:v>
                </c:pt>
                <c:pt idx="58">
                  <c:v>99.634448242187503</c:v>
                </c:pt>
                <c:pt idx="59">
                  <c:v>99.6353759765625</c:v>
                </c:pt>
                <c:pt idx="60">
                  <c:v>99.635156249999994</c:v>
                </c:pt>
                <c:pt idx="61">
                  <c:v>99.6357421875</c:v>
                </c:pt>
                <c:pt idx="62">
                  <c:v>99.635107421875006</c:v>
                </c:pt>
                <c:pt idx="63">
                  <c:v>99.635351562500006</c:v>
                </c:pt>
                <c:pt idx="64">
                  <c:v>99.635498046875</c:v>
                </c:pt>
                <c:pt idx="65">
                  <c:v>99.63525390625</c:v>
                </c:pt>
                <c:pt idx="66">
                  <c:v>99.635180664062503</c:v>
                </c:pt>
                <c:pt idx="67">
                  <c:v>99.635546875000003</c:v>
                </c:pt>
                <c:pt idx="68">
                  <c:v>99.635717773437506</c:v>
                </c:pt>
                <c:pt idx="69">
                  <c:v>99.634375000000006</c:v>
                </c:pt>
                <c:pt idx="70">
                  <c:v>99.635473632812506</c:v>
                </c:pt>
                <c:pt idx="71">
                  <c:v>99.634790039062494</c:v>
                </c:pt>
                <c:pt idx="72">
                  <c:v>99.6336669921875</c:v>
                </c:pt>
                <c:pt idx="73">
                  <c:v>99.6339111328125</c:v>
                </c:pt>
                <c:pt idx="74">
                  <c:v>99.633349609375003</c:v>
                </c:pt>
                <c:pt idx="75">
                  <c:v>99.633740234374997</c:v>
                </c:pt>
                <c:pt idx="76">
                  <c:v>99.6337890625</c:v>
                </c:pt>
                <c:pt idx="77">
                  <c:v>99.633569335937494</c:v>
                </c:pt>
                <c:pt idx="78">
                  <c:v>99.633129882812497</c:v>
                </c:pt>
                <c:pt idx="79">
                  <c:v>99.633056640625</c:v>
                </c:pt>
                <c:pt idx="80">
                  <c:v>99.632983398437503</c:v>
                </c:pt>
                <c:pt idx="81">
                  <c:v>99.633325195312494</c:v>
                </c:pt>
                <c:pt idx="82">
                  <c:v>99.634228515624997</c:v>
                </c:pt>
                <c:pt idx="83">
                  <c:v>99.634106445312497</c:v>
                </c:pt>
                <c:pt idx="84">
                  <c:v>99.6334228515625</c:v>
                </c:pt>
                <c:pt idx="85">
                  <c:v>99.633764648437506</c:v>
                </c:pt>
                <c:pt idx="86">
                  <c:v>99.633593750000003</c:v>
                </c:pt>
                <c:pt idx="87">
                  <c:v>99.633740234374997</c:v>
                </c:pt>
                <c:pt idx="88">
                  <c:v>99.633374023437497</c:v>
                </c:pt>
                <c:pt idx="89">
                  <c:v>99.634423828124994</c:v>
                </c:pt>
                <c:pt idx="90">
                  <c:v>99.633959960937503</c:v>
                </c:pt>
                <c:pt idx="91">
                  <c:v>99.633593750000003</c:v>
                </c:pt>
                <c:pt idx="92">
                  <c:v>99.6341552734375</c:v>
                </c:pt>
                <c:pt idx="93">
                  <c:v>99.6348876953125</c:v>
                </c:pt>
                <c:pt idx="94">
                  <c:v>99.635009765625</c:v>
                </c:pt>
                <c:pt idx="95">
                  <c:v>99.635400390624994</c:v>
                </c:pt>
                <c:pt idx="96">
                  <c:v>99.635302734375003</c:v>
                </c:pt>
                <c:pt idx="97">
                  <c:v>99.635180664062503</c:v>
                </c:pt>
                <c:pt idx="98">
                  <c:v>99.635205078124997</c:v>
                </c:pt>
                <c:pt idx="99">
                  <c:v>99.635449218749997</c:v>
                </c:pt>
                <c:pt idx="100">
                  <c:v>99.635351562500006</c:v>
                </c:pt>
                <c:pt idx="101">
                  <c:v>99.635180664062503</c:v>
                </c:pt>
                <c:pt idx="102">
                  <c:v>99.635693359374997</c:v>
                </c:pt>
                <c:pt idx="103">
                  <c:v>99.635815429687497</c:v>
                </c:pt>
                <c:pt idx="104">
                  <c:v>99.635278320312494</c:v>
                </c:pt>
                <c:pt idx="105">
                  <c:v>99.635473632812506</c:v>
                </c:pt>
                <c:pt idx="106">
                  <c:v>99.635083007812497</c:v>
                </c:pt>
                <c:pt idx="107">
                  <c:v>99.635083007812497</c:v>
                </c:pt>
                <c:pt idx="108">
                  <c:v>99.634863281250006</c:v>
                </c:pt>
                <c:pt idx="109">
                  <c:v>99.634814453125003</c:v>
                </c:pt>
                <c:pt idx="110">
                  <c:v>99.634765625</c:v>
                </c:pt>
                <c:pt idx="111">
                  <c:v>99.634472656249997</c:v>
                </c:pt>
                <c:pt idx="112">
                  <c:v>99.634790039062494</c:v>
                </c:pt>
                <c:pt idx="113">
                  <c:v>99.634423828124994</c:v>
                </c:pt>
                <c:pt idx="114">
                  <c:v>99.634570312500003</c:v>
                </c:pt>
                <c:pt idx="115">
                  <c:v>99.634228515624997</c:v>
                </c:pt>
                <c:pt idx="116">
                  <c:v>99.633984374999997</c:v>
                </c:pt>
                <c:pt idx="117">
                  <c:v>99.634692382812503</c:v>
                </c:pt>
                <c:pt idx="118">
                  <c:v>99.634350585937497</c:v>
                </c:pt>
                <c:pt idx="119">
                  <c:v>99.634570312500003</c:v>
                </c:pt>
                <c:pt idx="120">
                  <c:v>99.634545898437494</c:v>
                </c:pt>
                <c:pt idx="121">
                  <c:v>99.6343994140625</c:v>
                </c:pt>
                <c:pt idx="122">
                  <c:v>99.635009765625</c:v>
                </c:pt>
                <c:pt idx="123">
                  <c:v>99.634790039062494</c:v>
                </c:pt>
                <c:pt idx="124">
                  <c:v>99.634301757812494</c:v>
                </c:pt>
                <c:pt idx="125">
                  <c:v>99.633813476562494</c:v>
                </c:pt>
                <c:pt idx="126">
                  <c:v>99.633154296875006</c:v>
                </c:pt>
                <c:pt idx="127">
                  <c:v>99.6331787109375</c:v>
                </c:pt>
                <c:pt idx="128">
                  <c:v>99.633105468750003</c:v>
                </c:pt>
                <c:pt idx="129">
                  <c:v>99.633691406249994</c:v>
                </c:pt>
                <c:pt idx="130">
                  <c:v>99.633984374999997</c:v>
                </c:pt>
                <c:pt idx="131">
                  <c:v>99.633447265624994</c:v>
                </c:pt>
                <c:pt idx="132">
                  <c:v>99.633862304687497</c:v>
                </c:pt>
                <c:pt idx="133">
                  <c:v>99.633691406249994</c:v>
                </c:pt>
                <c:pt idx="134">
                  <c:v>99.633227539062503</c:v>
                </c:pt>
                <c:pt idx="135">
                  <c:v>99.634057617187494</c:v>
                </c:pt>
                <c:pt idx="136">
                  <c:v>99.633642578125006</c:v>
                </c:pt>
                <c:pt idx="137">
                  <c:v>99.634570312500003</c:v>
                </c:pt>
                <c:pt idx="138">
                  <c:v>99.635034179687494</c:v>
                </c:pt>
                <c:pt idx="139">
                  <c:v>99.6346435546875</c:v>
                </c:pt>
                <c:pt idx="140">
                  <c:v>99.634497070312506</c:v>
                </c:pt>
                <c:pt idx="141">
                  <c:v>99.634545898437494</c:v>
                </c:pt>
                <c:pt idx="142">
                  <c:v>99.635327148437497</c:v>
                </c:pt>
                <c:pt idx="143">
                  <c:v>99.635278320312494</c:v>
                </c:pt>
                <c:pt idx="144">
                  <c:v>99.635351562500006</c:v>
                </c:pt>
                <c:pt idx="145">
                  <c:v>99.635180664062503</c:v>
                </c:pt>
                <c:pt idx="146">
                  <c:v>99.635449218749997</c:v>
                </c:pt>
                <c:pt idx="147">
                  <c:v>99.634252929687506</c:v>
                </c:pt>
                <c:pt idx="148">
                  <c:v>99.634765625</c:v>
                </c:pt>
                <c:pt idx="149">
                  <c:v>99.634375000000006</c:v>
                </c:pt>
                <c:pt idx="150">
                  <c:v>99.635302734375003</c:v>
                </c:pt>
                <c:pt idx="151">
                  <c:v>99.634985351562506</c:v>
                </c:pt>
                <c:pt idx="152">
                  <c:v>99.635498046875</c:v>
                </c:pt>
                <c:pt idx="153">
                  <c:v>99.634619140625006</c:v>
                </c:pt>
                <c:pt idx="154">
                  <c:v>99.633959960937503</c:v>
                </c:pt>
                <c:pt idx="155">
                  <c:v>99.633813476562494</c:v>
                </c:pt>
                <c:pt idx="156">
                  <c:v>99.634497070312506</c:v>
                </c:pt>
                <c:pt idx="157">
                  <c:v>99.634252929687506</c:v>
                </c:pt>
                <c:pt idx="158">
                  <c:v>99.6343994140625</c:v>
                </c:pt>
                <c:pt idx="159">
                  <c:v>99.635058593750003</c:v>
                </c:pt>
                <c:pt idx="160">
                  <c:v>99.634716796874997</c:v>
                </c:pt>
                <c:pt idx="161">
                  <c:v>99.634497070312506</c:v>
                </c:pt>
                <c:pt idx="162">
                  <c:v>99.633715820312503</c:v>
                </c:pt>
                <c:pt idx="163">
                  <c:v>99.634350585937497</c:v>
                </c:pt>
                <c:pt idx="164">
                  <c:v>99.634228515624997</c:v>
                </c:pt>
                <c:pt idx="165">
                  <c:v>99.635107421875006</c:v>
                </c:pt>
                <c:pt idx="166">
                  <c:v>99.635400390624994</c:v>
                </c:pt>
                <c:pt idx="167">
                  <c:v>99.635498046875</c:v>
                </c:pt>
                <c:pt idx="168">
                  <c:v>99.635278320312494</c:v>
                </c:pt>
                <c:pt idx="169">
                  <c:v>99.635278320312494</c:v>
                </c:pt>
                <c:pt idx="170">
                  <c:v>99.635693359374997</c:v>
                </c:pt>
                <c:pt idx="171">
                  <c:v>99.636206054687506</c:v>
                </c:pt>
                <c:pt idx="172">
                  <c:v>99.636743164062494</c:v>
                </c:pt>
                <c:pt idx="173">
                  <c:v>99.637402343749997</c:v>
                </c:pt>
                <c:pt idx="174">
                  <c:v>99.637133789062503</c:v>
                </c:pt>
                <c:pt idx="175">
                  <c:v>99.637719726562494</c:v>
                </c:pt>
                <c:pt idx="176">
                  <c:v>99.637646484374997</c:v>
                </c:pt>
                <c:pt idx="177">
                  <c:v>99.6370849609375</c:v>
                </c:pt>
                <c:pt idx="178">
                  <c:v>99.636743164062494</c:v>
                </c:pt>
                <c:pt idx="179">
                  <c:v>99.637060546875006</c:v>
                </c:pt>
                <c:pt idx="180">
                  <c:v>99.636694335937506</c:v>
                </c:pt>
                <c:pt idx="181">
                  <c:v>99.636254882812494</c:v>
                </c:pt>
                <c:pt idx="182">
                  <c:v>99.636865234374994</c:v>
                </c:pt>
                <c:pt idx="183">
                  <c:v>99.637548828125006</c:v>
                </c:pt>
                <c:pt idx="184">
                  <c:v>99.638037109375006</c:v>
                </c:pt>
                <c:pt idx="185">
                  <c:v>99.638574218749994</c:v>
                </c:pt>
                <c:pt idx="186">
                  <c:v>99.639208984375003</c:v>
                </c:pt>
                <c:pt idx="187">
                  <c:v>99.639599609374997</c:v>
                </c:pt>
                <c:pt idx="188">
                  <c:v>99.639306640624994</c:v>
                </c:pt>
                <c:pt idx="189">
                  <c:v>99.638696289062494</c:v>
                </c:pt>
                <c:pt idx="190">
                  <c:v>99.638720703125003</c:v>
                </c:pt>
                <c:pt idx="191">
                  <c:v>99.637988281250003</c:v>
                </c:pt>
                <c:pt idx="192">
                  <c:v>99.638330078124994</c:v>
                </c:pt>
                <c:pt idx="193">
                  <c:v>99.637963867187494</c:v>
                </c:pt>
                <c:pt idx="194">
                  <c:v>99.637768554687497</c:v>
                </c:pt>
                <c:pt idx="195">
                  <c:v>99.636767578125003</c:v>
                </c:pt>
                <c:pt idx="196">
                  <c:v>99.637475585937494</c:v>
                </c:pt>
                <c:pt idx="197">
                  <c:v>99.6368408203125</c:v>
                </c:pt>
                <c:pt idx="198">
                  <c:v>99.6363525390625</c:v>
                </c:pt>
                <c:pt idx="199">
                  <c:v>99.636865234374994</c:v>
                </c:pt>
                <c:pt idx="200">
                  <c:v>99.636499023437494</c:v>
                </c:pt>
                <c:pt idx="201">
                  <c:v>99.636279296875003</c:v>
                </c:pt>
                <c:pt idx="202">
                  <c:v>99.637158203124997</c:v>
                </c:pt>
                <c:pt idx="203">
                  <c:v>99.637109374999994</c:v>
                </c:pt>
                <c:pt idx="204">
                  <c:v>99.6370849609375</c:v>
                </c:pt>
                <c:pt idx="205">
                  <c:v>99.637426757812506</c:v>
                </c:pt>
                <c:pt idx="206">
                  <c:v>99.637109374999994</c:v>
                </c:pt>
                <c:pt idx="207">
                  <c:v>99.636914062499997</c:v>
                </c:pt>
                <c:pt idx="208">
                  <c:v>99.637524414062497</c:v>
                </c:pt>
                <c:pt idx="209">
                  <c:v>99.637402343749997</c:v>
                </c:pt>
                <c:pt idx="210">
                  <c:v>99.6373291015625</c:v>
                </c:pt>
                <c:pt idx="211">
                  <c:v>99.637402343749997</c:v>
                </c:pt>
                <c:pt idx="212">
                  <c:v>99.6378173828125</c:v>
                </c:pt>
                <c:pt idx="213">
                  <c:v>99.638403320312506</c:v>
                </c:pt>
                <c:pt idx="214">
                  <c:v>99.637451171875</c:v>
                </c:pt>
                <c:pt idx="215">
                  <c:v>99.637133789062503</c:v>
                </c:pt>
                <c:pt idx="216">
                  <c:v>99.636669921874997</c:v>
                </c:pt>
                <c:pt idx="217">
                  <c:v>99.636181640624997</c:v>
                </c:pt>
                <c:pt idx="218">
                  <c:v>99.635546875000003</c:v>
                </c:pt>
                <c:pt idx="219">
                  <c:v>99.635351562500006</c:v>
                </c:pt>
                <c:pt idx="220">
                  <c:v>99.635888671874994</c:v>
                </c:pt>
                <c:pt idx="221">
                  <c:v>99.636035156250003</c:v>
                </c:pt>
                <c:pt idx="222">
                  <c:v>99.636669921874997</c:v>
                </c:pt>
                <c:pt idx="223">
                  <c:v>99.637060546875006</c:v>
                </c:pt>
                <c:pt idx="224">
                  <c:v>99.636303710937497</c:v>
                </c:pt>
                <c:pt idx="225">
                  <c:v>99.636669921874997</c:v>
                </c:pt>
                <c:pt idx="226">
                  <c:v>99.636987304687494</c:v>
                </c:pt>
                <c:pt idx="227">
                  <c:v>99.637231445312494</c:v>
                </c:pt>
                <c:pt idx="228">
                  <c:v>99.636401367187503</c:v>
                </c:pt>
                <c:pt idx="229">
                  <c:v>99.636450195312506</c:v>
                </c:pt>
                <c:pt idx="230">
                  <c:v>99.636987304687494</c:v>
                </c:pt>
                <c:pt idx="231">
                  <c:v>99.636987304687494</c:v>
                </c:pt>
                <c:pt idx="232">
                  <c:v>99.637890624999997</c:v>
                </c:pt>
                <c:pt idx="233">
                  <c:v>99.637866210937503</c:v>
                </c:pt>
                <c:pt idx="234">
                  <c:v>99.637500000000003</c:v>
                </c:pt>
                <c:pt idx="235">
                  <c:v>99.637304687500006</c:v>
                </c:pt>
                <c:pt idx="236">
                  <c:v>99.637353515624994</c:v>
                </c:pt>
                <c:pt idx="237">
                  <c:v>99.63720703125</c:v>
                </c:pt>
                <c:pt idx="238">
                  <c:v>99.636962890625</c:v>
                </c:pt>
                <c:pt idx="239">
                  <c:v>99.636499023437494</c:v>
                </c:pt>
                <c:pt idx="240">
                  <c:v>99.636157226562503</c:v>
                </c:pt>
                <c:pt idx="241">
                  <c:v>99.636254882812494</c:v>
                </c:pt>
                <c:pt idx="242">
                  <c:v>99.6368408203125</c:v>
                </c:pt>
                <c:pt idx="243">
                  <c:v>99.637060546875006</c:v>
                </c:pt>
                <c:pt idx="244">
                  <c:v>99.637280273437497</c:v>
                </c:pt>
                <c:pt idx="245">
                  <c:v>99.636962890625</c:v>
                </c:pt>
                <c:pt idx="246">
                  <c:v>99.637377929687503</c:v>
                </c:pt>
                <c:pt idx="247">
                  <c:v>99.636425781249997</c:v>
                </c:pt>
                <c:pt idx="248">
                  <c:v>99.636425781249997</c:v>
                </c:pt>
                <c:pt idx="249">
                  <c:v>99.637231445312494</c:v>
                </c:pt>
                <c:pt idx="250">
                  <c:v>99.637646484374997</c:v>
                </c:pt>
                <c:pt idx="251">
                  <c:v>99.636865234374994</c:v>
                </c:pt>
                <c:pt idx="252">
                  <c:v>99.637255859375003</c:v>
                </c:pt>
                <c:pt idx="253">
                  <c:v>99.636547851562497</c:v>
                </c:pt>
                <c:pt idx="254">
                  <c:v>99.6363525390625</c:v>
                </c:pt>
                <c:pt idx="255">
                  <c:v>99.637426757812506</c:v>
                </c:pt>
                <c:pt idx="256">
                  <c:v>99.637377929687503</c:v>
                </c:pt>
                <c:pt idx="257">
                  <c:v>99.636962890625</c:v>
                </c:pt>
                <c:pt idx="258">
                  <c:v>99.638208007812494</c:v>
                </c:pt>
                <c:pt idx="259">
                  <c:v>99.637402343749997</c:v>
                </c:pt>
                <c:pt idx="260">
                  <c:v>99.637426757812506</c:v>
                </c:pt>
                <c:pt idx="261">
                  <c:v>99.6373291015625</c:v>
                </c:pt>
                <c:pt idx="262">
                  <c:v>99.637304687500006</c:v>
                </c:pt>
                <c:pt idx="263">
                  <c:v>99.637939453125</c:v>
                </c:pt>
                <c:pt idx="264">
                  <c:v>99.637915039062506</c:v>
                </c:pt>
                <c:pt idx="265">
                  <c:v>99.637841796874994</c:v>
                </c:pt>
                <c:pt idx="266">
                  <c:v>99.637280273437497</c:v>
                </c:pt>
                <c:pt idx="267">
                  <c:v>99.636523437500003</c:v>
                </c:pt>
                <c:pt idx="268">
                  <c:v>99.637231445312494</c:v>
                </c:pt>
                <c:pt idx="269">
                  <c:v>99.637353515624994</c:v>
                </c:pt>
                <c:pt idx="270">
                  <c:v>99.63671875</c:v>
                </c:pt>
                <c:pt idx="271">
                  <c:v>99.636914062499997</c:v>
                </c:pt>
                <c:pt idx="272">
                  <c:v>99.636206054687506</c:v>
                </c:pt>
                <c:pt idx="273">
                  <c:v>99.636083984375006</c:v>
                </c:pt>
                <c:pt idx="274">
                  <c:v>99.636572265625006</c:v>
                </c:pt>
                <c:pt idx="275">
                  <c:v>99.636816406250006</c:v>
                </c:pt>
                <c:pt idx="276">
                  <c:v>99.6370849609375</c:v>
                </c:pt>
                <c:pt idx="277">
                  <c:v>99.637500000000003</c:v>
                </c:pt>
                <c:pt idx="278">
                  <c:v>99.637426757812506</c:v>
                </c:pt>
                <c:pt idx="279">
                  <c:v>99.637451171875</c:v>
                </c:pt>
                <c:pt idx="280">
                  <c:v>99.637426757812506</c:v>
                </c:pt>
                <c:pt idx="281">
                  <c:v>99.637744140625003</c:v>
                </c:pt>
                <c:pt idx="282">
                  <c:v>99.637841796874994</c:v>
                </c:pt>
                <c:pt idx="283">
                  <c:v>99.638208007812494</c:v>
                </c:pt>
                <c:pt idx="284">
                  <c:v>99.638867187499997</c:v>
                </c:pt>
                <c:pt idx="285">
                  <c:v>99.6383056640625</c:v>
                </c:pt>
                <c:pt idx="286">
                  <c:v>99.637475585937494</c:v>
                </c:pt>
                <c:pt idx="287">
                  <c:v>99.637353515624994</c:v>
                </c:pt>
                <c:pt idx="288">
                  <c:v>99.638208007812494</c:v>
                </c:pt>
                <c:pt idx="289">
                  <c:v>99.637792968750006</c:v>
                </c:pt>
                <c:pt idx="290">
                  <c:v>99.637304687500006</c:v>
                </c:pt>
                <c:pt idx="291">
                  <c:v>99.637670898437506</c:v>
                </c:pt>
                <c:pt idx="292">
                  <c:v>99.637670898437506</c:v>
                </c:pt>
                <c:pt idx="293">
                  <c:v>99.637670898437506</c:v>
                </c:pt>
                <c:pt idx="294">
                  <c:v>99.6370849609375</c:v>
                </c:pt>
                <c:pt idx="295">
                  <c:v>99.637280273437497</c:v>
                </c:pt>
                <c:pt idx="296">
                  <c:v>99.637500000000003</c:v>
                </c:pt>
                <c:pt idx="297">
                  <c:v>99.637622070312503</c:v>
                </c:pt>
                <c:pt idx="298">
                  <c:v>99.637133789062503</c:v>
                </c:pt>
                <c:pt idx="299">
                  <c:v>99.636865234374994</c:v>
                </c:pt>
                <c:pt idx="300">
                  <c:v>99.637231445312494</c:v>
                </c:pt>
                <c:pt idx="301">
                  <c:v>99.637548828125006</c:v>
                </c:pt>
                <c:pt idx="302">
                  <c:v>99.637402343749997</c:v>
                </c:pt>
                <c:pt idx="303">
                  <c:v>99.636791992187497</c:v>
                </c:pt>
                <c:pt idx="304">
                  <c:v>99.636499023437494</c:v>
                </c:pt>
                <c:pt idx="305">
                  <c:v>99.636474609375</c:v>
                </c:pt>
                <c:pt idx="306">
                  <c:v>99.636206054687506</c:v>
                </c:pt>
                <c:pt idx="307">
                  <c:v>99.636669921874997</c:v>
                </c:pt>
                <c:pt idx="308">
                  <c:v>99.637011718750003</c:v>
                </c:pt>
                <c:pt idx="309">
                  <c:v>99.636865234374994</c:v>
                </c:pt>
                <c:pt idx="310">
                  <c:v>99.636425781249997</c:v>
                </c:pt>
                <c:pt idx="311">
                  <c:v>99.637036132812497</c:v>
                </c:pt>
                <c:pt idx="312">
                  <c:v>99.637597656249994</c:v>
                </c:pt>
                <c:pt idx="313">
                  <c:v>99.638037109375006</c:v>
                </c:pt>
                <c:pt idx="314">
                  <c:v>99.63720703125</c:v>
                </c:pt>
                <c:pt idx="315">
                  <c:v>99.6376953125</c:v>
                </c:pt>
                <c:pt idx="316">
                  <c:v>99.638281250000006</c:v>
                </c:pt>
                <c:pt idx="317">
                  <c:v>99.638720703125003</c:v>
                </c:pt>
                <c:pt idx="318">
                  <c:v>99.638818359374994</c:v>
                </c:pt>
                <c:pt idx="319">
                  <c:v>99.638427734375</c:v>
                </c:pt>
                <c:pt idx="320">
                  <c:v>99.638427734375</c:v>
                </c:pt>
                <c:pt idx="321">
                  <c:v>99.639501953125006</c:v>
                </c:pt>
                <c:pt idx="322">
                  <c:v>99.639916992187494</c:v>
                </c:pt>
                <c:pt idx="323">
                  <c:v>99.640380859375</c:v>
                </c:pt>
                <c:pt idx="324">
                  <c:v>99.639941406250003</c:v>
                </c:pt>
                <c:pt idx="325">
                  <c:v>99.640600585937506</c:v>
                </c:pt>
                <c:pt idx="326">
                  <c:v>99.640600585937506</c:v>
                </c:pt>
                <c:pt idx="327">
                  <c:v>99.6402587890625</c:v>
                </c:pt>
                <c:pt idx="328">
                  <c:v>99.640332031249997</c:v>
                </c:pt>
                <c:pt idx="329">
                  <c:v>99.640795898437503</c:v>
                </c:pt>
                <c:pt idx="330">
                  <c:v>99.6407470703125</c:v>
                </c:pt>
                <c:pt idx="331">
                  <c:v>99.640405273437494</c:v>
                </c:pt>
                <c:pt idx="332">
                  <c:v>99.640722656250006</c:v>
                </c:pt>
                <c:pt idx="333">
                  <c:v>99.640673828125003</c:v>
                </c:pt>
                <c:pt idx="334">
                  <c:v>99.640600585937506</c:v>
                </c:pt>
                <c:pt idx="335">
                  <c:v>99.639697265625003</c:v>
                </c:pt>
                <c:pt idx="336">
                  <c:v>99.640820312499997</c:v>
                </c:pt>
                <c:pt idx="337">
                  <c:v>99.640869140625</c:v>
                </c:pt>
                <c:pt idx="338">
                  <c:v>99.640039062499994</c:v>
                </c:pt>
                <c:pt idx="339">
                  <c:v>99.640527343749994</c:v>
                </c:pt>
                <c:pt idx="340">
                  <c:v>99.640795898437503</c:v>
                </c:pt>
                <c:pt idx="341">
                  <c:v>99.641064453124997</c:v>
                </c:pt>
                <c:pt idx="342">
                  <c:v>99.64111328125</c:v>
                </c:pt>
                <c:pt idx="343">
                  <c:v>99.64111328125</c:v>
                </c:pt>
                <c:pt idx="344">
                  <c:v>99.640869140625</c:v>
                </c:pt>
                <c:pt idx="345">
                  <c:v>99.6405029296875</c:v>
                </c:pt>
                <c:pt idx="346">
                  <c:v>99.640820312499997</c:v>
                </c:pt>
                <c:pt idx="347">
                  <c:v>99.641430664062497</c:v>
                </c:pt>
                <c:pt idx="348">
                  <c:v>99.641503906249994</c:v>
                </c:pt>
                <c:pt idx="349">
                  <c:v>99.640942382812497</c:v>
                </c:pt>
                <c:pt idx="350">
                  <c:v>99.64111328125</c:v>
                </c:pt>
                <c:pt idx="351">
                  <c:v>99.641333007812506</c:v>
                </c:pt>
                <c:pt idx="352">
                  <c:v>99.6407470703125</c:v>
                </c:pt>
                <c:pt idx="353">
                  <c:v>99.640893554687494</c:v>
                </c:pt>
                <c:pt idx="354">
                  <c:v>99.640161132812494</c:v>
                </c:pt>
                <c:pt idx="355">
                  <c:v>99.640966796875006</c:v>
                </c:pt>
                <c:pt idx="356">
                  <c:v>99.640966796875006</c:v>
                </c:pt>
                <c:pt idx="357">
                  <c:v>99.640771484374994</c:v>
                </c:pt>
                <c:pt idx="358">
                  <c:v>99.6405029296875</c:v>
                </c:pt>
                <c:pt idx="359">
                  <c:v>99.639941406250003</c:v>
                </c:pt>
                <c:pt idx="360">
                  <c:v>99.640576171874997</c:v>
                </c:pt>
                <c:pt idx="361">
                  <c:v>99.641259765624994</c:v>
                </c:pt>
                <c:pt idx="362">
                  <c:v>99.641845703125</c:v>
                </c:pt>
                <c:pt idx="363">
                  <c:v>99.641430664062497</c:v>
                </c:pt>
                <c:pt idx="364">
                  <c:v>99.6407470703125</c:v>
                </c:pt>
                <c:pt idx="365">
                  <c:v>99.641015624999994</c:v>
                </c:pt>
                <c:pt idx="366">
                  <c:v>99.641137695312494</c:v>
                </c:pt>
                <c:pt idx="367">
                  <c:v>99.6405029296875</c:v>
                </c:pt>
                <c:pt idx="368">
                  <c:v>99.641333007812506</c:v>
                </c:pt>
                <c:pt idx="369">
                  <c:v>99.642138671875003</c:v>
                </c:pt>
                <c:pt idx="370">
                  <c:v>99.641528320312503</c:v>
                </c:pt>
                <c:pt idx="371">
                  <c:v>99.6412353515625</c:v>
                </c:pt>
                <c:pt idx="372">
                  <c:v>99.641210937500006</c:v>
                </c:pt>
                <c:pt idx="373">
                  <c:v>99.641284179687503</c:v>
                </c:pt>
                <c:pt idx="374">
                  <c:v>99.642065429687506</c:v>
                </c:pt>
                <c:pt idx="375">
                  <c:v>99.642114257812494</c:v>
                </c:pt>
                <c:pt idx="376">
                  <c:v>99.641845703125</c:v>
                </c:pt>
                <c:pt idx="377">
                  <c:v>99.6409912109375</c:v>
                </c:pt>
                <c:pt idx="378">
                  <c:v>99.640649414062494</c:v>
                </c:pt>
                <c:pt idx="379">
                  <c:v>99.641015624999994</c:v>
                </c:pt>
                <c:pt idx="380">
                  <c:v>99.640917968750003</c:v>
                </c:pt>
                <c:pt idx="381">
                  <c:v>99.640966796875006</c:v>
                </c:pt>
                <c:pt idx="382">
                  <c:v>99.6409912109375</c:v>
                </c:pt>
                <c:pt idx="383">
                  <c:v>99.641040039062503</c:v>
                </c:pt>
                <c:pt idx="384">
                  <c:v>99.641577148437506</c:v>
                </c:pt>
                <c:pt idx="385">
                  <c:v>99.641870117187494</c:v>
                </c:pt>
                <c:pt idx="386">
                  <c:v>99.642114257812494</c:v>
                </c:pt>
                <c:pt idx="387">
                  <c:v>99.6416015625</c:v>
                </c:pt>
                <c:pt idx="388">
                  <c:v>99.641625976562494</c:v>
                </c:pt>
                <c:pt idx="389">
                  <c:v>99.641699218750006</c:v>
                </c:pt>
                <c:pt idx="390">
                  <c:v>99.6417236328125</c:v>
                </c:pt>
                <c:pt idx="391">
                  <c:v>99.6412353515625</c:v>
                </c:pt>
                <c:pt idx="392">
                  <c:v>99.641357421875</c:v>
                </c:pt>
                <c:pt idx="393">
                  <c:v>99.6405029296875</c:v>
                </c:pt>
                <c:pt idx="394">
                  <c:v>99.640795898437503</c:v>
                </c:pt>
                <c:pt idx="395">
                  <c:v>99.64111328125</c:v>
                </c:pt>
                <c:pt idx="396">
                  <c:v>99.641064453124997</c:v>
                </c:pt>
                <c:pt idx="397">
                  <c:v>99.641357421875</c:v>
                </c:pt>
                <c:pt idx="398">
                  <c:v>99.64208984375</c:v>
                </c:pt>
                <c:pt idx="399">
                  <c:v>99.641821289062506</c:v>
                </c:pt>
                <c:pt idx="400">
                  <c:v>99.641870117187494</c:v>
                </c:pt>
                <c:pt idx="401">
                  <c:v>99.641796874999997</c:v>
                </c:pt>
                <c:pt idx="402">
                  <c:v>99.642138671875003</c:v>
                </c:pt>
                <c:pt idx="403">
                  <c:v>99.642358398437494</c:v>
                </c:pt>
                <c:pt idx="404">
                  <c:v>99.6424560546875</c:v>
                </c:pt>
                <c:pt idx="405">
                  <c:v>99.642504882812503</c:v>
                </c:pt>
                <c:pt idx="406">
                  <c:v>99.641381835937494</c:v>
                </c:pt>
                <c:pt idx="407">
                  <c:v>99.641015624999994</c:v>
                </c:pt>
                <c:pt idx="408">
                  <c:v>99.641186523437497</c:v>
                </c:pt>
                <c:pt idx="409">
                  <c:v>99.641333007812506</c:v>
                </c:pt>
                <c:pt idx="410">
                  <c:v>99.641503906249994</c:v>
                </c:pt>
                <c:pt idx="411">
                  <c:v>99.6414794921875</c:v>
                </c:pt>
                <c:pt idx="412">
                  <c:v>99.6412353515625</c:v>
                </c:pt>
                <c:pt idx="413">
                  <c:v>99.6409912109375</c:v>
                </c:pt>
                <c:pt idx="414">
                  <c:v>99.640722656250006</c:v>
                </c:pt>
                <c:pt idx="415">
                  <c:v>99.640576171874997</c:v>
                </c:pt>
                <c:pt idx="416">
                  <c:v>99.640405273437494</c:v>
                </c:pt>
                <c:pt idx="417">
                  <c:v>99.640600585937506</c:v>
                </c:pt>
                <c:pt idx="418">
                  <c:v>99.640600585937506</c:v>
                </c:pt>
                <c:pt idx="419">
                  <c:v>99.640625</c:v>
                </c:pt>
                <c:pt idx="420">
                  <c:v>99.640209960937497</c:v>
                </c:pt>
                <c:pt idx="421">
                  <c:v>99.640161132812494</c:v>
                </c:pt>
                <c:pt idx="422">
                  <c:v>99.6405029296875</c:v>
                </c:pt>
                <c:pt idx="423">
                  <c:v>99.639794921874994</c:v>
                </c:pt>
                <c:pt idx="424">
                  <c:v>99.639843749999997</c:v>
                </c:pt>
                <c:pt idx="425">
                  <c:v>99.640795898437503</c:v>
                </c:pt>
                <c:pt idx="426">
                  <c:v>99.640771484374994</c:v>
                </c:pt>
                <c:pt idx="427">
                  <c:v>99.640380859375</c:v>
                </c:pt>
                <c:pt idx="428">
                  <c:v>99.640209960937497</c:v>
                </c:pt>
                <c:pt idx="429">
                  <c:v>99.640405273437494</c:v>
                </c:pt>
                <c:pt idx="430">
                  <c:v>99.640429687500003</c:v>
                </c:pt>
                <c:pt idx="431">
                  <c:v>99.641406250000003</c:v>
                </c:pt>
                <c:pt idx="432">
                  <c:v>99.641308593749997</c:v>
                </c:pt>
                <c:pt idx="433">
                  <c:v>99.6407470703125</c:v>
                </c:pt>
                <c:pt idx="434">
                  <c:v>99.640673828125003</c:v>
                </c:pt>
                <c:pt idx="435">
                  <c:v>99.640576171874997</c:v>
                </c:pt>
                <c:pt idx="436">
                  <c:v>99.641333007812506</c:v>
                </c:pt>
                <c:pt idx="437">
                  <c:v>99.640869140625</c:v>
                </c:pt>
                <c:pt idx="438">
                  <c:v>99.6407470703125</c:v>
                </c:pt>
                <c:pt idx="439">
                  <c:v>99.641015624999994</c:v>
                </c:pt>
                <c:pt idx="440">
                  <c:v>99.641040039062503</c:v>
                </c:pt>
                <c:pt idx="441">
                  <c:v>99.640722656250006</c:v>
                </c:pt>
                <c:pt idx="442">
                  <c:v>99.640405273437494</c:v>
                </c:pt>
                <c:pt idx="443">
                  <c:v>99.640551757812503</c:v>
                </c:pt>
                <c:pt idx="444">
                  <c:v>99.641088867187506</c:v>
                </c:pt>
                <c:pt idx="445">
                  <c:v>99.641186523437497</c:v>
                </c:pt>
                <c:pt idx="446">
                  <c:v>99.641381835937494</c:v>
                </c:pt>
                <c:pt idx="447">
                  <c:v>99.640625</c:v>
                </c:pt>
                <c:pt idx="448">
                  <c:v>99.640673828125003</c:v>
                </c:pt>
                <c:pt idx="449">
                  <c:v>99.640161132812494</c:v>
                </c:pt>
                <c:pt idx="450">
                  <c:v>99.640112304687506</c:v>
                </c:pt>
                <c:pt idx="451">
                  <c:v>99.640161132812494</c:v>
                </c:pt>
                <c:pt idx="452">
                  <c:v>99.639428710937494</c:v>
                </c:pt>
                <c:pt idx="453">
                  <c:v>99.638916015625</c:v>
                </c:pt>
                <c:pt idx="454">
                  <c:v>99.639501953125006</c:v>
                </c:pt>
                <c:pt idx="455">
                  <c:v>99.640551757812503</c:v>
                </c:pt>
                <c:pt idx="456">
                  <c:v>99.640771484374994</c:v>
                </c:pt>
                <c:pt idx="457">
                  <c:v>99.640454101562497</c:v>
                </c:pt>
                <c:pt idx="458">
                  <c:v>99.641552734374997</c:v>
                </c:pt>
                <c:pt idx="459">
                  <c:v>99.641015624999994</c:v>
                </c:pt>
                <c:pt idx="460">
                  <c:v>99.640551757812503</c:v>
                </c:pt>
                <c:pt idx="461">
                  <c:v>99.640356445312506</c:v>
                </c:pt>
                <c:pt idx="462">
                  <c:v>99.6405029296875</c:v>
                </c:pt>
                <c:pt idx="463">
                  <c:v>99.640820312499997</c:v>
                </c:pt>
                <c:pt idx="464">
                  <c:v>99.640673828125003</c:v>
                </c:pt>
                <c:pt idx="465">
                  <c:v>99.6402587890625</c:v>
                </c:pt>
                <c:pt idx="466">
                  <c:v>99.640576171874997</c:v>
                </c:pt>
                <c:pt idx="467">
                  <c:v>99.639819335937503</c:v>
                </c:pt>
                <c:pt idx="468">
                  <c:v>99.640380859375</c:v>
                </c:pt>
                <c:pt idx="469">
                  <c:v>99.640722656250006</c:v>
                </c:pt>
                <c:pt idx="470">
                  <c:v>99.640673828125003</c:v>
                </c:pt>
                <c:pt idx="471">
                  <c:v>99.640478515625006</c:v>
                </c:pt>
                <c:pt idx="472">
                  <c:v>99.639916992187494</c:v>
                </c:pt>
                <c:pt idx="473">
                  <c:v>99.640551757812503</c:v>
                </c:pt>
                <c:pt idx="474">
                  <c:v>99.640844726562506</c:v>
                </c:pt>
                <c:pt idx="475">
                  <c:v>99.640185546875003</c:v>
                </c:pt>
                <c:pt idx="476">
                  <c:v>99.640405273437494</c:v>
                </c:pt>
                <c:pt idx="477">
                  <c:v>99.641259765624994</c:v>
                </c:pt>
                <c:pt idx="478">
                  <c:v>99.641357421875</c:v>
                </c:pt>
                <c:pt idx="479">
                  <c:v>99.640307617187503</c:v>
                </c:pt>
                <c:pt idx="480">
                  <c:v>99.640307617187503</c:v>
                </c:pt>
                <c:pt idx="481">
                  <c:v>99.641357421875</c:v>
                </c:pt>
                <c:pt idx="482">
                  <c:v>99.641455078125006</c:v>
                </c:pt>
                <c:pt idx="483">
                  <c:v>99.640966796875006</c:v>
                </c:pt>
                <c:pt idx="484">
                  <c:v>99.6405029296875</c:v>
                </c:pt>
                <c:pt idx="485">
                  <c:v>99.64013671875</c:v>
                </c:pt>
                <c:pt idx="486">
                  <c:v>99.640722656250006</c:v>
                </c:pt>
                <c:pt idx="487">
                  <c:v>99.641406250000003</c:v>
                </c:pt>
                <c:pt idx="488">
                  <c:v>99.6416015625</c:v>
                </c:pt>
                <c:pt idx="489">
                  <c:v>99.641943359375006</c:v>
                </c:pt>
                <c:pt idx="490">
                  <c:v>99.642382812500003</c:v>
                </c:pt>
                <c:pt idx="491">
                  <c:v>99.642993164062503</c:v>
                </c:pt>
                <c:pt idx="492">
                  <c:v>99.642578125</c:v>
                </c:pt>
                <c:pt idx="493">
                  <c:v>99.643945312499994</c:v>
                </c:pt>
                <c:pt idx="494">
                  <c:v>99.644091796875003</c:v>
                </c:pt>
                <c:pt idx="495">
                  <c:v>99.643725585937503</c:v>
                </c:pt>
                <c:pt idx="496">
                  <c:v>99.643969726562503</c:v>
                </c:pt>
                <c:pt idx="497">
                  <c:v>99.644360351562497</c:v>
                </c:pt>
                <c:pt idx="498">
                  <c:v>99.644799804687494</c:v>
                </c:pt>
                <c:pt idx="499">
                  <c:v>99.645043945312494</c:v>
                </c:pt>
                <c:pt idx="500">
                  <c:v>99.645410156249994</c:v>
                </c:pt>
                <c:pt idx="501">
                  <c:v>99.6448974609375</c:v>
                </c:pt>
                <c:pt idx="502">
                  <c:v>99.645410156249994</c:v>
                </c:pt>
                <c:pt idx="503">
                  <c:v>99.644921874999994</c:v>
                </c:pt>
                <c:pt idx="504">
                  <c:v>99.645190429687503</c:v>
                </c:pt>
                <c:pt idx="505">
                  <c:v>99.645361328125006</c:v>
                </c:pt>
                <c:pt idx="506">
                  <c:v>99.645898437499994</c:v>
                </c:pt>
                <c:pt idx="507">
                  <c:v>99.645556640625003</c:v>
                </c:pt>
                <c:pt idx="508">
                  <c:v>99.645898437499994</c:v>
                </c:pt>
                <c:pt idx="509">
                  <c:v>99.645483398437506</c:v>
                </c:pt>
                <c:pt idx="510">
                  <c:v>99.645678710937503</c:v>
                </c:pt>
                <c:pt idx="511">
                  <c:v>99.646435546874997</c:v>
                </c:pt>
                <c:pt idx="512">
                  <c:v>99.646997070312494</c:v>
                </c:pt>
                <c:pt idx="513">
                  <c:v>99.646899414062503</c:v>
                </c:pt>
                <c:pt idx="514">
                  <c:v>99.646679687499997</c:v>
                </c:pt>
                <c:pt idx="515">
                  <c:v>99.646069335937497</c:v>
                </c:pt>
                <c:pt idx="516">
                  <c:v>99.646386718749994</c:v>
                </c:pt>
                <c:pt idx="517">
                  <c:v>99.64697265625</c:v>
                </c:pt>
                <c:pt idx="518">
                  <c:v>99.647192382812506</c:v>
                </c:pt>
                <c:pt idx="519">
                  <c:v>99.646484375</c:v>
                </c:pt>
                <c:pt idx="520">
                  <c:v>99.646728515625</c:v>
                </c:pt>
                <c:pt idx="521">
                  <c:v>99.645727539062506</c:v>
                </c:pt>
                <c:pt idx="522">
                  <c:v>99.645898437499994</c:v>
                </c:pt>
                <c:pt idx="523">
                  <c:v>99.646020507812494</c:v>
                </c:pt>
                <c:pt idx="524">
                  <c:v>99.646728515625</c:v>
                </c:pt>
                <c:pt idx="525">
                  <c:v>99.6461181640625</c:v>
                </c:pt>
                <c:pt idx="526">
                  <c:v>99.645971679687506</c:v>
                </c:pt>
                <c:pt idx="527">
                  <c:v>99.6463623046875</c:v>
                </c:pt>
                <c:pt idx="528">
                  <c:v>99.646533203125003</c:v>
                </c:pt>
                <c:pt idx="529">
                  <c:v>99.646435546874997</c:v>
                </c:pt>
                <c:pt idx="530">
                  <c:v>99.646142578124994</c:v>
                </c:pt>
                <c:pt idx="531">
                  <c:v>99.644946289062503</c:v>
                </c:pt>
                <c:pt idx="532">
                  <c:v>99.64599609375</c:v>
                </c:pt>
                <c:pt idx="533">
                  <c:v>99.645800781250003</c:v>
                </c:pt>
                <c:pt idx="534">
                  <c:v>99.645800781250003</c:v>
                </c:pt>
                <c:pt idx="535">
                  <c:v>99.645898437499994</c:v>
                </c:pt>
                <c:pt idx="536">
                  <c:v>99.646484375</c:v>
                </c:pt>
                <c:pt idx="537">
                  <c:v>99.646069335937497</c:v>
                </c:pt>
                <c:pt idx="538">
                  <c:v>99.646386718749994</c:v>
                </c:pt>
                <c:pt idx="539">
                  <c:v>99.646508789062494</c:v>
                </c:pt>
                <c:pt idx="540">
                  <c:v>99.6466064453125</c:v>
                </c:pt>
                <c:pt idx="541">
                  <c:v>99.646948242187506</c:v>
                </c:pt>
                <c:pt idx="542">
                  <c:v>99.646948242187506</c:v>
                </c:pt>
                <c:pt idx="543">
                  <c:v>99.646582031250006</c:v>
                </c:pt>
                <c:pt idx="544">
                  <c:v>99.646435546874997</c:v>
                </c:pt>
                <c:pt idx="545">
                  <c:v>99.646191406249997</c:v>
                </c:pt>
                <c:pt idx="546">
                  <c:v>99.6468505859375</c:v>
                </c:pt>
                <c:pt idx="547">
                  <c:v>99.64599609375</c:v>
                </c:pt>
                <c:pt idx="548">
                  <c:v>99.646044921875003</c:v>
                </c:pt>
                <c:pt idx="549">
                  <c:v>99.646069335937497</c:v>
                </c:pt>
                <c:pt idx="550">
                  <c:v>99.645410156249994</c:v>
                </c:pt>
                <c:pt idx="551">
                  <c:v>99.644946289062503</c:v>
                </c:pt>
                <c:pt idx="552">
                  <c:v>99.645410156249994</c:v>
                </c:pt>
                <c:pt idx="553">
                  <c:v>99.645214843749997</c:v>
                </c:pt>
                <c:pt idx="554">
                  <c:v>99.645703124999997</c:v>
                </c:pt>
                <c:pt idx="555">
                  <c:v>99.645703124999997</c:v>
                </c:pt>
                <c:pt idx="556">
                  <c:v>99.645800781250003</c:v>
                </c:pt>
                <c:pt idx="557">
                  <c:v>99.645434570312503</c:v>
                </c:pt>
                <c:pt idx="558">
                  <c:v>99.644775390625</c:v>
                </c:pt>
                <c:pt idx="559">
                  <c:v>99.644580078125003</c:v>
                </c:pt>
                <c:pt idx="560">
                  <c:v>99.644506835937506</c:v>
                </c:pt>
                <c:pt idx="561">
                  <c:v>99.644946289062503</c:v>
                </c:pt>
                <c:pt idx="562">
                  <c:v>99.6455078125</c:v>
                </c:pt>
                <c:pt idx="563">
                  <c:v>99.646484375</c:v>
                </c:pt>
                <c:pt idx="564">
                  <c:v>99.646899414062503</c:v>
                </c:pt>
                <c:pt idx="565">
                  <c:v>99.646997070312494</c:v>
                </c:pt>
                <c:pt idx="566">
                  <c:v>99.646191406249997</c:v>
                </c:pt>
                <c:pt idx="567">
                  <c:v>99.645532226562494</c:v>
                </c:pt>
                <c:pt idx="568">
                  <c:v>99.645727539062506</c:v>
                </c:pt>
                <c:pt idx="569">
                  <c:v>99.646215820312506</c:v>
                </c:pt>
                <c:pt idx="570">
                  <c:v>99.646997070312494</c:v>
                </c:pt>
                <c:pt idx="571">
                  <c:v>99.645825195312497</c:v>
                </c:pt>
                <c:pt idx="572">
                  <c:v>99.645605468750006</c:v>
                </c:pt>
                <c:pt idx="573">
                  <c:v>99.646166992187503</c:v>
                </c:pt>
                <c:pt idx="574">
                  <c:v>99.645605468750006</c:v>
                </c:pt>
                <c:pt idx="575">
                  <c:v>99.645361328125006</c:v>
                </c:pt>
                <c:pt idx="576">
                  <c:v>99.645190429687503</c:v>
                </c:pt>
                <c:pt idx="577">
                  <c:v>99.645117187500006</c:v>
                </c:pt>
                <c:pt idx="578">
                  <c:v>99.645800781250003</c:v>
                </c:pt>
                <c:pt idx="579">
                  <c:v>99.645654296874994</c:v>
                </c:pt>
                <c:pt idx="580">
                  <c:v>99.645043945312494</c:v>
                </c:pt>
                <c:pt idx="581">
                  <c:v>99.645214843749997</c:v>
                </c:pt>
                <c:pt idx="582">
                  <c:v>99.645751953125</c:v>
                </c:pt>
                <c:pt idx="583">
                  <c:v>99.6455078125</c:v>
                </c:pt>
                <c:pt idx="584">
                  <c:v>99.646215820312506</c:v>
                </c:pt>
                <c:pt idx="585">
                  <c:v>99.646289062500003</c:v>
                </c:pt>
                <c:pt idx="586">
                  <c:v>99.646728515625</c:v>
                </c:pt>
                <c:pt idx="587">
                  <c:v>99.646728515625</c:v>
                </c:pt>
                <c:pt idx="588">
                  <c:v>99.646508789062494</c:v>
                </c:pt>
                <c:pt idx="589">
                  <c:v>99.646337890625006</c:v>
                </c:pt>
                <c:pt idx="590">
                  <c:v>99.645849609375006</c:v>
                </c:pt>
                <c:pt idx="591">
                  <c:v>99.644750976562506</c:v>
                </c:pt>
                <c:pt idx="592">
                  <c:v>99.645166015624994</c:v>
                </c:pt>
                <c:pt idx="593">
                  <c:v>99.6456298828125</c:v>
                </c:pt>
                <c:pt idx="594">
                  <c:v>99.645190429687503</c:v>
                </c:pt>
                <c:pt idx="595">
                  <c:v>99.6458740234375</c:v>
                </c:pt>
                <c:pt idx="596">
                  <c:v>99.645776367187494</c:v>
                </c:pt>
                <c:pt idx="597">
                  <c:v>99.64599609375</c:v>
                </c:pt>
                <c:pt idx="598">
                  <c:v>99.6455078125</c:v>
                </c:pt>
                <c:pt idx="599">
                  <c:v>99.645092773437497</c:v>
                </c:pt>
                <c:pt idx="600">
                  <c:v>99.645654296874994</c:v>
                </c:pt>
                <c:pt idx="601">
                  <c:v>99.645898437499994</c:v>
                </c:pt>
                <c:pt idx="602">
                  <c:v>99.645654296874994</c:v>
                </c:pt>
                <c:pt idx="603">
                  <c:v>99.644189453124994</c:v>
                </c:pt>
                <c:pt idx="604">
                  <c:v>99.644189453124994</c:v>
                </c:pt>
                <c:pt idx="605">
                  <c:v>99.645336914062497</c:v>
                </c:pt>
                <c:pt idx="606">
                  <c:v>99.6455078125</c:v>
                </c:pt>
                <c:pt idx="607">
                  <c:v>99.6453857421875</c:v>
                </c:pt>
                <c:pt idx="608">
                  <c:v>99.645166015624994</c:v>
                </c:pt>
                <c:pt idx="609">
                  <c:v>99.644482421874997</c:v>
                </c:pt>
                <c:pt idx="610">
                  <c:v>99.644824218750003</c:v>
                </c:pt>
                <c:pt idx="611">
                  <c:v>99.645043945312494</c:v>
                </c:pt>
                <c:pt idx="612">
                  <c:v>99.645068359375003</c:v>
                </c:pt>
                <c:pt idx="613">
                  <c:v>99.64501953125</c:v>
                </c:pt>
                <c:pt idx="614">
                  <c:v>99.645336914062497</c:v>
                </c:pt>
                <c:pt idx="615">
                  <c:v>99.644873046875006</c:v>
                </c:pt>
                <c:pt idx="616">
                  <c:v>99.645483398437506</c:v>
                </c:pt>
                <c:pt idx="617">
                  <c:v>99.645166015624994</c:v>
                </c:pt>
                <c:pt idx="618">
                  <c:v>99.645092773437497</c:v>
                </c:pt>
                <c:pt idx="619">
                  <c:v>99.646020507812494</c:v>
                </c:pt>
                <c:pt idx="620">
                  <c:v>99.645825195312497</c:v>
                </c:pt>
                <c:pt idx="621">
                  <c:v>99.645214843749997</c:v>
                </c:pt>
                <c:pt idx="622">
                  <c:v>99.64501953125</c:v>
                </c:pt>
                <c:pt idx="623">
                  <c:v>99.646044921875003</c:v>
                </c:pt>
                <c:pt idx="624">
                  <c:v>99.645898437499994</c:v>
                </c:pt>
                <c:pt idx="625">
                  <c:v>99.645214843749997</c:v>
                </c:pt>
                <c:pt idx="626">
                  <c:v>99.645361328125006</c:v>
                </c:pt>
                <c:pt idx="627">
                  <c:v>99.645654296874994</c:v>
                </c:pt>
                <c:pt idx="628">
                  <c:v>99.646166992187503</c:v>
                </c:pt>
                <c:pt idx="629">
                  <c:v>99.646484375</c:v>
                </c:pt>
                <c:pt idx="630">
                  <c:v>99.6461181640625</c:v>
                </c:pt>
                <c:pt idx="631">
                  <c:v>99.646459960937506</c:v>
                </c:pt>
                <c:pt idx="632">
                  <c:v>99.6461181640625</c:v>
                </c:pt>
                <c:pt idx="633">
                  <c:v>99.646435546874997</c:v>
                </c:pt>
                <c:pt idx="634">
                  <c:v>99.647045898437497</c:v>
                </c:pt>
                <c:pt idx="635">
                  <c:v>99.646411132812503</c:v>
                </c:pt>
                <c:pt idx="636">
                  <c:v>99.646313476562497</c:v>
                </c:pt>
                <c:pt idx="637">
                  <c:v>99.645825195312497</c:v>
                </c:pt>
                <c:pt idx="638">
                  <c:v>99.646557617187497</c:v>
                </c:pt>
                <c:pt idx="639">
                  <c:v>99.64697265625</c:v>
                </c:pt>
                <c:pt idx="640">
                  <c:v>99.6474609375</c:v>
                </c:pt>
                <c:pt idx="641">
                  <c:v>99.64697265625</c:v>
                </c:pt>
                <c:pt idx="642">
                  <c:v>99.646679687499997</c:v>
                </c:pt>
                <c:pt idx="643">
                  <c:v>99.645947265624997</c:v>
                </c:pt>
                <c:pt idx="644">
                  <c:v>99.645458984374997</c:v>
                </c:pt>
                <c:pt idx="645">
                  <c:v>99.6453857421875</c:v>
                </c:pt>
                <c:pt idx="646">
                  <c:v>99.645800781250003</c:v>
                </c:pt>
                <c:pt idx="647">
                  <c:v>99.6456298828125</c:v>
                </c:pt>
                <c:pt idx="648">
                  <c:v>99.6458740234375</c:v>
                </c:pt>
                <c:pt idx="649">
                  <c:v>99.64599609375</c:v>
                </c:pt>
                <c:pt idx="650">
                  <c:v>99.645654296874994</c:v>
                </c:pt>
                <c:pt idx="651">
                  <c:v>99.645898437499994</c:v>
                </c:pt>
                <c:pt idx="652">
                  <c:v>99.645727539062506</c:v>
                </c:pt>
                <c:pt idx="653">
                  <c:v>99.6458740234375</c:v>
                </c:pt>
                <c:pt idx="654">
                  <c:v>99.6463623046875</c:v>
                </c:pt>
                <c:pt idx="655">
                  <c:v>99.646142578124994</c:v>
                </c:pt>
                <c:pt idx="656">
                  <c:v>99.646337890625006</c:v>
                </c:pt>
                <c:pt idx="657">
                  <c:v>99.647119140624994</c:v>
                </c:pt>
                <c:pt idx="658">
                  <c:v>99.647436523437506</c:v>
                </c:pt>
                <c:pt idx="659">
                  <c:v>99.649145507812506</c:v>
                </c:pt>
                <c:pt idx="660">
                  <c:v>99.650830078124997</c:v>
                </c:pt>
                <c:pt idx="661">
                  <c:v>99.651953125000006</c:v>
                </c:pt>
                <c:pt idx="662">
                  <c:v>99.653271484374997</c:v>
                </c:pt>
                <c:pt idx="663">
                  <c:v>99.654321289062494</c:v>
                </c:pt>
                <c:pt idx="664">
                  <c:v>99.655566406250003</c:v>
                </c:pt>
                <c:pt idx="665">
                  <c:v>99.655981445312506</c:v>
                </c:pt>
                <c:pt idx="666">
                  <c:v>99.655981445312506</c:v>
                </c:pt>
                <c:pt idx="667">
                  <c:v>99.6558837890625</c:v>
                </c:pt>
                <c:pt idx="668">
                  <c:v>99.656323242187497</c:v>
                </c:pt>
                <c:pt idx="669">
                  <c:v>99.656079101562497</c:v>
                </c:pt>
                <c:pt idx="670">
                  <c:v>99.656152343749994</c:v>
                </c:pt>
                <c:pt idx="671">
                  <c:v>99.6566162109375</c:v>
                </c:pt>
                <c:pt idx="672">
                  <c:v>99.655590820312497</c:v>
                </c:pt>
                <c:pt idx="673">
                  <c:v>99.6563720703125</c:v>
                </c:pt>
                <c:pt idx="674">
                  <c:v>99.657299804687497</c:v>
                </c:pt>
                <c:pt idx="675">
                  <c:v>99.6580810546875</c:v>
                </c:pt>
                <c:pt idx="676">
                  <c:v>99.657666015624997</c:v>
                </c:pt>
                <c:pt idx="677">
                  <c:v>99.656420898437503</c:v>
                </c:pt>
                <c:pt idx="678">
                  <c:v>99.656225585937506</c:v>
                </c:pt>
                <c:pt idx="679">
                  <c:v>99.656274414062494</c:v>
                </c:pt>
                <c:pt idx="680">
                  <c:v>99.656689453124997</c:v>
                </c:pt>
                <c:pt idx="681">
                  <c:v>99.656469726562506</c:v>
                </c:pt>
                <c:pt idx="682">
                  <c:v>99.656567382812497</c:v>
                </c:pt>
                <c:pt idx="683">
                  <c:v>99.656445312499997</c:v>
                </c:pt>
                <c:pt idx="684">
                  <c:v>99.6568603515625</c:v>
                </c:pt>
                <c:pt idx="685">
                  <c:v>99.657373046874994</c:v>
                </c:pt>
                <c:pt idx="686">
                  <c:v>99.657958984375</c:v>
                </c:pt>
                <c:pt idx="687">
                  <c:v>99.6580810546875</c:v>
                </c:pt>
                <c:pt idx="688">
                  <c:v>99.658203125</c:v>
                </c:pt>
                <c:pt idx="689">
                  <c:v>99.658178710937506</c:v>
                </c:pt>
                <c:pt idx="690">
                  <c:v>99.657641601562503</c:v>
                </c:pt>
                <c:pt idx="691">
                  <c:v>99.6572265625</c:v>
                </c:pt>
                <c:pt idx="692">
                  <c:v>99.657690429687506</c:v>
                </c:pt>
                <c:pt idx="693">
                  <c:v>99.657910156249997</c:v>
                </c:pt>
                <c:pt idx="694">
                  <c:v>99.657568359375006</c:v>
                </c:pt>
                <c:pt idx="695">
                  <c:v>99.657153320312503</c:v>
                </c:pt>
                <c:pt idx="696">
                  <c:v>99.657983398437494</c:v>
                </c:pt>
                <c:pt idx="697">
                  <c:v>99.658105468749994</c:v>
                </c:pt>
                <c:pt idx="698">
                  <c:v>99.658178710937506</c:v>
                </c:pt>
                <c:pt idx="699">
                  <c:v>99.6580810546875</c:v>
                </c:pt>
                <c:pt idx="700">
                  <c:v>99.657250976562494</c:v>
                </c:pt>
                <c:pt idx="701">
                  <c:v>99.657250976562494</c:v>
                </c:pt>
                <c:pt idx="702">
                  <c:v>99.657788085937497</c:v>
                </c:pt>
                <c:pt idx="703">
                  <c:v>99.657080078125006</c:v>
                </c:pt>
                <c:pt idx="704">
                  <c:v>99.6571044921875</c:v>
                </c:pt>
                <c:pt idx="705">
                  <c:v>99.656909179687503</c:v>
                </c:pt>
                <c:pt idx="706">
                  <c:v>99.656811523437497</c:v>
                </c:pt>
                <c:pt idx="707">
                  <c:v>99.657421874999997</c:v>
                </c:pt>
                <c:pt idx="708">
                  <c:v>99.656835937500006</c:v>
                </c:pt>
                <c:pt idx="709">
                  <c:v>99.658886718749997</c:v>
                </c:pt>
                <c:pt idx="710">
                  <c:v>99.658471679687494</c:v>
                </c:pt>
                <c:pt idx="711">
                  <c:v>99.659155273437506</c:v>
                </c:pt>
                <c:pt idx="712">
                  <c:v>99.658789062500006</c:v>
                </c:pt>
                <c:pt idx="713">
                  <c:v>99.658520507812497</c:v>
                </c:pt>
                <c:pt idx="714">
                  <c:v>99.6588134765625</c:v>
                </c:pt>
                <c:pt idx="715">
                  <c:v>99.658666992187506</c:v>
                </c:pt>
                <c:pt idx="716">
                  <c:v>99.657250976562494</c:v>
                </c:pt>
                <c:pt idx="717">
                  <c:v>99.656884765624994</c:v>
                </c:pt>
                <c:pt idx="718">
                  <c:v>99.656518554687494</c:v>
                </c:pt>
                <c:pt idx="719">
                  <c:v>99.656396484374994</c:v>
                </c:pt>
                <c:pt idx="720">
                  <c:v>99.656494140625</c:v>
                </c:pt>
                <c:pt idx="721">
                  <c:v>99.656591796875006</c:v>
                </c:pt>
                <c:pt idx="722">
                  <c:v>99.656640624999994</c:v>
                </c:pt>
                <c:pt idx="723">
                  <c:v>99.657446289062506</c:v>
                </c:pt>
                <c:pt idx="724">
                  <c:v>99.657910156249997</c:v>
                </c:pt>
                <c:pt idx="725">
                  <c:v>99.6578369140625</c:v>
                </c:pt>
                <c:pt idx="726">
                  <c:v>99.657641601562503</c:v>
                </c:pt>
                <c:pt idx="727">
                  <c:v>99.657617187499994</c:v>
                </c:pt>
                <c:pt idx="728">
                  <c:v>99.657617187499994</c:v>
                </c:pt>
                <c:pt idx="729">
                  <c:v>99.65771484375</c:v>
                </c:pt>
                <c:pt idx="730">
                  <c:v>99.6583251953125</c:v>
                </c:pt>
                <c:pt idx="731">
                  <c:v>99.6590576171875</c:v>
                </c:pt>
                <c:pt idx="732">
                  <c:v>99.658642578124997</c:v>
                </c:pt>
                <c:pt idx="733">
                  <c:v>99.658715820312494</c:v>
                </c:pt>
                <c:pt idx="734">
                  <c:v>99.658935546875</c:v>
                </c:pt>
                <c:pt idx="735">
                  <c:v>99.658544921875006</c:v>
                </c:pt>
                <c:pt idx="736">
                  <c:v>99.657519531250003</c:v>
                </c:pt>
                <c:pt idx="737">
                  <c:v>99.657495117187494</c:v>
                </c:pt>
                <c:pt idx="738">
                  <c:v>99.657495117187494</c:v>
                </c:pt>
                <c:pt idx="739">
                  <c:v>99.657128906249994</c:v>
                </c:pt>
                <c:pt idx="740">
                  <c:v>99.6571044921875</c:v>
                </c:pt>
                <c:pt idx="741">
                  <c:v>99.657421874999997</c:v>
                </c:pt>
                <c:pt idx="742">
                  <c:v>99.656201171874997</c:v>
                </c:pt>
                <c:pt idx="743">
                  <c:v>99.657177734374997</c:v>
                </c:pt>
                <c:pt idx="744">
                  <c:v>99.656884765624994</c:v>
                </c:pt>
                <c:pt idx="745">
                  <c:v>99.657519531250003</c:v>
                </c:pt>
                <c:pt idx="746">
                  <c:v>99.658105468749994</c:v>
                </c:pt>
                <c:pt idx="747">
                  <c:v>99.657641601562503</c:v>
                </c:pt>
                <c:pt idx="748">
                  <c:v>99.657641601562503</c:v>
                </c:pt>
                <c:pt idx="749">
                  <c:v>99.658129882812503</c:v>
                </c:pt>
                <c:pt idx="750">
                  <c:v>99.657250976562494</c:v>
                </c:pt>
                <c:pt idx="751">
                  <c:v>99.656933593749997</c:v>
                </c:pt>
                <c:pt idx="752">
                  <c:v>99.656542968750003</c:v>
                </c:pt>
                <c:pt idx="753">
                  <c:v>99.656542968750003</c:v>
                </c:pt>
                <c:pt idx="754">
                  <c:v>99.657055664062497</c:v>
                </c:pt>
                <c:pt idx="755">
                  <c:v>99.657177734374997</c:v>
                </c:pt>
                <c:pt idx="756">
                  <c:v>99.657812500000006</c:v>
                </c:pt>
                <c:pt idx="757">
                  <c:v>99.658398437499997</c:v>
                </c:pt>
                <c:pt idx="758">
                  <c:v>99.658251953125003</c:v>
                </c:pt>
                <c:pt idx="759">
                  <c:v>99.658203125</c:v>
                </c:pt>
                <c:pt idx="760">
                  <c:v>99.658129882812503</c:v>
                </c:pt>
                <c:pt idx="761">
                  <c:v>99.658520507812497</c:v>
                </c:pt>
                <c:pt idx="762">
                  <c:v>99.658544921875006</c:v>
                </c:pt>
                <c:pt idx="763">
                  <c:v>99.658203125</c:v>
                </c:pt>
                <c:pt idx="764">
                  <c:v>99.65869140625</c:v>
                </c:pt>
                <c:pt idx="765">
                  <c:v>99.659008789062497</c:v>
                </c:pt>
                <c:pt idx="766">
                  <c:v>99.658862304687503</c:v>
                </c:pt>
                <c:pt idx="767">
                  <c:v>99.658837890624994</c:v>
                </c:pt>
                <c:pt idx="768">
                  <c:v>99.658276367187497</c:v>
                </c:pt>
                <c:pt idx="769">
                  <c:v>99.659228515625003</c:v>
                </c:pt>
                <c:pt idx="770">
                  <c:v>99.658471679687494</c:v>
                </c:pt>
                <c:pt idx="771">
                  <c:v>99.658154296874997</c:v>
                </c:pt>
                <c:pt idx="772">
                  <c:v>99.658032226562497</c:v>
                </c:pt>
                <c:pt idx="773">
                  <c:v>99.657324218750006</c:v>
                </c:pt>
                <c:pt idx="774">
                  <c:v>99.657177734374997</c:v>
                </c:pt>
                <c:pt idx="775">
                  <c:v>99.657275390625003</c:v>
                </c:pt>
                <c:pt idx="776">
                  <c:v>99.6572265625</c:v>
                </c:pt>
                <c:pt idx="777">
                  <c:v>99.657641601562503</c:v>
                </c:pt>
                <c:pt idx="778">
                  <c:v>99.656933593749997</c:v>
                </c:pt>
                <c:pt idx="779">
                  <c:v>99.6571044921875</c:v>
                </c:pt>
                <c:pt idx="780">
                  <c:v>99.6566162109375</c:v>
                </c:pt>
                <c:pt idx="781">
                  <c:v>99.65576171875</c:v>
                </c:pt>
                <c:pt idx="782">
                  <c:v>99.655615234375006</c:v>
                </c:pt>
                <c:pt idx="783">
                  <c:v>99.656298828125003</c:v>
                </c:pt>
                <c:pt idx="784">
                  <c:v>99.656811523437497</c:v>
                </c:pt>
                <c:pt idx="785">
                  <c:v>99.657641601562503</c:v>
                </c:pt>
                <c:pt idx="786">
                  <c:v>99.658715820312494</c:v>
                </c:pt>
                <c:pt idx="787">
                  <c:v>99.658374023437503</c:v>
                </c:pt>
                <c:pt idx="788">
                  <c:v>99.658349609374994</c:v>
                </c:pt>
                <c:pt idx="789">
                  <c:v>99.658447265625</c:v>
                </c:pt>
                <c:pt idx="790">
                  <c:v>99.658447265625</c:v>
                </c:pt>
                <c:pt idx="791">
                  <c:v>99.658544921875006</c:v>
                </c:pt>
                <c:pt idx="792">
                  <c:v>99.658154296874997</c:v>
                </c:pt>
                <c:pt idx="793">
                  <c:v>99.657763671875003</c:v>
                </c:pt>
                <c:pt idx="794">
                  <c:v>99.657080078125006</c:v>
                </c:pt>
                <c:pt idx="795">
                  <c:v>99.658374023437503</c:v>
                </c:pt>
                <c:pt idx="796">
                  <c:v>99.657861328124994</c:v>
                </c:pt>
                <c:pt idx="797">
                  <c:v>99.657958984375</c:v>
                </c:pt>
                <c:pt idx="798">
                  <c:v>99.658227539062494</c:v>
                </c:pt>
                <c:pt idx="799">
                  <c:v>99.658642578124997</c:v>
                </c:pt>
                <c:pt idx="800">
                  <c:v>99.658935546875</c:v>
                </c:pt>
                <c:pt idx="801">
                  <c:v>99.658642578124997</c:v>
                </c:pt>
                <c:pt idx="802">
                  <c:v>99.658178710937506</c:v>
                </c:pt>
                <c:pt idx="803">
                  <c:v>99.6578369140625</c:v>
                </c:pt>
                <c:pt idx="804">
                  <c:v>99.6583251953125</c:v>
                </c:pt>
                <c:pt idx="805">
                  <c:v>99.658300781250006</c:v>
                </c:pt>
                <c:pt idx="806">
                  <c:v>99.658007812500003</c:v>
                </c:pt>
                <c:pt idx="807">
                  <c:v>99.658056640625006</c:v>
                </c:pt>
                <c:pt idx="808">
                  <c:v>99.657861328124994</c:v>
                </c:pt>
                <c:pt idx="809">
                  <c:v>99.657055664062497</c:v>
                </c:pt>
                <c:pt idx="810">
                  <c:v>99.657275390625003</c:v>
                </c:pt>
                <c:pt idx="811">
                  <c:v>99.658496093750003</c:v>
                </c:pt>
                <c:pt idx="812">
                  <c:v>99.6590576171875</c:v>
                </c:pt>
                <c:pt idx="813">
                  <c:v>99.659130859374997</c:v>
                </c:pt>
                <c:pt idx="814">
                  <c:v>99.658886718749997</c:v>
                </c:pt>
                <c:pt idx="815">
                  <c:v>99.658740234375003</c:v>
                </c:pt>
                <c:pt idx="816">
                  <c:v>99.658203125</c:v>
                </c:pt>
                <c:pt idx="817">
                  <c:v>99.658398437499997</c:v>
                </c:pt>
                <c:pt idx="818">
                  <c:v>99.658447265625</c:v>
                </c:pt>
                <c:pt idx="819">
                  <c:v>99.658789062500006</c:v>
                </c:pt>
                <c:pt idx="820">
                  <c:v>99.658251953125003</c:v>
                </c:pt>
                <c:pt idx="821">
                  <c:v>99.658374023437503</c:v>
                </c:pt>
                <c:pt idx="822">
                  <c:v>99.658398437499997</c:v>
                </c:pt>
                <c:pt idx="823">
                  <c:v>99.658129882812503</c:v>
                </c:pt>
                <c:pt idx="824">
                  <c:v>99.657421874999997</c:v>
                </c:pt>
                <c:pt idx="825">
                  <c:v>99.657202148437506</c:v>
                </c:pt>
                <c:pt idx="826">
                  <c:v>99.657250976562494</c:v>
                </c:pt>
                <c:pt idx="827">
                  <c:v>99.657641601562503</c:v>
                </c:pt>
                <c:pt idx="828">
                  <c:v>99.65869140625</c:v>
                </c:pt>
                <c:pt idx="829">
                  <c:v>99.658740234375003</c:v>
                </c:pt>
                <c:pt idx="830">
                  <c:v>99.658447265625</c:v>
                </c:pt>
                <c:pt idx="831">
                  <c:v>99.658007812500003</c:v>
                </c:pt>
                <c:pt idx="832">
                  <c:v>99.657275390625003</c:v>
                </c:pt>
                <c:pt idx="833">
                  <c:v>99.657958984375</c:v>
                </c:pt>
                <c:pt idx="834">
                  <c:v>99.657690429687506</c:v>
                </c:pt>
                <c:pt idx="835">
                  <c:v>99.656958007812506</c:v>
                </c:pt>
                <c:pt idx="836">
                  <c:v>99.657202148437506</c:v>
                </c:pt>
                <c:pt idx="837">
                  <c:v>99.658422851562506</c:v>
                </c:pt>
                <c:pt idx="838">
                  <c:v>99.660620117187506</c:v>
                </c:pt>
                <c:pt idx="839">
                  <c:v>99.663037109374997</c:v>
                </c:pt>
                <c:pt idx="840">
                  <c:v>99.664990234374997</c:v>
                </c:pt>
                <c:pt idx="841">
                  <c:v>99.667236328125</c:v>
                </c:pt>
                <c:pt idx="842">
                  <c:v>99.669018554687497</c:v>
                </c:pt>
                <c:pt idx="843">
                  <c:v>99.670874023437506</c:v>
                </c:pt>
                <c:pt idx="844">
                  <c:v>99.672460937500006</c:v>
                </c:pt>
                <c:pt idx="845">
                  <c:v>99.673828125</c:v>
                </c:pt>
                <c:pt idx="846">
                  <c:v>99.6748046875</c:v>
                </c:pt>
                <c:pt idx="847">
                  <c:v>99.676489257812506</c:v>
                </c:pt>
                <c:pt idx="848">
                  <c:v>99.678002929687494</c:v>
                </c:pt>
                <c:pt idx="849">
                  <c:v>99.678955078125</c:v>
                </c:pt>
                <c:pt idx="850">
                  <c:v>99.679003906250003</c:v>
                </c:pt>
                <c:pt idx="851">
                  <c:v>99.679663085937506</c:v>
                </c:pt>
                <c:pt idx="852">
                  <c:v>99.679663085937506</c:v>
                </c:pt>
                <c:pt idx="853">
                  <c:v>99.679882812499997</c:v>
                </c:pt>
                <c:pt idx="854">
                  <c:v>99.679931640625</c:v>
                </c:pt>
                <c:pt idx="855">
                  <c:v>99.681079101562503</c:v>
                </c:pt>
                <c:pt idx="856">
                  <c:v>99.681079101562503</c:v>
                </c:pt>
                <c:pt idx="857">
                  <c:v>99.680908203125</c:v>
                </c:pt>
                <c:pt idx="858">
                  <c:v>99.681640625</c:v>
                </c:pt>
                <c:pt idx="859">
                  <c:v>99.681860351562506</c:v>
                </c:pt>
                <c:pt idx="860">
                  <c:v>99.682592773437506</c:v>
                </c:pt>
                <c:pt idx="861">
                  <c:v>99.682910156250003</c:v>
                </c:pt>
                <c:pt idx="862">
                  <c:v>99.682446289062497</c:v>
                </c:pt>
                <c:pt idx="863">
                  <c:v>99.682153320312494</c:v>
                </c:pt>
                <c:pt idx="864">
                  <c:v>99.682031249999994</c:v>
                </c:pt>
                <c:pt idx="865">
                  <c:v>99.681713867187497</c:v>
                </c:pt>
                <c:pt idx="866">
                  <c:v>99.681079101562503</c:v>
                </c:pt>
                <c:pt idx="867">
                  <c:v>99.680273437500006</c:v>
                </c:pt>
                <c:pt idx="868">
                  <c:v>99.681176757812494</c:v>
                </c:pt>
                <c:pt idx="869">
                  <c:v>99.681445312500003</c:v>
                </c:pt>
                <c:pt idx="870">
                  <c:v>99.68212890625</c:v>
                </c:pt>
                <c:pt idx="871">
                  <c:v>99.683081054687506</c:v>
                </c:pt>
                <c:pt idx="872">
                  <c:v>99.682470703125006</c:v>
                </c:pt>
                <c:pt idx="873">
                  <c:v>99.6822509765625</c:v>
                </c:pt>
                <c:pt idx="874">
                  <c:v>99.680029296875006</c:v>
                </c:pt>
                <c:pt idx="875">
                  <c:v>99.679492187500003</c:v>
                </c:pt>
                <c:pt idx="876">
                  <c:v>99.68017578125</c:v>
                </c:pt>
                <c:pt idx="877">
                  <c:v>99.680419921875</c:v>
                </c:pt>
                <c:pt idx="878">
                  <c:v>99.680371093749997</c:v>
                </c:pt>
                <c:pt idx="879">
                  <c:v>99.68017578125</c:v>
                </c:pt>
                <c:pt idx="880">
                  <c:v>99.6800537109375</c:v>
                </c:pt>
                <c:pt idx="881">
                  <c:v>99.680322265624994</c:v>
                </c:pt>
                <c:pt idx="882">
                  <c:v>99.6805419921875</c:v>
                </c:pt>
                <c:pt idx="883">
                  <c:v>99.680419921875</c:v>
                </c:pt>
                <c:pt idx="884">
                  <c:v>99.680126953124997</c:v>
                </c:pt>
                <c:pt idx="885">
                  <c:v>99.680493164062497</c:v>
                </c:pt>
                <c:pt idx="886">
                  <c:v>99.6800537109375</c:v>
                </c:pt>
                <c:pt idx="887">
                  <c:v>99.680346679687503</c:v>
                </c:pt>
                <c:pt idx="888">
                  <c:v>99.679418945312506</c:v>
                </c:pt>
                <c:pt idx="889">
                  <c:v>99.6790771484375</c:v>
                </c:pt>
                <c:pt idx="890">
                  <c:v>99.679003906250003</c:v>
                </c:pt>
                <c:pt idx="891">
                  <c:v>99.678930664062506</c:v>
                </c:pt>
                <c:pt idx="892">
                  <c:v>99.679345703124994</c:v>
                </c:pt>
                <c:pt idx="893">
                  <c:v>99.680273437500006</c:v>
                </c:pt>
                <c:pt idx="894">
                  <c:v>99.679956054687494</c:v>
                </c:pt>
                <c:pt idx="895">
                  <c:v>99.680224609375003</c:v>
                </c:pt>
                <c:pt idx="896">
                  <c:v>99.680395507812506</c:v>
                </c:pt>
                <c:pt idx="897">
                  <c:v>99.680639648437506</c:v>
                </c:pt>
                <c:pt idx="898">
                  <c:v>99.6802978515625</c:v>
                </c:pt>
                <c:pt idx="899">
                  <c:v>99.680493164062497</c:v>
                </c:pt>
                <c:pt idx="900">
                  <c:v>99.679223632812494</c:v>
                </c:pt>
                <c:pt idx="901">
                  <c:v>99.679907226562506</c:v>
                </c:pt>
                <c:pt idx="902">
                  <c:v>99.680639648437506</c:v>
                </c:pt>
                <c:pt idx="903">
                  <c:v>99.6805419921875</c:v>
                </c:pt>
                <c:pt idx="904">
                  <c:v>99.681127929687506</c:v>
                </c:pt>
                <c:pt idx="905">
                  <c:v>99.681298828124994</c:v>
                </c:pt>
                <c:pt idx="906">
                  <c:v>99.680834960937503</c:v>
                </c:pt>
                <c:pt idx="907">
                  <c:v>99.6817626953125</c:v>
                </c:pt>
                <c:pt idx="908">
                  <c:v>99.680957031250003</c:v>
                </c:pt>
                <c:pt idx="909">
                  <c:v>99.681860351562506</c:v>
                </c:pt>
                <c:pt idx="910">
                  <c:v>99.681250000000006</c:v>
                </c:pt>
                <c:pt idx="911">
                  <c:v>99.680908203125</c:v>
                </c:pt>
                <c:pt idx="912">
                  <c:v>99.680712890625003</c:v>
                </c:pt>
                <c:pt idx="913">
                  <c:v>99.681396484375</c:v>
                </c:pt>
                <c:pt idx="914">
                  <c:v>99.681396484375</c:v>
                </c:pt>
                <c:pt idx="915">
                  <c:v>99.681665039062494</c:v>
                </c:pt>
                <c:pt idx="916">
                  <c:v>99.680981445312497</c:v>
                </c:pt>
                <c:pt idx="917">
                  <c:v>99.681079101562503</c:v>
                </c:pt>
                <c:pt idx="918">
                  <c:v>99.681176757812494</c:v>
                </c:pt>
                <c:pt idx="919">
                  <c:v>99.681323242187503</c:v>
                </c:pt>
                <c:pt idx="920">
                  <c:v>99.681542968749994</c:v>
                </c:pt>
                <c:pt idx="921">
                  <c:v>99.681079101562503</c:v>
                </c:pt>
                <c:pt idx="922">
                  <c:v>99.680224609375003</c:v>
                </c:pt>
                <c:pt idx="923">
                  <c:v>99.681298828124994</c:v>
                </c:pt>
                <c:pt idx="924">
                  <c:v>99.680834960937503</c:v>
                </c:pt>
                <c:pt idx="925">
                  <c:v>99.680419921875</c:v>
                </c:pt>
                <c:pt idx="926">
                  <c:v>99.680419921875</c:v>
                </c:pt>
                <c:pt idx="927">
                  <c:v>99.680908203125</c:v>
                </c:pt>
                <c:pt idx="928">
                  <c:v>99.680419921875</c:v>
                </c:pt>
                <c:pt idx="929">
                  <c:v>99.680371093749997</c:v>
                </c:pt>
                <c:pt idx="930">
                  <c:v>99.680468750000003</c:v>
                </c:pt>
                <c:pt idx="931">
                  <c:v>99.680810546874994</c:v>
                </c:pt>
                <c:pt idx="932">
                  <c:v>99.680810546874994</c:v>
                </c:pt>
                <c:pt idx="933">
                  <c:v>99.680249023437497</c:v>
                </c:pt>
                <c:pt idx="934">
                  <c:v>99.680346679687503</c:v>
                </c:pt>
                <c:pt idx="935">
                  <c:v>99.680908203125</c:v>
                </c:pt>
                <c:pt idx="936">
                  <c:v>99.6805419921875</c:v>
                </c:pt>
                <c:pt idx="937">
                  <c:v>99.680908203125</c:v>
                </c:pt>
                <c:pt idx="938">
                  <c:v>99.680981445312497</c:v>
                </c:pt>
                <c:pt idx="939">
                  <c:v>99.681372070312506</c:v>
                </c:pt>
                <c:pt idx="940">
                  <c:v>99.680810546874994</c:v>
                </c:pt>
                <c:pt idx="941">
                  <c:v>99.680957031250003</c:v>
                </c:pt>
                <c:pt idx="942">
                  <c:v>99.680712890625003</c:v>
                </c:pt>
                <c:pt idx="943">
                  <c:v>99.681079101562503</c:v>
                </c:pt>
                <c:pt idx="944">
                  <c:v>99.681127929687506</c:v>
                </c:pt>
                <c:pt idx="945">
                  <c:v>99.681201171875003</c:v>
                </c:pt>
                <c:pt idx="946">
                  <c:v>99.679980468750003</c:v>
                </c:pt>
                <c:pt idx="947">
                  <c:v>99.679907226562506</c:v>
                </c:pt>
                <c:pt idx="948">
                  <c:v>99.680322265624994</c:v>
                </c:pt>
                <c:pt idx="949">
                  <c:v>99.6806640625</c:v>
                </c:pt>
                <c:pt idx="950">
                  <c:v>99.680590820312503</c:v>
                </c:pt>
                <c:pt idx="951">
                  <c:v>99.680712890625003</c:v>
                </c:pt>
                <c:pt idx="952">
                  <c:v>99.680249023437497</c:v>
                </c:pt>
                <c:pt idx="953">
                  <c:v>99.679370117187503</c:v>
                </c:pt>
                <c:pt idx="954">
                  <c:v>99.680419921875</c:v>
                </c:pt>
                <c:pt idx="955">
                  <c:v>99.680566406249994</c:v>
                </c:pt>
                <c:pt idx="956">
                  <c:v>99.681884765625</c:v>
                </c:pt>
                <c:pt idx="957">
                  <c:v>99.681005859375006</c:v>
                </c:pt>
                <c:pt idx="958">
                  <c:v>99.681201171875003</c:v>
                </c:pt>
                <c:pt idx="959">
                  <c:v>99.680883789062506</c:v>
                </c:pt>
                <c:pt idx="960">
                  <c:v>99.680639648437506</c:v>
                </c:pt>
                <c:pt idx="961">
                  <c:v>99.680517578125006</c:v>
                </c:pt>
                <c:pt idx="962">
                  <c:v>99.680688476562494</c:v>
                </c:pt>
                <c:pt idx="963">
                  <c:v>99.680395507812506</c:v>
                </c:pt>
                <c:pt idx="964">
                  <c:v>99.680981445312497</c:v>
                </c:pt>
                <c:pt idx="965">
                  <c:v>99.680273437500006</c:v>
                </c:pt>
                <c:pt idx="966">
                  <c:v>99.680517578125006</c:v>
                </c:pt>
                <c:pt idx="967">
                  <c:v>99.681054687499994</c:v>
                </c:pt>
                <c:pt idx="968">
                  <c:v>99.681494140625006</c:v>
                </c:pt>
                <c:pt idx="969">
                  <c:v>99.681738281250006</c:v>
                </c:pt>
                <c:pt idx="970">
                  <c:v>99.681542968749994</c:v>
                </c:pt>
                <c:pt idx="971">
                  <c:v>99.680810546874994</c:v>
                </c:pt>
                <c:pt idx="972">
                  <c:v>99.680444335937494</c:v>
                </c:pt>
                <c:pt idx="973">
                  <c:v>99.680224609375003</c:v>
                </c:pt>
                <c:pt idx="974">
                  <c:v>99.680029296875006</c:v>
                </c:pt>
                <c:pt idx="975">
                  <c:v>99.679272460937497</c:v>
                </c:pt>
                <c:pt idx="976">
                  <c:v>99.679272460937497</c:v>
                </c:pt>
                <c:pt idx="977">
                  <c:v>99.680029296875006</c:v>
                </c:pt>
                <c:pt idx="978">
                  <c:v>99.679833984374994</c:v>
                </c:pt>
                <c:pt idx="979">
                  <c:v>99.679248046875003</c:v>
                </c:pt>
                <c:pt idx="980">
                  <c:v>99.678686523437506</c:v>
                </c:pt>
                <c:pt idx="981">
                  <c:v>99.678540039062497</c:v>
                </c:pt>
                <c:pt idx="982">
                  <c:v>99.678417968749997</c:v>
                </c:pt>
                <c:pt idx="983">
                  <c:v>99.6783447265625</c:v>
                </c:pt>
                <c:pt idx="984">
                  <c:v>99.68017578125</c:v>
                </c:pt>
                <c:pt idx="985">
                  <c:v>99.6817626953125</c:v>
                </c:pt>
                <c:pt idx="986">
                  <c:v>99.683935546875006</c:v>
                </c:pt>
                <c:pt idx="987">
                  <c:v>99.685498046874997</c:v>
                </c:pt>
                <c:pt idx="988">
                  <c:v>99.688525390625003</c:v>
                </c:pt>
                <c:pt idx="989">
                  <c:v>99.691186523437494</c:v>
                </c:pt>
                <c:pt idx="990">
                  <c:v>99.694042968749997</c:v>
                </c:pt>
                <c:pt idx="991">
                  <c:v>99.695898437500006</c:v>
                </c:pt>
                <c:pt idx="992">
                  <c:v>99.697485351562506</c:v>
                </c:pt>
                <c:pt idx="993">
                  <c:v>99.699169921874997</c:v>
                </c:pt>
                <c:pt idx="994">
                  <c:v>99.7008056640625</c:v>
                </c:pt>
                <c:pt idx="995">
                  <c:v>99.702563476562503</c:v>
                </c:pt>
                <c:pt idx="996">
                  <c:v>99.702587890624997</c:v>
                </c:pt>
                <c:pt idx="997">
                  <c:v>99.703149414062494</c:v>
                </c:pt>
                <c:pt idx="998">
                  <c:v>99.703833007812506</c:v>
                </c:pt>
                <c:pt idx="999">
                  <c:v>99.703710937500006</c:v>
                </c:pt>
                <c:pt idx="1000">
                  <c:v>99.703857421875</c:v>
                </c:pt>
                <c:pt idx="1001">
                  <c:v>99.704809570312506</c:v>
                </c:pt>
                <c:pt idx="1002">
                  <c:v>99.704907226562497</c:v>
                </c:pt>
                <c:pt idx="1003">
                  <c:v>99.704785156249997</c:v>
                </c:pt>
                <c:pt idx="1004">
                  <c:v>99.706152343750006</c:v>
                </c:pt>
                <c:pt idx="1005">
                  <c:v>99.705541992187506</c:v>
                </c:pt>
                <c:pt idx="1006">
                  <c:v>99.706713867187503</c:v>
                </c:pt>
                <c:pt idx="1007">
                  <c:v>99.707568359375003</c:v>
                </c:pt>
                <c:pt idx="1008">
                  <c:v>99.706591796875003</c:v>
                </c:pt>
                <c:pt idx="1009">
                  <c:v>99.706494140624997</c:v>
                </c:pt>
                <c:pt idx="1010">
                  <c:v>99.706274414062506</c:v>
                </c:pt>
                <c:pt idx="1011">
                  <c:v>99.706860351562497</c:v>
                </c:pt>
                <c:pt idx="1012">
                  <c:v>99.707080078125003</c:v>
                </c:pt>
                <c:pt idx="1013">
                  <c:v>99.707568359375003</c:v>
                </c:pt>
                <c:pt idx="1014">
                  <c:v>99.707617187500006</c:v>
                </c:pt>
                <c:pt idx="1015">
                  <c:v>99.706884765625006</c:v>
                </c:pt>
                <c:pt idx="1016">
                  <c:v>99.706591796875003</c:v>
                </c:pt>
                <c:pt idx="1017">
                  <c:v>99.7066650390625</c:v>
                </c:pt>
                <c:pt idx="1018">
                  <c:v>99.705859375000003</c:v>
                </c:pt>
                <c:pt idx="1019">
                  <c:v>99.7060546875</c:v>
                </c:pt>
                <c:pt idx="1020">
                  <c:v>99.706469726562503</c:v>
                </c:pt>
                <c:pt idx="1021">
                  <c:v>99.707006835937506</c:v>
                </c:pt>
                <c:pt idx="1022">
                  <c:v>99.7061767578125</c:v>
                </c:pt>
                <c:pt idx="1023">
                  <c:v>99.706103515625003</c:v>
                </c:pt>
                <c:pt idx="1024">
                  <c:v>99.706274414062506</c:v>
                </c:pt>
                <c:pt idx="1025">
                  <c:v>99.706591796875003</c:v>
                </c:pt>
                <c:pt idx="1026">
                  <c:v>99.706762695312506</c:v>
                </c:pt>
                <c:pt idx="1027">
                  <c:v>99.705883789062497</c:v>
                </c:pt>
                <c:pt idx="1028">
                  <c:v>99.706518554687506</c:v>
                </c:pt>
                <c:pt idx="1029">
                  <c:v>99.706616210937497</c:v>
                </c:pt>
                <c:pt idx="1030">
                  <c:v>99.706884765625006</c:v>
                </c:pt>
                <c:pt idx="1031">
                  <c:v>99.706884765625006</c:v>
                </c:pt>
                <c:pt idx="1032">
                  <c:v>99.707104492187497</c:v>
                </c:pt>
                <c:pt idx="1033">
                  <c:v>99.707421874999994</c:v>
                </c:pt>
                <c:pt idx="1034">
                  <c:v>99.707446289062503</c:v>
                </c:pt>
                <c:pt idx="1035">
                  <c:v>99.70703125</c:v>
                </c:pt>
                <c:pt idx="1036">
                  <c:v>99.70654296875</c:v>
                </c:pt>
                <c:pt idx="1037">
                  <c:v>99.706274414062506</c:v>
                </c:pt>
                <c:pt idx="1038">
                  <c:v>99.706274414062506</c:v>
                </c:pt>
                <c:pt idx="1039">
                  <c:v>99.70654296875</c:v>
                </c:pt>
                <c:pt idx="1040">
                  <c:v>99.705810546875</c:v>
                </c:pt>
                <c:pt idx="1041">
                  <c:v>99.705639648437497</c:v>
                </c:pt>
                <c:pt idx="1042">
                  <c:v>99.705810546875</c:v>
                </c:pt>
                <c:pt idx="1043">
                  <c:v>99.706518554687506</c:v>
                </c:pt>
                <c:pt idx="1044">
                  <c:v>99.7060546875</c:v>
                </c:pt>
                <c:pt idx="1045">
                  <c:v>99.706127929687497</c:v>
                </c:pt>
                <c:pt idx="1046">
                  <c:v>99.707006835937506</c:v>
                </c:pt>
                <c:pt idx="1047">
                  <c:v>99.707177734374994</c:v>
                </c:pt>
                <c:pt idx="1048">
                  <c:v>99.707690429687503</c:v>
                </c:pt>
                <c:pt idx="1049">
                  <c:v>99.707275390625</c:v>
                </c:pt>
                <c:pt idx="1050">
                  <c:v>99.707202148437503</c:v>
                </c:pt>
                <c:pt idx="1051">
                  <c:v>99.706835937500003</c:v>
                </c:pt>
                <c:pt idx="1052">
                  <c:v>99.706127929687497</c:v>
                </c:pt>
                <c:pt idx="1053">
                  <c:v>99.7049560546875</c:v>
                </c:pt>
                <c:pt idx="1054">
                  <c:v>99.705541992187506</c:v>
                </c:pt>
                <c:pt idx="1055">
                  <c:v>99.706005859374997</c:v>
                </c:pt>
                <c:pt idx="1056">
                  <c:v>99.705712890624994</c:v>
                </c:pt>
                <c:pt idx="1057">
                  <c:v>99.705664062500006</c:v>
                </c:pt>
                <c:pt idx="1058">
                  <c:v>99.705883789062497</c:v>
                </c:pt>
                <c:pt idx="1059">
                  <c:v>99.705468749999994</c:v>
                </c:pt>
                <c:pt idx="1060">
                  <c:v>99.705224609374994</c:v>
                </c:pt>
                <c:pt idx="1061">
                  <c:v>99.705639648437497</c:v>
                </c:pt>
                <c:pt idx="1062">
                  <c:v>99.706079101562494</c:v>
                </c:pt>
                <c:pt idx="1063">
                  <c:v>99.7061767578125</c:v>
                </c:pt>
                <c:pt idx="1064">
                  <c:v>99.706225585937503</c:v>
                </c:pt>
                <c:pt idx="1065">
                  <c:v>99.7061767578125</c:v>
                </c:pt>
                <c:pt idx="1066">
                  <c:v>99.706445312499994</c:v>
                </c:pt>
                <c:pt idx="1067">
                  <c:v>99.70654296875</c:v>
                </c:pt>
                <c:pt idx="1068">
                  <c:v>99.706127929687497</c:v>
                </c:pt>
                <c:pt idx="1069">
                  <c:v>99.7064208984375</c:v>
                </c:pt>
                <c:pt idx="1070">
                  <c:v>99.707104492187497</c:v>
                </c:pt>
                <c:pt idx="1071">
                  <c:v>99.706982421874997</c:v>
                </c:pt>
                <c:pt idx="1072">
                  <c:v>99.706884765625006</c:v>
                </c:pt>
                <c:pt idx="1073">
                  <c:v>99.706445312499994</c:v>
                </c:pt>
                <c:pt idx="1074">
                  <c:v>99.705883789062497</c:v>
                </c:pt>
                <c:pt idx="1075">
                  <c:v>99.706225585937503</c:v>
                </c:pt>
                <c:pt idx="1076">
                  <c:v>99.7061767578125</c:v>
                </c:pt>
                <c:pt idx="1077">
                  <c:v>99.706567382812494</c:v>
                </c:pt>
                <c:pt idx="1078">
                  <c:v>99.7064208984375</c:v>
                </c:pt>
                <c:pt idx="1079">
                  <c:v>99.706274414062506</c:v>
                </c:pt>
                <c:pt idx="1080">
                  <c:v>99.705981445312503</c:v>
                </c:pt>
                <c:pt idx="1081">
                  <c:v>99.706274414062506</c:v>
                </c:pt>
                <c:pt idx="1082">
                  <c:v>99.705664062500006</c:v>
                </c:pt>
                <c:pt idx="1083">
                  <c:v>99.706225585937503</c:v>
                </c:pt>
                <c:pt idx="1084">
                  <c:v>99.705834960937494</c:v>
                </c:pt>
                <c:pt idx="1085">
                  <c:v>99.7060546875</c:v>
                </c:pt>
                <c:pt idx="1086">
                  <c:v>99.7066650390625</c:v>
                </c:pt>
                <c:pt idx="1087">
                  <c:v>99.706494140624997</c:v>
                </c:pt>
                <c:pt idx="1088">
                  <c:v>99.706103515625003</c:v>
                </c:pt>
                <c:pt idx="1089">
                  <c:v>99.706249999999997</c:v>
                </c:pt>
                <c:pt idx="1090">
                  <c:v>99.706469726562503</c:v>
                </c:pt>
                <c:pt idx="1091">
                  <c:v>99.70751953125</c:v>
                </c:pt>
                <c:pt idx="1092">
                  <c:v>99.707714843749997</c:v>
                </c:pt>
                <c:pt idx="1093">
                  <c:v>99.707128906250006</c:v>
                </c:pt>
                <c:pt idx="1094">
                  <c:v>99.707202148437503</c:v>
                </c:pt>
                <c:pt idx="1095">
                  <c:v>99.707275390625</c:v>
                </c:pt>
                <c:pt idx="1096">
                  <c:v>99.7069091796875</c:v>
                </c:pt>
                <c:pt idx="1097">
                  <c:v>99.707836914062497</c:v>
                </c:pt>
                <c:pt idx="1098">
                  <c:v>99.708056640625003</c:v>
                </c:pt>
                <c:pt idx="1099">
                  <c:v>99.708056640625003</c:v>
                </c:pt>
                <c:pt idx="1100">
                  <c:v>99.7078857421875</c:v>
                </c:pt>
                <c:pt idx="1101">
                  <c:v>99.7076416015625</c:v>
                </c:pt>
                <c:pt idx="1102">
                  <c:v>99.706616210937497</c:v>
                </c:pt>
                <c:pt idx="1103">
                  <c:v>99.707055664062494</c:v>
                </c:pt>
                <c:pt idx="1104">
                  <c:v>99.707324218750003</c:v>
                </c:pt>
                <c:pt idx="1105">
                  <c:v>99.707080078125003</c:v>
                </c:pt>
                <c:pt idx="1106">
                  <c:v>99.706713867187503</c:v>
                </c:pt>
                <c:pt idx="1107">
                  <c:v>99.707348632812497</c:v>
                </c:pt>
                <c:pt idx="1108">
                  <c:v>99.707934570312503</c:v>
                </c:pt>
                <c:pt idx="1109">
                  <c:v>99.707104492187497</c:v>
                </c:pt>
                <c:pt idx="1110">
                  <c:v>99.708471679687506</c:v>
                </c:pt>
                <c:pt idx="1111">
                  <c:v>99.707788085937494</c:v>
                </c:pt>
                <c:pt idx="1112">
                  <c:v>99.707373046875006</c:v>
                </c:pt>
                <c:pt idx="1113">
                  <c:v>99.706811523437494</c:v>
                </c:pt>
                <c:pt idx="1114">
                  <c:v>99.706274414062506</c:v>
                </c:pt>
                <c:pt idx="1115">
                  <c:v>99.706616210937497</c:v>
                </c:pt>
                <c:pt idx="1116">
                  <c:v>99.706274414062506</c:v>
                </c:pt>
                <c:pt idx="1117">
                  <c:v>99.707324218750003</c:v>
                </c:pt>
                <c:pt idx="1118">
                  <c:v>99.7069091796875</c:v>
                </c:pt>
                <c:pt idx="1119">
                  <c:v>99.706762695312506</c:v>
                </c:pt>
                <c:pt idx="1120">
                  <c:v>99.706445312499994</c:v>
                </c:pt>
                <c:pt idx="1121">
                  <c:v>99.706689453124994</c:v>
                </c:pt>
                <c:pt idx="1122">
                  <c:v>99.70703125</c:v>
                </c:pt>
                <c:pt idx="1123">
                  <c:v>99.706396484375006</c:v>
                </c:pt>
                <c:pt idx="1124">
                  <c:v>99.706640625000006</c:v>
                </c:pt>
                <c:pt idx="1125">
                  <c:v>99.706860351562497</c:v>
                </c:pt>
                <c:pt idx="1126">
                  <c:v>99.7060546875</c:v>
                </c:pt>
                <c:pt idx="1127">
                  <c:v>99.706079101562494</c:v>
                </c:pt>
                <c:pt idx="1128">
                  <c:v>99.7069091796875</c:v>
                </c:pt>
                <c:pt idx="1129">
                  <c:v>99.707177734374994</c:v>
                </c:pt>
                <c:pt idx="1130">
                  <c:v>99.708081054687497</c:v>
                </c:pt>
                <c:pt idx="1131">
                  <c:v>99.707958984374997</c:v>
                </c:pt>
                <c:pt idx="1132">
                  <c:v>99.708105468750006</c:v>
                </c:pt>
                <c:pt idx="1133">
                  <c:v>99.707617187500006</c:v>
                </c:pt>
                <c:pt idx="1134">
                  <c:v>99.707055664062494</c:v>
                </c:pt>
                <c:pt idx="1135">
                  <c:v>99.707348632812497</c:v>
                </c:pt>
                <c:pt idx="1136">
                  <c:v>99.707128906250006</c:v>
                </c:pt>
                <c:pt idx="1137">
                  <c:v>99.706518554687506</c:v>
                </c:pt>
                <c:pt idx="1138">
                  <c:v>99.706347656250003</c:v>
                </c:pt>
                <c:pt idx="1139">
                  <c:v>99.707543945312494</c:v>
                </c:pt>
                <c:pt idx="1140">
                  <c:v>99.707788085937494</c:v>
                </c:pt>
                <c:pt idx="1141">
                  <c:v>99.707226562499997</c:v>
                </c:pt>
                <c:pt idx="1142">
                  <c:v>99.706567382812494</c:v>
                </c:pt>
                <c:pt idx="1143">
                  <c:v>99.707177734374994</c:v>
                </c:pt>
                <c:pt idx="1144">
                  <c:v>99.706347656250003</c:v>
                </c:pt>
                <c:pt idx="1145">
                  <c:v>99.706201171874994</c:v>
                </c:pt>
                <c:pt idx="1146">
                  <c:v>99.706347656250003</c:v>
                </c:pt>
                <c:pt idx="1147">
                  <c:v>99.706372070312497</c:v>
                </c:pt>
                <c:pt idx="1148">
                  <c:v>99.7059326171875</c:v>
                </c:pt>
                <c:pt idx="1149">
                  <c:v>99.705761718749997</c:v>
                </c:pt>
                <c:pt idx="1150">
                  <c:v>99.707080078125003</c:v>
                </c:pt>
                <c:pt idx="1151">
                  <c:v>99.707446289062503</c:v>
                </c:pt>
                <c:pt idx="1152">
                  <c:v>99.706640625000006</c:v>
                </c:pt>
                <c:pt idx="1153">
                  <c:v>99.706713867187503</c:v>
                </c:pt>
                <c:pt idx="1154">
                  <c:v>99.706323242187494</c:v>
                </c:pt>
                <c:pt idx="1155">
                  <c:v>99.70654296875</c:v>
                </c:pt>
                <c:pt idx="1156">
                  <c:v>99.7061767578125</c:v>
                </c:pt>
                <c:pt idx="1157">
                  <c:v>99.706640625000006</c:v>
                </c:pt>
                <c:pt idx="1158">
                  <c:v>99.707421874999994</c:v>
                </c:pt>
                <c:pt idx="1159">
                  <c:v>99.7071533203125</c:v>
                </c:pt>
                <c:pt idx="1160">
                  <c:v>99.706591796875003</c:v>
                </c:pt>
                <c:pt idx="1161">
                  <c:v>99.702172851562494</c:v>
                </c:pt>
                <c:pt idx="1162">
                  <c:v>99.702172851562494</c:v>
                </c:pt>
                <c:pt idx="1163">
                  <c:v>99.693896484375003</c:v>
                </c:pt>
                <c:pt idx="1164">
                  <c:v>99.684497070312503</c:v>
                </c:pt>
                <c:pt idx="1165">
                  <c:v>99.674755859374997</c:v>
                </c:pt>
                <c:pt idx="1166">
                  <c:v>99.666577148437497</c:v>
                </c:pt>
                <c:pt idx="1167">
                  <c:v>99.659765625000006</c:v>
                </c:pt>
                <c:pt idx="1168">
                  <c:v>99.654223632812503</c:v>
                </c:pt>
                <c:pt idx="1169">
                  <c:v>99.649658203125</c:v>
                </c:pt>
                <c:pt idx="1170">
                  <c:v>99.646166992187503</c:v>
                </c:pt>
                <c:pt idx="1171">
                  <c:v>99.643530273437506</c:v>
                </c:pt>
                <c:pt idx="1172">
                  <c:v>99.6412353515625</c:v>
                </c:pt>
                <c:pt idx="1173">
                  <c:v>99.639013671875006</c:v>
                </c:pt>
                <c:pt idx="1174">
                  <c:v>99.63818359375</c:v>
                </c:pt>
                <c:pt idx="1175">
                  <c:v>99.637524414062497</c:v>
                </c:pt>
                <c:pt idx="1176">
                  <c:v>99.637060546875006</c:v>
                </c:pt>
                <c:pt idx="1177">
                  <c:v>99.636767578125003</c:v>
                </c:pt>
                <c:pt idx="1178">
                  <c:v>99.63671875</c:v>
                </c:pt>
                <c:pt idx="1179">
                  <c:v>99.635815429687497</c:v>
                </c:pt>
                <c:pt idx="1180">
                  <c:v>99.635302734375003</c:v>
                </c:pt>
                <c:pt idx="1181">
                  <c:v>99.634838867187497</c:v>
                </c:pt>
                <c:pt idx="1182">
                  <c:v>99.6348876953125</c:v>
                </c:pt>
                <c:pt idx="1183">
                  <c:v>99.6339111328125</c:v>
                </c:pt>
                <c:pt idx="1184">
                  <c:v>99.633862304687497</c:v>
                </c:pt>
                <c:pt idx="1185">
                  <c:v>99.633886718750006</c:v>
                </c:pt>
                <c:pt idx="1186">
                  <c:v>99.633544921875</c:v>
                </c:pt>
                <c:pt idx="1187">
                  <c:v>99.6339111328125</c:v>
                </c:pt>
                <c:pt idx="1188">
                  <c:v>99.634545898437494</c:v>
                </c:pt>
                <c:pt idx="1189">
                  <c:v>99.634570312500003</c:v>
                </c:pt>
                <c:pt idx="1190">
                  <c:v>99.634838867187497</c:v>
                </c:pt>
                <c:pt idx="1191">
                  <c:v>99.634228515624997</c:v>
                </c:pt>
                <c:pt idx="1192">
                  <c:v>99.633544921875</c:v>
                </c:pt>
                <c:pt idx="1193">
                  <c:v>99.633129882812497</c:v>
                </c:pt>
                <c:pt idx="1194">
                  <c:v>99.633251953124997</c:v>
                </c:pt>
                <c:pt idx="1195">
                  <c:v>99.633447265624994</c:v>
                </c:pt>
                <c:pt idx="1196">
                  <c:v>99.633715820312503</c:v>
                </c:pt>
                <c:pt idx="1197">
                  <c:v>99.6331787109375</c:v>
                </c:pt>
                <c:pt idx="1198">
                  <c:v>99.63330078125</c:v>
                </c:pt>
                <c:pt idx="1199">
                  <c:v>99.632885742187497</c:v>
                </c:pt>
                <c:pt idx="1200">
                  <c:v>99.633642578125006</c:v>
                </c:pt>
                <c:pt idx="1201">
                  <c:v>99.633740234374997</c:v>
                </c:pt>
                <c:pt idx="1202">
                  <c:v>99.633862304687497</c:v>
                </c:pt>
                <c:pt idx="1203">
                  <c:v>99.633593750000003</c:v>
                </c:pt>
                <c:pt idx="1204">
                  <c:v>99.633349609375003</c:v>
                </c:pt>
                <c:pt idx="1205">
                  <c:v>99.6329345703125</c:v>
                </c:pt>
                <c:pt idx="1206">
                  <c:v>99.632885742187497</c:v>
                </c:pt>
                <c:pt idx="1207">
                  <c:v>99.633227539062503</c:v>
                </c:pt>
                <c:pt idx="1208">
                  <c:v>99.632983398437503</c:v>
                </c:pt>
                <c:pt idx="1209">
                  <c:v>99.633056640625</c:v>
                </c:pt>
                <c:pt idx="1210">
                  <c:v>99.632958984374994</c:v>
                </c:pt>
                <c:pt idx="1211">
                  <c:v>99.633447265624994</c:v>
                </c:pt>
                <c:pt idx="1212">
                  <c:v>99.633056640625</c:v>
                </c:pt>
                <c:pt idx="1213">
                  <c:v>99.633398437500006</c:v>
                </c:pt>
                <c:pt idx="1214">
                  <c:v>99.633227539062503</c:v>
                </c:pt>
                <c:pt idx="1215">
                  <c:v>99.633007812499997</c:v>
                </c:pt>
                <c:pt idx="1216">
                  <c:v>99.633959960937503</c:v>
                </c:pt>
                <c:pt idx="1217">
                  <c:v>99.633691406249994</c:v>
                </c:pt>
                <c:pt idx="1218">
                  <c:v>99.633715820312503</c:v>
                </c:pt>
                <c:pt idx="1219">
                  <c:v>99.633862304687497</c:v>
                </c:pt>
                <c:pt idx="1220">
                  <c:v>99.633886718750006</c:v>
                </c:pt>
                <c:pt idx="1221">
                  <c:v>99.633544921875</c:v>
                </c:pt>
                <c:pt idx="1222">
                  <c:v>99.633837890625003</c:v>
                </c:pt>
                <c:pt idx="1223">
                  <c:v>99.633129882812497</c:v>
                </c:pt>
                <c:pt idx="1224">
                  <c:v>99.633129882812497</c:v>
                </c:pt>
                <c:pt idx="1225">
                  <c:v>99.633813476562494</c:v>
                </c:pt>
                <c:pt idx="1226">
                  <c:v>99.633056640625</c:v>
                </c:pt>
                <c:pt idx="1227">
                  <c:v>99.633325195312494</c:v>
                </c:pt>
                <c:pt idx="1228">
                  <c:v>99.6334228515625</c:v>
                </c:pt>
                <c:pt idx="1229">
                  <c:v>99.633984374999997</c:v>
                </c:pt>
                <c:pt idx="1230">
                  <c:v>99.634252929687506</c:v>
                </c:pt>
                <c:pt idx="1231">
                  <c:v>99.634667968749994</c:v>
                </c:pt>
                <c:pt idx="1232">
                  <c:v>99.6341552734375</c:v>
                </c:pt>
                <c:pt idx="1233">
                  <c:v>99.634082031250003</c:v>
                </c:pt>
                <c:pt idx="1234">
                  <c:v>99.633959960937503</c:v>
                </c:pt>
                <c:pt idx="1235">
                  <c:v>99.634350585937497</c:v>
                </c:pt>
                <c:pt idx="1236">
                  <c:v>99.633813476562494</c:v>
                </c:pt>
                <c:pt idx="1237">
                  <c:v>99.633813476562494</c:v>
                </c:pt>
                <c:pt idx="1238">
                  <c:v>99.633618164062497</c:v>
                </c:pt>
                <c:pt idx="1239">
                  <c:v>99.634130859375006</c:v>
                </c:pt>
                <c:pt idx="1240">
                  <c:v>99.633520507812506</c:v>
                </c:pt>
                <c:pt idx="1241">
                  <c:v>99.6331787109375</c:v>
                </c:pt>
                <c:pt idx="1242">
                  <c:v>99.6336669921875</c:v>
                </c:pt>
                <c:pt idx="1243">
                  <c:v>99.633764648437506</c:v>
                </c:pt>
                <c:pt idx="1244">
                  <c:v>99.633325195312494</c:v>
                </c:pt>
                <c:pt idx="1245">
                  <c:v>99.633105468750003</c:v>
                </c:pt>
                <c:pt idx="1246">
                  <c:v>99.6334228515625</c:v>
                </c:pt>
                <c:pt idx="1247">
                  <c:v>99.6319580078125</c:v>
                </c:pt>
                <c:pt idx="1248">
                  <c:v>99.632836914062494</c:v>
                </c:pt>
                <c:pt idx="1249">
                  <c:v>99.633032226562506</c:v>
                </c:pt>
                <c:pt idx="1250">
                  <c:v>99.633325195312494</c:v>
                </c:pt>
                <c:pt idx="1251">
                  <c:v>99.633227539062503</c:v>
                </c:pt>
                <c:pt idx="1252">
                  <c:v>99.633349609375003</c:v>
                </c:pt>
                <c:pt idx="1253">
                  <c:v>99.632617187500003</c:v>
                </c:pt>
                <c:pt idx="1254">
                  <c:v>99.633251953124997</c:v>
                </c:pt>
                <c:pt idx="1255">
                  <c:v>99.633129882812497</c:v>
                </c:pt>
                <c:pt idx="1256">
                  <c:v>99.633447265624994</c:v>
                </c:pt>
                <c:pt idx="1257">
                  <c:v>99.632763671874997</c:v>
                </c:pt>
                <c:pt idx="1258">
                  <c:v>99.6334228515625</c:v>
                </c:pt>
                <c:pt idx="1259">
                  <c:v>99.634106445312497</c:v>
                </c:pt>
                <c:pt idx="1260">
                  <c:v>99.6337890625</c:v>
                </c:pt>
                <c:pt idx="1261">
                  <c:v>99.633862304687497</c:v>
                </c:pt>
                <c:pt idx="1262">
                  <c:v>99.634179687499994</c:v>
                </c:pt>
                <c:pt idx="1263">
                  <c:v>99.634130859375006</c:v>
                </c:pt>
                <c:pt idx="1264">
                  <c:v>99.634033203125</c:v>
                </c:pt>
                <c:pt idx="1265">
                  <c:v>99.634667968749994</c:v>
                </c:pt>
                <c:pt idx="1266">
                  <c:v>99.634814453125003</c:v>
                </c:pt>
                <c:pt idx="1267">
                  <c:v>99.635034179687494</c:v>
                </c:pt>
                <c:pt idx="1268">
                  <c:v>99.633959960937503</c:v>
                </c:pt>
                <c:pt idx="1269">
                  <c:v>99.633935546874994</c:v>
                </c:pt>
                <c:pt idx="1270">
                  <c:v>99.633862304687497</c:v>
                </c:pt>
                <c:pt idx="1271">
                  <c:v>99.633032226562506</c:v>
                </c:pt>
                <c:pt idx="1272">
                  <c:v>99.633544921875</c:v>
                </c:pt>
                <c:pt idx="1273">
                  <c:v>99.633227539062503</c:v>
                </c:pt>
                <c:pt idx="1274">
                  <c:v>99.633740234374997</c:v>
                </c:pt>
                <c:pt idx="1275">
                  <c:v>99.633105468750003</c:v>
                </c:pt>
                <c:pt idx="1276">
                  <c:v>99.632861328125003</c:v>
                </c:pt>
                <c:pt idx="1277">
                  <c:v>99.633349609375003</c:v>
                </c:pt>
                <c:pt idx="1278">
                  <c:v>99.633349609375003</c:v>
                </c:pt>
                <c:pt idx="1279">
                  <c:v>99.633837890625003</c:v>
                </c:pt>
                <c:pt idx="1280">
                  <c:v>99.633593750000003</c:v>
                </c:pt>
                <c:pt idx="1281">
                  <c:v>99.6336669921875</c:v>
                </c:pt>
                <c:pt idx="1282">
                  <c:v>99.634350585937497</c:v>
                </c:pt>
                <c:pt idx="1283">
                  <c:v>99.633837890625003</c:v>
                </c:pt>
                <c:pt idx="1284">
                  <c:v>99.633837890625003</c:v>
                </c:pt>
                <c:pt idx="1285">
                  <c:v>99.633740234374997</c:v>
                </c:pt>
                <c:pt idx="1286">
                  <c:v>99.633276367187506</c:v>
                </c:pt>
                <c:pt idx="1287">
                  <c:v>99.633276367187506</c:v>
                </c:pt>
                <c:pt idx="1288">
                  <c:v>99.633032226562506</c:v>
                </c:pt>
                <c:pt idx="1289">
                  <c:v>99.633764648437506</c:v>
                </c:pt>
                <c:pt idx="1290">
                  <c:v>99.633862304687497</c:v>
                </c:pt>
                <c:pt idx="1291">
                  <c:v>99.634228515624997</c:v>
                </c:pt>
                <c:pt idx="1292">
                  <c:v>99.634716796874997</c:v>
                </c:pt>
                <c:pt idx="1293">
                  <c:v>99.634252929687506</c:v>
                </c:pt>
                <c:pt idx="1294">
                  <c:v>99.633959960937503</c:v>
                </c:pt>
                <c:pt idx="1295">
                  <c:v>99.633593750000003</c:v>
                </c:pt>
                <c:pt idx="1296">
                  <c:v>99.6336669921875</c:v>
                </c:pt>
                <c:pt idx="1297">
                  <c:v>99.633886718750006</c:v>
                </c:pt>
                <c:pt idx="1298">
                  <c:v>99.633764648437506</c:v>
                </c:pt>
                <c:pt idx="1299">
                  <c:v>99.633105468750003</c:v>
                </c:pt>
                <c:pt idx="1300">
                  <c:v>99.632470703124994</c:v>
                </c:pt>
                <c:pt idx="1301">
                  <c:v>99.632666015625006</c:v>
                </c:pt>
                <c:pt idx="1302">
                  <c:v>99.632763671874997</c:v>
                </c:pt>
                <c:pt idx="1303">
                  <c:v>99.632958984374994</c:v>
                </c:pt>
                <c:pt idx="1304">
                  <c:v>99.632666015625006</c:v>
                </c:pt>
                <c:pt idx="1305">
                  <c:v>99.632910156250006</c:v>
                </c:pt>
                <c:pt idx="1306">
                  <c:v>99.6324462890625</c:v>
                </c:pt>
                <c:pt idx="1307">
                  <c:v>99.631542968749997</c:v>
                </c:pt>
                <c:pt idx="1308">
                  <c:v>99.632421875000006</c:v>
                </c:pt>
                <c:pt idx="1309">
                  <c:v>99.633715820312503</c:v>
                </c:pt>
                <c:pt idx="1310">
                  <c:v>99.634082031250003</c:v>
                </c:pt>
                <c:pt idx="1311">
                  <c:v>99.634594726562497</c:v>
                </c:pt>
                <c:pt idx="1312">
                  <c:v>99.634741210937506</c:v>
                </c:pt>
                <c:pt idx="1313">
                  <c:v>99.634594726562497</c:v>
                </c:pt>
                <c:pt idx="1314">
                  <c:v>99.633959960937503</c:v>
                </c:pt>
                <c:pt idx="1315">
                  <c:v>99.6334228515625</c:v>
                </c:pt>
                <c:pt idx="1316">
                  <c:v>99.633886718750006</c:v>
                </c:pt>
                <c:pt idx="1317">
                  <c:v>99.634057617187494</c:v>
                </c:pt>
                <c:pt idx="1318">
                  <c:v>99.633032226562506</c:v>
                </c:pt>
                <c:pt idx="1319">
                  <c:v>99.633544921875</c:v>
                </c:pt>
                <c:pt idx="1320">
                  <c:v>99.6329345703125</c:v>
                </c:pt>
                <c:pt idx="1321">
                  <c:v>99.632739257812503</c:v>
                </c:pt>
                <c:pt idx="1322">
                  <c:v>99.632836914062494</c:v>
                </c:pt>
                <c:pt idx="1323">
                  <c:v>99.633837890625003</c:v>
                </c:pt>
                <c:pt idx="1324">
                  <c:v>99.634863281250006</c:v>
                </c:pt>
                <c:pt idx="1325">
                  <c:v>99.634790039062494</c:v>
                </c:pt>
                <c:pt idx="1326">
                  <c:v>99.635327148437497</c:v>
                </c:pt>
                <c:pt idx="1327">
                  <c:v>99.6346435546875</c:v>
                </c:pt>
                <c:pt idx="1328">
                  <c:v>99.635058593750003</c:v>
                </c:pt>
                <c:pt idx="1329">
                  <c:v>99.634448242187503</c:v>
                </c:pt>
                <c:pt idx="1330">
                  <c:v>99.633691406249994</c:v>
                </c:pt>
                <c:pt idx="1331">
                  <c:v>99.633105468750003</c:v>
                </c:pt>
                <c:pt idx="1332">
                  <c:v>99.633203124999994</c:v>
                </c:pt>
                <c:pt idx="1333">
                  <c:v>99.634326171875003</c:v>
                </c:pt>
                <c:pt idx="1334">
                  <c:v>99.634716796874997</c:v>
                </c:pt>
                <c:pt idx="1335">
                  <c:v>99.634106445312497</c:v>
                </c:pt>
                <c:pt idx="1336">
                  <c:v>99.634179687499994</c:v>
                </c:pt>
                <c:pt idx="1337">
                  <c:v>99.633740234374997</c:v>
                </c:pt>
                <c:pt idx="1338">
                  <c:v>99.633447265624994</c:v>
                </c:pt>
                <c:pt idx="1339">
                  <c:v>99.633374023437497</c:v>
                </c:pt>
                <c:pt idx="1340">
                  <c:v>99.633325195312494</c:v>
                </c:pt>
                <c:pt idx="1341">
                  <c:v>99.633984374999997</c:v>
                </c:pt>
                <c:pt idx="1342">
                  <c:v>99.634472656249997</c:v>
                </c:pt>
                <c:pt idx="1343">
                  <c:v>99.634472656249997</c:v>
                </c:pt>
                <c:pt idx="1344">
                  <c:v>99.6334228515625</c:v>
                </c:pt>
                <c:pt idx="1345">
                  <c:v>99.633764648437506</c:v>
                </c:pt>
                <c:pt idx="1346">
                  <c:v>99.633691406249994</c:v>
                </c:pt>
                <c:pt idx="1347">
                  <c:v>99.6337890625</c:v>
                </c:pt>
                <c:pt idx="1348">
                  <c:v>99.633764648437506</c:v>
                </c:pt>
                <c:pt idx="1349">
                  <c:v>99.633764648437506</c:v>
                </c:pt>
                <c:pt idx="1350">
                  <c:v>99.633618164062497</c:v>
                </c:pt>
                <c:pt idx="1351">
                  <c:v>99.633862304687497</c:v>
                </c:pt>
                <c:pt idx="1352">
                  <c:v>99.633862304687497</c:v>
                </c:pt>
                <c:pt idx="1353">
                  <c:v>99.634350585937497</c:v>
                </c:pt>
                <c:pt idx="1354">
                  <c:v>99.633593750000003</c:v>
                </c:pt>
                <c:pt idx="1355">
                  <c:v>99.634204101562503</c:v>
                </c:pt>
                <c:pt idx="1356">
                  <c:v>99.634692382812503</c:v>
                </c:pt>
                <c:pt idx="1357">
                  <c:v>99.633984374999997</c:v>
                </c:pt>
                <c:pt idx="1358">
                  <c:v>99.633740234374997</c:v>
                </c:pt>
                <c:pt idx="1359">
                  <c:v>99.6337890625</c:v>
                </c:pt>
                <c:pt idx="1360">
                  <c:v>99.633984374999997</c:v>
                </c:pt>
                <c:pt idx="1361">
                  <c:v>99.633251953124997</c:v>
                </c:pt>
                <c:pt idx="1362">
                  <c:v>99.633105468750003</c:v>
                </c:pt>
                <c:pt idx="1363">
                  <c:v>99.633447265624994</c:v>
                </c:pt>
                <c:pt idx="1364">
                  <c:v>99.632788085937506</c:v>
                </c:pt>
                <c:pt idx="1365">
                  <c:v>99.633007812499997</c:v>
                </c:pt>
                <c:pt idx="1366">
                  <c:v>99.632763671874997</c:v>
                </c:pt>
                <c:pt idx="1367">
                  <c:v>99.632666015625006</c:v>
                </c:pt>
                <c:pt idx="1368">
                  <c:v>99.632373046875003</c:v>
                </c:pt>
                <c:pt idx="1369">
                  <c:v>99.633251953124997</c:v>
                </c:pt>
                <c:pt idx="1370">
                  <c:v>99.633105468750003</c:v>
                </c:pt>
                <c:pt idx="1371">
                  <c:v>99.632714843749994</c:v>
                </c:pt>
                <c:pt idx="1372">
                  <c:v>99.632836914062494</c:v>
                </c:pt>
                <c:pt idx="1373">
                  <c:v>99.633203124999994</c:v>
                </c:pt>
                <c:pt idx="1374">
                  <c:v>99.632861328125003</c:v>
                </c:pt>
                <c:pt idx="1375">
                  <c:v>99.633081054687494</c:v>
                </c:pt>
                <c:pt idx="1376">
                  <c:v>99.633496093749997</c:v>
                </c:pt>
                <c:pt idx="1377">
                  <c:v>99.632763671874997</c:v>
                </c:pt>
                <c:pt idx="1378">
                  <c:v>99.632983398437503</c:v>
                </c:pt>
                <c:pt idx="1379">
                  <c:v>99.632568359375</c:v>
                </c:pt>
                <c:pt idx="1380">
                  <c:v>99.632275390624997</c:v>
                </c:pt>
                <c:pt idx="1381">
                  <c:v>99.631249999999994</c:v>
                </c:pt>
                <c:pt idx="1382">
                  <c:v>99.631591796875</c:v>
                </c:pt>
                <c:pt idx="1383">
                  <c:v>99.63134765625</c:v>
                </c:pt>
                <c:pt idx="1384">
                  <c:v>99.632128906250003</c:v>
                </c:pt>
                <c:pt idx="1385">
                  <c:v>99.632348632812494</c:v>
                </c:pt>
                <c:pt idx="1386">
                  <c:v>99.632592773437494</c:v>
                </c:pt>
                <c:pt idx="1387">
                  <c:v>99.633349609375003</c:v>
                </c:pt>
                <c:pt idx="1388">
                  <c:v>99.633203124999994</c:v>
                </c:pt>
                <c:pt idx="1389">
                  <c:v>99.633544921875</c:v>
                </c:pt>
                <c:pt idx="1390">
                  <c:v>99.632470703124994</c:v>
                </c:pt>
                <c:pt idx="1391">
                  <c:v>99.633227539062503</c:v>
                </c:pt>
                <c:pt idx="1392">
                  <c:v>99.633081054687494</c:v>
                </c:pt>
                <c:pt idx="1393">
                  <c:v>99.633447265624994</c:v>
                </c:pt>
                <c:pt idx="1394">
                  <c:v>99.6329345703125</c:v>
                </c:pt>
                <c:pt idx="1395">
                  <c:v>99.632714843749994</c:v>
                </c:pt>
                <c:pt idx="1396">
                  <c:v>99.633520507812506</c:v>
                </c:pt>
                <c:pt idx="1397">
                  <c:v>99.634375000000006</c:v>
                </c:pt>
                <c:pt idx="1398">
                  <c:v>99.634008789062506</c:v>
                </c:pt>
                <c:pt idx="1399">
                  <c:v>99.633740234374997</c:v>
                </c:pt>
                <c:pt idx="1400">
                  <c:v>99.633642578125006</c:v>
                </c:pt>
                <c:pt idx="1401">
                  <c:v>99.634448242187503</c:v>
                </c:pt>
                <c:pt idx="1402">
                  <c:v>99.634570312500003</c:v>
                </c:pt>
                <c:pt idx="1403">
                  <c:v>99.634790039062494</c:v>
                </c:pt>
                <c:pt idx="1404">
                  <c:v>99.634716796874997</c:v>
                </c:pt>
                <c:pt idx="1405">
                  <c:v>99.633813476562494</c:v>
                </c:pt>
                <c:pt idx="1406">
                  <c:v>99.634326171875003</c:v>
                </c:pt>
                <c:pt idx="1407">
                  <c:v>99.634106445312497</c:v>
                </c:pt>
                <c:pt idx="1408">
                  <c:v>99.6334228515625</c:v>
                </c:pt>
                <c:pt idx="1409">
                  <c:v>99.63330078125</c:v>
                </c:pt>
                <c:pt idx="1410">
                  <c:v>99.6336669921875</c:v>
                </c:pt>
                <c:pt idx="1411">
                  <c:v>99.6336669921875</c:v>
                </c:pt>
                <c:pt idx="1412">
                  <c:v>99.634057617187494</c:v>
                </c:pt>
                <c:pt idx="1413">
                  <c:v>99.634497070312506</c:v>
                </c:pt>
                <c:pt idx="1414">
                  <c:v>99.634619140625006</c:v>
                </c:pt>
                <c:pt idx="1415">
                  <c:v>99.633618164062497</c:v>
                </c:pt>
                <c:pt idx="1416">
                  <c:v>99.632861328125003</c:v>
                </c:pt>
                <c:pt idx="1417">
                  <c:v>99.632128906250003</c:v>
                </c:pt>
                <c:pt idx="1418">
                  <c:v>99.633520507812506</c:v>
                </c:pt>
                <c:pt idx="1419">
                  <c:v>99.633398437500006</c:v>
                </c:pt>
                <c:pt idx="1420">
                  <c:v>99.633276367187506</c:v>
                </c:pt>
                <c:pt idx="1421">
                  <c:v>99.632861328125003</c:v>
                </c:pt>
                <c:pt idx="1422">
                  <c:v>99.632543945312506</c:v>
                </c:pt>
                <c:pt idx="1423">
                  <c:v>99.632177734375006</c:v>
                </c:pt>
                <c:pt idx="1424">
                  <c:v>99.632226562499994</c:v>
                </c:pt>
                <c:pt idx="1425">
                  <c:v>99.632543945312506</c:v>
                </c:pt>
                <c:pt idx="1426">
                  <c:v>99.6322021484375</c:v>
                </c:pt>
                <c:pt idx="1427">
                  <c:v>99.631860351562494</c:v>
                </c:pt>
                <c:pt idx="1428">
                  <c:v>99.631640625000003</c:v>
                </c:pt>
                <c:pt idx="1429">
                  <c:v>99.631933593750006</c:v>
                </c:pt>
                <c:pt idx="1430">
                  <c:v>99.632055664062506</c:v>
                </c:pt>
                <c:pt idx="1431">
                  <c:v>99.633349609375003</c:v>
                </c:pt>
                <c:pt idx="1432">
                  <c:v>99.633349609375003</c:v>
                </c:pt>
                <c:pt idx="1433">
                  <c:v>99.633593750000003</c:v>
                </c:pt>
                <c:pt idx="1434">
                  <c:v>99.633129882812497</c:v>
                </c:pt>
                <c:pt idx="1435">
                  <c:v>99.633349609375003</c:v>
                </c:pt>
                <c:pt idx="1436">
                  <c:v>99.633618164062497</c:v>
                </c:pt>
                <c:pt idx="1437">
                  <c:v>99.634130859375006</c:v>
                </c:pt>
                <c:pt idx="1438">
                  <c:v>99.633569335937494</c:v>
                </c:pt>
                <c:pt idx="1439">
                  <c:v>99.633251953124997</c:v>
                </c:pt>
                <c:pt idx="1440">
                  <c:v>99.632836914062494</c:v>
                </c:pt>
                <c:pt idx="1441">
                  <c:v>99.632983398437503</c:v>
                </c:pt>
                <c:pt idx="1442">
                  <c:v>99.632861328125003</c:v>
                </c:pt>
                <c:pt idx="1443">
                  <c:v>99.632470703124994</c:v>
                </c:pt>
                <c:pt idx="1444">
                  <c:v>99.632666015625006</c:v>
                </c:pt>
                <c:pt idx="1445">
                  <c:v>99.633349609375003</c:v>
                </c:pt>
                <c:pt idx="1446">
                  <c:v>99.633544921875</c:v>
                </c:pt>
                <c:pt idx="1447">
                  <c:v>99.633105468750003</c:v>
                </c:pt>
                <c:pt idx="1448">
                  <c:v>99.633374023437497</c:v>
                </c:pt>
                <c:pt idx="1449">
                  <c:v>99.633276367187506</c:v>
                </c:pt>
                <c:pt idx="1450">
                  <c:v>99.633813476562494</c:v>
                </c:pt>
                <c:pt idx="1451">
                  <c:v>99.633496093749997</c:v>
                </c:pt>
                <c:pt idx="1452">
                  <c:v>99.6334228515625</c:v>
                </c:pt>
                <c:pt idx="1453">
                  <c:v>99.634619140625006</c:v>
                </c:pt>
                <c:pt idx="1454">
                  <c:v>99.634765625</c:v>
                </c:pt>
                <c:pt idx="1455">
                  <c:v>99.634692382812503</c:v>
                </c:pt>
                <c:pt idx="1456">
                  <c:v>99.634594726562497</c:v>
                </c:pt>
                <c:pt idx="1457">
                  <c:v>99.6337890625</c:v>
                </c:pt>
                <c:pt idx="1458">
                  <c:v>99.633642578125006</c:v>
                </c:pt>
                <c:pt idx="1459">
                  <c:v>99.633618164062497</c:v>
                </c:pt>
                <c:pt idx="1460">
                  <c:v>99.633032226562506</c:v>
                </c:pt>
                <c:pt idx="1461">
                  <c:v>99.633203124999994</c:v>
                </c:pt>
                <c:pt idx="1462">
                  <c:v>99.6331787109375</c:v>
                </c:pt>
                <c:pt idx="1463">
                  <c:v>99.632763671874997</c:v>
                </c:pt>
                <c:pt idx="1464">
                  <c:v>99.6337890625</c:v>
                </c:pt>
                <c:pt idx="1465">
                  <c:v>99.633935546874994</c:v>
                </c:pt>
                <c:pt idx="1466">
                  <c:v>99.634082031250003</c:v>
                </c:pt>
                <c:pt idx="1467">
                  <c:v>99.634497070312506</c:v>
                </c:pt>
                <c:pt idx="1468">
                  <c:v>99.633642578125006</c:v>
                </c:pt>
                <c:pt idx="1469">
                  <c:v>99.633935546874994</c:v>
                </c:pt>
                <c:pt idx="1470">
                  <c:v>99.6339111328125</c:v>
                </c:pt>
                <c:pt idx="1471">
                  <c:v>99.6341552734375</c:v>
                </c:pt>
                <c:pt idx="1472">
                  <c:v>99.634106445312497</c:v>
                </c:pt>
                <c:pt idx="1473">
                  <c:v>99.634106445312497</c:v>
                </c:pt>
                <c:pt idx="1474">
                  <c:v>99.633715820312503</c:v>
                </c:pt>
                <c:pt idx="1475">
                  <c:v>99.634008789062506</c:v>
                </c:pt>
                <c:pt idx="1476">
                  <c:v>99.633715820312503</c:v>
                </c:pt>
                <c:pt idx="1477">
                  <c:v>99.633569335937494</c:v>
                </c:pt>
                <c:pt idx="1478">
                  <c:v>99.634057617187494</c:v>
                </c:pt>
                <c:pt idx="1479">
                  <c:v>99.633813476562494</c:v>
                </c:pt>
                <c:pt idx="1480">
                  <c:v>99.633374023437497</c:v>
                </c:pt>
                <c:pt idx="1481">
                  <c:v>99.632910156250006</c:v>
                </c:pt>
                <c:pt idx="1482">
                  <c:v>99.633154296875006</c:v>
                </c:pt>
                <c:pt idx="1483">
                  <c:v>99.633081054687494</c:v>
                </c:pt>
                <c:pt idx="1484">
                  <c:v>99.633618164062497</c:v>
                </c:pt>
                <c:pt idx="1485">
                  <c:v>99.634448242187503</c:v>
                </c:pt>
                <c:pt idx="1486">
                  <c:v>99.634838867187497</c:v>
                </c:pt>
                <c:pt idx="1487">
                  <c:v>99.635083007812497</c:v>
                </c:pt>
                <c:pt idx="1488">
                  <c:v>99.634594726562497</c:v>
                </c:pt>
                <c:pt idx="1489">
                  <c:v>99.634912109374994</c:v>
                </c:pt>
                <c:pt idx="1490">
                  <c:v>99.635009765625</c:v>
                </c:pt>
                <c:pt idx="1491">
                  <c:v>99.634716796874997</c:v>
                </c:pt>
                <c:pt idx="1492">
                  <c:v>99.634448242187503</c:v>
                </c:pt>
                <c:pt idx="1493">
                  <c:v>99.634838867187497</c:v>
                </c:pt>
                <c:pt idx="1494">
                  <c:v>99.635546875000003</c:v>
                </c:pt>
                <c:pt idx="1495">
                  <c:v>99.636743164062494</c:v>
                </c:pt>
                <c:pt idx="1496">
                  <c:v>99.637377929687503</c:v>
                </c:pt>
                <c:pt idx="1497">
                  <c:v>99.638134765624997</c:v>
                </c:pt>
                <c:pt idx="1498">
                  <c:v>99.639672851562494</c:v>
                </c:pt>
                <c:pt idx="1499">
                  <c:v>99.641088867187506</c:v>
                </c:pt>
                <c:pt idx="1500">
                  <c:v>99.642773437499997</c:v>
                </c:pt>
                <c:pt idx="1501">
                  <c:v>99.644726562499997</c:v>
                </c:pt>
                <c:pt idx="1502">
                  <c:v>99.648486328125003</c:v>
                </c:pt>
                <c:pt idx="1503">
                  <c:v>99.653979492187503</c:v>
                </c:pt>
                <c:pt idx="1504">
                  <c:v>99.660327148437503</c:v>
                </c:pt>
                <c:pt idx="1505">
                  <c:v>99.668310546875006</c:v>
                </c:pt>
                <c:pt idx="1506">
                  <c:v>99.675122070312497</c:v>
                </c:pt>
                <c:pt idx="1507">
                  <c:v>99.681958007812497</c:v>
                </c:pt>
                <c:pt idx="1508">
                  <c:v>99.688427734374997</c:v>
                </c:pt>
                <c:pt idx="1509">
                  <c:v>99.692626953125</c:v>
                </c:pt>
                <c:pt idx="1510">
                  <c:v>99.696875000000006</c:v>
                </c:pt>
                <c:pt idx="1511">
                  <c:v>99.7008056640625</c:v>
                </c:pt>
                <c:pt idx="1512">
                  <c:v>99.7030029296875</c:v>
                </c:pt>
                <c:pt idx="1513">
                  <c:v>99.70458984375</c:v>
                </c:pt>
                <c:pt idx="1514">
                  <c:v>99.706030273437506</c:v>
                </c:pt>
                <c:pt idx="1515">
                  <c:v>99.707812500000003</c:v>
                </c:pt>
                <c:pt idx="1516">
                  <c:v>99.708276367187494</c:v>
                </c:pt>
                <c:pt idx="1517">
                  <c:v>99.708764648437494</c:v>
                </c:pt>
                <c:pt idx="1518">
                  <c:v>99.710034179687497</c:v>
                </c:pt>
                <c:pt idx="1519">
                  <c:v>99.7098388671875</c:v>
                </c:pt>
                <c:pt idx="1520">
                  <c:v>99.7103271484375</c:v>
                </c:pt>
                <c:pt idx="1521">
                  <c:v>99.710034179687497</c:v>
                </c:pt>
                <c:pt idx="1522">
                  <c:v>99.709765625000003</c:v>
                </c:pt>
                <c:pt idx="1523">
                  <c:v>99.709741210937494</c:v>
                </c:pt>
                <c:pt idx="1524">
                  <c:v>99.710546875000006</c:v>
                </c:pt>
                <c:pt idx="1525">
                  <c:v>99.711352539062503</c:v>
                </c:pt>
                <c:pt idx="1526">
                  <c:v>99.711865234374997</c:v>
                </c:pt>
                <c:pt idx="1527">
                  <c:v>99.711767578125006</c:v>
                </c:pt>
                <c:pt idx="1528">
                  <c:v>99.712719726562497</c:v>
                </c:pt>
                <c:pt idx="1529">
                  <c:v>99.712719726562497</c:v>
                </c:pt>
                <c:pt idx="1530">
                  <c:v>99.71240234375</c:v>
                </c:pt>
                <c:pt idx="1531">
                  <c:v>99.711718750000003</c:v>
                </c:pt>
                <c:pt idx="1532">
                  <c:v>99.711206054687494</c:v>
                </c:pt>
                <c:pt idx="1533">
                  <c:v>99.711352539062503</c:v>
                </c:pt>
                <c:pt idx="1534">
                  <c:v>99.710595703124994</c:v>
                </c:pt>
                <c:pt idx="1535">
                  <c:v>99.710595703124994</c:v>
                </c:pt>
                <c:pt idx="1536">
                  <c:v>99.711230468750003</c:v>
                </c:pt>
                <c:pt idx="1537">
                  <c:v>99.711328124999994</c:v>
                </c:pt>
                <c:pt idx="1538">
                  <c:v>99.710498046875003</c:v>
                </c:pt>
                <c:pt idx="1539">
                  <c:v>99.710400390624997</c:v>
                </c:pt>
                <c:pt idx="1540">
                  <c:v>99.710717773437494</c:v>
                </c:pt>
                <c:pt idx="1541">
                  <c:v>99.710766601562497</c:v>
                </c:pt>
                <c:pt idx="1542">
                  <c:v>99.710498046875003</c:v>
                </c:pt>
                <c:pt idx="1543">
                  <c:v>99.71044921875</c:v>
                </c:pt>
                <c:pt idx="1544">
                  <c:v>99.709912109374997</c:v>
                </c:pt>
                <c:pt idx="1545">
                  <c:v>99.709887695312503</c:v>
                </c:pt>
                <c:pt idx="1546">
                  <c:v>99.709765625000003</c:v>
                </c:pt>
                <c:pt idx="1547">
                  <c:v>99.709570312500006</c:v>
                </c:pt>
                <c:pt idx="1548">
                  <c:v>99.709497070312494</c:v>
                </c:pt>
                <c:pt idx="1549">
                  <c:v>99.709082031250006</c:v>
                </c:pt>
                <c:pt idx="1550">
                  <c:v>99.708154296874994</c:v>
                </c:pt>
                <c:pt idx="1551">
                  <c:v>99.7083740234375</c:v>
                </c:pt>
                <c:pt idx="1552">
                  <c:v>99.709204101562506</c:v>
                </c:pt>
                <c:pt idx="1553">
                  <c:v>99.708886718749994</c:v>
                </c:pt>
                <c:pt idx="1554">
                  <c:v>99.709790039062497</c:v>
                </c:pt>
                <c:pt idx="1555">
                  <c:v>99.710058593750006</c:v>
                </c:pt>
                <c:pt idx="1556">
                  <c:v>99.710498046875003</c:v>
                </c:pt>
                <c:pt idx="1557">
                  <c:v>99.710107421874994</c:v>
                </c:pt>
                <c:pt idx="1558">
                  <c:v>99.709936523437506</c:v>
                </c:pt>
                <c:pt idx="1559">
                  <c:v>99.709570312500006</c:v>
                </c:pt>
                <c:pt idx="1560">
                  <c:v>99.709863281249994</c:v>
                </c:pt>
                <c:pt idx="1561">
                  <c:v>99.7100830078125</c:v>
                </c:pt>
                <c:pt idx="1562">
                  <c:v>99.709716796875</c:v>
                </c:pt>
                <c:pt idx="1563">
                  <c:v>99.710034179687497</c:v>
                </c:pt>
                <c:pt idx="1564">
                  <c:v>99.710864257812503</c:v>
                </c:pt>
                <c:pt idx="1565">
                  <c:v>99.710595703124994</c:v>
                </c:pt>
                <c:pt idx="1566">
                  <c:v>99.710253906250003</c:v>
                </c:pt>
                <c:pt idx="1567">
                  <c:v>99.710620117187503</c:v>
                </c:pt>
                <c:pt idx="1568">
                  <c:v>99.710595703124994</c:v>
                </c:pt>
                <c:pt idx="1569">
                  <c:v>99.710766601562497</c:v>
                </c:pt>
                <c:pt idx="1570">
                  <c:v>99.710766601562497</c:v>
                </c:pt>
                <c:pt idx="1571">
                  <c:v>99.710009765625003</c:v>
                </c:pt>
                <c:pt idx="1572">
                  <c:v>99.71044921875</c:v>
                </c:pt>
                <c:pt idx="1573">
                  <c:v>99.709716796875</c:v>
                </c:pt>
                <c:pt idx="1574">
                  <c:v>99.709277343750003</c:v>
                </c:pt>
                <c:pt idx="1575">
                  <c:v>99.709423828124997</c:v>
                </c:pt>
                <c:pt idx="1576">
                  <c:v>99.7103271484375</c:v>
                </c:pt>
                <c:pt idx="1577">
                  <c:v>99.710424804687506</c:v>
                </c:pt>
                <c:pt idx="1578">
                  <c:v>99.709667968749997</c:v>
                </c:pt>
                <c:pt idx="1579">
                  <c:v>99.710156249999997</c:v>
                </c:pt>
                <c:pt idx="1580">
                  <c:v>99.7095947265625</c:v>
                </c:pt>
                <c:pt idx="1581">
                  <c:v>99.710498046875003</c:v>
                </c:pt>
                <c:pt idx="1582">
                  <c:v>99.710644531249997</c:v>
                </c:pt>
                <c:pt idx="1583">
                  <c:v>99.710498046875003</c:v>
                </c:pt>
                <c:pt idx="1584">
                  <c:v>99.710693359375</c:v>
                </c:pt>
                <c:pt idx="1585">
                  <c:v>99.710913085937506</c:v>
                </c:pt>
                <c:pt idx="1586">
                  <c:v>99.7103271484375</c:v>
                </c:pt>
                <c:pt idx="1587">
                  <c:v>99.7115478515625</c:v>
                </c:pt>
                <c:pt idx="1588">
                  <c:v>99.711572265624994</c:v>
                </c:pt>
                <c:pt idx="1589">
                  <c:v>99.710620117187503</c:v>
                </c:pt>
                <c:pt idx="1590">
                  <c:v>99.710595703124994</c:v>
                </c:pt>
                <c:pt idx="1591">
                  <c:v>99.709887695312503</c:v>
                </c:pt>
                <c:pt idx="1592">
                  <c:v>99.710278320312497</c:v>
                </c:pt>
                <c:pt idx="1593">
                  <c:v>99.709985351562494</c:v>
                </c:pt>
                <c:pt idx="1594">
                  <c:v>99.710668945312506</c:v>
                </c:pt>
                <c:pt idx="1595">
                  <c:v>99.710595703124994</c:v>
                </c:pt>
                <c:pt idx="1596">
                  <c:v>99.710717773437494</c:v>
                </c:pt>
                <c:pt idx="1597">
                  <c:v>99.710717773437494</c:v>
                </c:pt>
                <c:pt idx="1598">
                  <c:v>99.710009765625003</c:v>
                </c:pt>
                <c:pt idx="1599">
                  <c:v>99.709887695312503</c:v>
                </c:pt>
                <c:pt idx="1600">
                  <c:v>99.709301757812497</c:v>
                </c:pt>
                <c:pt idx="1601">
                  <c:v>99.708837890625006</c:v>
                </c:pt>
                <c:pt idx="1602">
                  <c:v>99.709497070312494</c:v>
                </c:pt>
                <c:pt idx="1603">
                  <c:v>99.710009765625003</c:v>
                </c:pt>
                <c:pt idx="1604">
                  <c:v>99.70947265625</c:v>
                </c:pt>
                <c:pt idx="1605">
                  <c:v>99.708789062500003</c:v>
                </c:pt>
                <c:pt idx="1606">
                  <c:v>99.708935546874997</c:v>
                </c:pt>
                <c:pt idx="1607">
                  <c:v>99.708813476562497</c:v>
                </c:pt>
                <c:pt idx="1608">
                  <c:v>99.709692382812506</c:v>
                </c:pt>
                <c:pt idx="1609">
                  <c:v>99.709643554687503</c:v>
                </c:pt>
                <c:pt idx="1610">
                  <c:v>99.709448242187506</c:v>
                </c:pt>
                <c:pt idx="1611">
                  <c:v>99.709716796875</c:v>
                </c:pt>
                <c:pt idx="1612">
                  <c:v>99.709716796875</c:v>
                </c:pt>
                <c:pt idx="1613">
                  <c:v>99.708569335937497</c:v>
                </c:pt>
                <c:pt idx="1614">
                  <c:v>99.708691406249997</c:v>
                </c:pt>
                <c:pt idx="1615">
                  <c:v>99.709057617187497</c:v>
                </c:pt>
                <c:pt idx="1616">
                  <c:v>99.709228515625</c:v>
                </c:pt>
                <c:pt idx="1617">
                  <c:v>99.709326171875006</c:v>
                </c:pt>
                <c:pt idx="1618">
                  <c:v>99.709936523437506</c:v>
                </c:pt>
                <c:pt idx="1619">
                  <c:v>99.7100830078125</c:v>
                </c:pt>
                <c:pt idx="1620">
                  <c:v>99.710668945312506</c:v>
                </c:pt>
                <c:pt idx="1621">
                  <c:v>99.710742187500003</c:v>
                </c:pt>
                <c:pt idx="1622">
                  <c:v>99.710766601562497</c:v>
                </c:pt>
                <c:pt idx="1623">
                  <c:v>99.710498046875003</c:v>
                </c:pt>
                <c:pt idx="1624">
                  <c:v>99.7098388671875</c:v>
                </c:pt>
                <c:pt idx="1625">
                  <c:v>99.709814453125006</c:v>
                </c:pt>
                <c:pt idx="1626">
                  <c:v>99.710620117187503</c:v>
                </c:pt>
                <c:pt idx="1627">
                  <c:v>99.7100830078125</c:v>
                </c:pt>
                <c:pt idx="1628">
                  <c:v>99.710253906250003</c:v>
                </c:pt>
                <c:pt idx="1629">
                  <c:v>99.7105712890625</c:v>
                </c:pt>
                <c:pt idx="1630">
                  <c:v>99.710620117187503</c:v>
                </c:pt>
                <c:pt idx="1631">
                  <c:v>99.71142578125</c:v>
                </c:pt>
                <c:pt idx="1632">
                  <c:v>99.712158203125</c:v>
                </c:pt>
                <c:pt idx="1633">
                  <c:v>99.7110595703125</c:v>
                </c:pt>
                <c:pt idx="1634">
                  <c:v>99.7109375</c:v>
                </c:pt>
                <c:pt idx="1635">
                  <c:v>99.710424804687506</c:v>
                </c:pt>
                <c:pt idx="1636">
                  <c:v>99.710546875000006</c:v>
                </c:pt>
                <c:pt idx="1637">
                  <c:v>99.709667968749997</c:v>
                </c:pt>
                <c:pt idx="1638">
                  <c:v>99.709863281249994</c:v>
                </c:pt>
                <c:pt idx="1639">
                  <c:v>99.709570312500006</c:v>
                </c:pt>
                <c:pt idx="1640">
                  <c:v>99.709667968749997</c:v>
                </c:pt>
                <c:pt idx="1641">
                  <c:v>99.709497070312494</c:v>
                </c:pt>
                <c:pt idx="1642">
                  <c:v>99.7095947265625</c:v>
                </c:pt>
                <c:pt idx="1643">
                  <c:v>99.710205078125</c:v>
                </c:pt>
                <c:pt idx="1644">
                  <c:v>99.71044921875</c:v>
                </c:pt>
                <c:pt idx="1645">
                  <c:v>99.710351562499994</c:v>
                </c:pt>
                <c:pt idx="1646">
                  <c:v>99.710107421874994</c:v>
                </c:pt>
                <c:pt idx="1647">
                  <c:v>99.710034179687497</c:v>
                </c:pt>
                <c:pt idx="1648">
                  <c:v>99.710424804687506</c:v>
                </c:pt>
                <c:pt idx="1649">
                  <c:v>99.7098388671875</c:v>
                </c:pt>
                <c:pt idx="1650">
                  <c:v>99.710058593750006</c:v>
                </c:pt>
                <c:pt idx="1651">
                  <c:v>99.7098388671875</c:v>
                </c:pt>
                <c:pt idx="1652">
                  <c:v>99.710766601562497</c:v>
                </c:pt>
                <c:pt idx="1653">
                  <c:v>99.710766601562497</c:v>
                </c:pt>
                <c:pt idx="1654">
                  <c:v>99.7108154296875</c:v>
                </c:pt>
                <c:pt idx="1655">
                  <c:v>99.7103271484375</c:v>
                </c:pt>
                <c:pt idx="1656">
                  <c:v>99.710498046875003</c:v>
                </c:pt>
                <c:pt idx="1657">
                  <c:v>99.710131835937503</c:v>
                </c:pt>
                <c:pt idx="1658">
                  <c:v>99.709301757812497</c:v>
                </c:pt>
                <c:pt idx="1659">
                  <c:v>99.709301757812497</c:v>
                </c:pt>
                <c:pt idx="1660">
                  <c:v>99.709716796875</c:v>
                </c:pt>
                <c:pt idx="1661">
                  <c:v>99.709643554687503</c:v>
                </c:pt>
                <c:pt idx="1662">
                  <c:v>99.709863281249994</c:v>
                </c:pt>
                <c:pt idx="1663">
                  <c:v>99.710473632812494</c:v>
                </c:pt>
                <c:pt idx="1664">
                  <c:v>99.710864257812503</c:v>
                </c:pt>
                <c:pt idx="1665">
                  <c:v>99.710668945312506</c:v>
                </c:pt>
                <c:pt idx="1666">
                  <c:v>99.7108154296875</c:v>
                </c:pt>
                <c:pt idx="1667">
                  <c:v>99.711596679687503</c:v>
                </c:pt>
                <c:pt idx="1668">
                  <c:v>99.711010742187497</c:v>
                </c:pt>
                <c:pt idx="1669">
                  <c:v>99.71044921875</c:v>
                </c:pt>
                <c:pt idx="1670">
                  <c:v>99.709790039062497</c:v>
                </c:pt>
                <c:pt idx="1671">
                  <c:v>99.709301757812497</c:v>
                </c:pt>
                <c:pt idx="1672">
                  <c:v>99.709814453125006</c:v>
                </c:pt>
                <c:pt idx="1673">
                  <c:v>99.7100830078125</c:v>
                </c:pt>
                <c:pt idx="1674">
                  <c:v>99.709936523437506</c:v>
                </c:pt>
                <c:pt idx="1675">
                  <c:v>99.710009765625003</c:v>
                </c:pt>
                <c:pt idx="1676">
                  <c:v>99.7100830078125</c:v>
                </c:pt>
                <c:pt idx="1677">
                  <c:v>99.710546875000006</c:v>
                </c:pt>
                <c:pt idx="1678">
                  <c:v>99.71044921875</c:v>
                </c:pt>
                <c:pt idx="1679">
                  <c:v>99.710107421874994</c:v>
                </c:pt>
                <c:pt idx="1680">
                  <c:v>99.710644531249997</c:v>
                </c:pt>
                <c:pt idx="1681">
                  <c:v>99.710424804687506</c:v>
                </c:pt>
                <c:pt idx="1682">
                  <c:v>99.711230468750003</c:v>
                </c:pt>
                <c:pt idx="1683">
                  <c:v>99.710473632812494</c:v>
                </c:pt>
                <c:pt idx="1684">
                  <c:v>99.709814453125006</c:v>
                </c:pt>
                <c:pt idx="1685">
                  <c:v>99.709423828124997</c:v>
                </c:pt>
                <c:pt idx="1686">
                  <c:v>99.709912109374997</c:v>
                </c:pt>
                <c:pt idx="1687">
                  <c:v>99.709985351562494</c:v>
                </c:pt>
                <c:pt idx="1688">
                  <c:v>99.709936523437506</c:v>
                </c:pt>
                <c:pt idx="1689">
                  <c:v>99.709863281249994</c:v>
                </c:pt>
                <c:pt idx="1690">
                  <c:v>99.710595703124994</c:v>
                </c:pt>
                <c:pt idx="1691">
                  <c:v>99.7105712890625</c:v>
                </c:pt>
                <c:pt idx="1692">
                  <c:v>99.710986328125003</c:v>
                </c:pt>
                <c:pt idx="1693">
                  <c:v>99.710864257812503</c:v>
                </c:pt>
                <c:pt idx="1694">
                  <c:v>99.710839843749994</c:v>
                </c:pt>
                <c:pt idx="1695">
                  <c:v>99.710498046875003</c:v>
                </c:pt>
                <c:pt idx="1696">
                  <c:v>99.709863281249994</c:v>
                </c:pt>
                <c:pt idx="1697">
                  <c:v>99.7081298828125</c:v>
                </c:pt>
                <c:pt idx="1698">
                  <c:v>99.705126953125003</c:v>
                </c:pt>
                <c:pt idx="1699">
                  <c:v>99.702929687500003</c:v>
                </c:pt>
                <c:pt idx="1700">
                  <c:v>99.69970703125</c:v>
                </c:pt>
                <c:pt idx="1701">
                  <c:v>99.696752929687506</c:v>
                </c:pt>
                <c:pt idx="1702">
                  <c:v>99.6954345703125</c:v>
                </c:pt>
                <c:pt idx="1703">
                  <c:v>99.6929931640625</c:v>
                </c:pt>
                <c:pt idx="1704">
                  <c:v>99.690844726562503</c:v>
                </c:pt>
                <c:pt idx="1705">
                  <c:v>99.688671874999997</c:v>
                </c:pt>
                <c:pt idx="1706">
                  <c:v>99.688085937500006</c:v>
                </c:pt>
                <c:pt idx="1707">
                  <c:v>99.687182617187503</c:v>
                </c:pt>
                <c:pt idx="1708">
                  <c:v>99.686840820312497</c:v>
                </c:pt>
                <c:pt idx="1709">
                  <c:v>99.684863281250003</c:v>
                </c:pt>
                <c:pt idx="1710">
                  <c:v>99.685253906249997</c:v>
                </c:pt>
                <c:pt idx="1711">
                  <c:v>99.684497070312503</c:v>
                </c:pt>
                <c:pt idx="1712">
                  <c:v>99.684155273437497</c:v>
                </c:pt>
                <c:pt idx="1713">
                  <c:v>99.683837890625</c:v>
                </c:pt>
                <c:pt idx="1714">
                  <c:v>99.6837158203125</c:v>
                </c:pt>
                <c:pt idx="1715">
                  <c:v>99.683569335937506</c:v>
                </c:pt>
                <c:pt idx="1716">
                  <c:v>99.6837158203125</c:v>
                </c:pt>
                <c:pt idx="1717">
                  <c:v>99.683764648437503</c:v>
                </c:pt>
                <c:pt idx="1718">
                  <c:v>99.684667968750006</c:v>
                </c:pt>
                <c:pt idx="1719">
                  <c:v>99.6839599609375</c:v>
                </c:pt>
                <c:pt idx="1720">
                  <c:v>99.6834716796875</c:v>
                </c:pt>
                <c:pt idx="1721">
                  <c:v>99.6834716796875</c:v>
                </c:pt>
                <c:pt idx="1722">
                  <c:v>99.682568359374997</c:v>
                </c:pt>
                <c:pt idx="1723">
                  <c:v>99.682592773437506</c:v>
                </c:pt>
                <c:pt idx="1724">
                  <c:v>99.683374023437494</c:v>
                </c:pt>
                <c:pt idx="1725">
                  <c:v>99.684423828125006</c:v>
                </c:pt>
                <c:pt idx="1726">
                  <c:v>99.684912109375006</c:v>
                </c:pt>
                <c:pt idx="1727">
                  <c:v>99.684960937499994</c:v>
                </c:pt>
                <c:pt idx="1728">
                  <c:v>99.684741210937503</c:v>
                </c:pt>
                <c:pt idx="1729">
                  <c:v>99.684228515624994</c:v>
                </c:pt>
                <c:pt idx="1730">
                  <c:v>99.684106445312494</c:v>
                </c:pt>
                <c:pt idx="1731">
                  <c:v>99.684423828125006</c:v>
                </c:pt>
                <c:pt idx="1732">
                  <c:v>99.684130859375003</c:v>
                </c:pt>
                <c:pt idx="1733">
                  <c:v>99.683520507812503</c:v>
                </c:pt>
                <c:pt idx="1734">
                  <c:v>99.683813476562506</c:v>
                </c:pt>
                <c:pt idx="1735">
                  <c:v>99.683813476562506</c:v>
                </c:pt>
                <c:pt idx="1736">
                  <c:v>99.683886718750003</c:v>
                </c:pt>
                <c:pt idx="1737">
                  <c:v>99.683129882812494</c:v>
                </c:pt>
                <c:pt idx="1738">
                  <c:v>99.682788085937503</c:v>
                </c:pt>
                <c:pt idx="1739">
                  <c:v>99.682592773437506</c:v>
                </c:pt>
                <c:pt idx="1740">
                  <c:v>99.682324218749997</c:v>
                </c:pt>
                <c:pt idx="1741">
                  <c:v>99.6822509765625</c:v>
                </c:pt>
                <c:pt idx="1742">
                  <c:v>99.682714843750006</c:v>
                </c:pt>
                <c:pt idx="1743">
                  <c:v>99.684106445312494</c:v>
                </c:pt>
                <c:pt idx="1744">
                  <c:v>99.684423828125006</c:v>
                </c:pt>
                <c:pt idx="1745">
                  <c:v>99.683740234374994</c:v>
                </c:pt>
                <c:pt idx="1746">
                  <c:v>99.684106445312494</c:v>
                </c:pt>
                <c:pt idx="1747">
                  <c:v>99.683935546875006</c:v>
                </c:pt>
                <c:pt idx="1748">
                  <c:v>99.683081054687506</c:v>
                </c:pt>
                <c:pt idx="1749">
                  <c:v>99.683398437500003</c:v>
                </c:pt>
                <c:pt idx="1750">
                  <c:v>99.683935546875006</c:v>
                </c:pt>
                <c:pt idx="1751">
                  <c:v>99.6834716796875</c:v>
                </c:pt>
                <c:pt idx="1752">
                  <c:v>99.683618164062494</c:v>
                </c:pt>
                <c:pt idx="1753">
                  <c:v>99.682788085937503</c:v>
                </c:pt>
                <c:pt idx="1754">
                  <c:v>99.683447265625006</c:v>
                </c:pt>
                <c:pt idx="1755">
                  <c:v>99.683740234374994</c:v>
                </c:pt>
                <c:pt idx="1756">
                  <c:v>99.684252929687503</c:v>
                </c:pt>
                <c:pt idx="1757">
                  <c:v>99.684277343749997</c:v>
                </c:pt>
                <c:pt idx="1758">
                  <c:v>99.684057617187506</c:v>
                </c:pt>
                <c:pt idx="1759">
                  <c:v>99.684228515624994</c:v>
                </c:pt>
                <c:pt idx="1760">
                  <c:v>99.683813476562506</c:v>
                </c:pt>
                <c:pt idx="1761">
                  <c:v>99.683642578125003</c:v>
                </c:pt>
                <c:pt idx="1762">
                  <c:v>99.683276367187503</c:v>
                </c:pt>
                <c:pt idx="1763">
                  <c:v>99.68408203125</c:v>
                </c:pt>
                <c:pt idx="1764">
                  <c:v>99.683862304687494</c:v>
                </c:pt>
                <c:pt idx="1765">
                  <c:v>99.684033203124997</c:v>
                </c:pt>
                <c:pt idx="1766">
                  <c:v>99.684155273437497</c:v>
                </c:pt>
                <c:pt idx="1767">
                  <c:v>99.684277343749997</c:v>
                </c:pt>
                <c:pt idx="1768">
                  <c:v>99.684497070312503</c:v>
                </c:pt>
                <c:pt idx="1769">
                  <c:v>99.684179687500006</c:v>
                </c:pt>
                <c:pt idx="1770">
                  <c:v>99.684521484374997</c:v>
                </c:pt>
                <c:pt idx="1771">
                  <c:v>99.683691406250006</c:v>
                </c:pt>
                <c:pt idx="1772">
                  <c:v>99.684155273437497</c:v>
                </c:pt>
                <c:pt idx="1773">
                  <c:v>99.684228515624994</c:v>
                </c:pt>
                <c:pt idx="1774">
                  <c:v>99.684301757812506</c:v>
                </c:pt>
                <c:pt idx="1775">
                  <c:v>99.685327148437494</c:v>
                </c:pt>
                <c:pt idx="1776">
                  <c:v>99.685888671875006</c:v>
                </c:pt>
                <c:pt idx="1777">
                  <c:v>99.686108398437497</c:v>
                </c:pt>
                <c:pt idx="1778">
                  <c:v>99.685327148437494</c:v>
                </c:pt>
                <c:pt idx="1779">
                  <c:v>99.684790039062506</c:v>
                </c:pt>
                <c:pt idx="1780">
                  <c:v>99.684521484374997</c:v>
                </c:pt>
                <c:pt idx="1781">
                  <c:v>99.684497070312503</c:v>
                </c:pt>
                <c:pt idx="1782">
                  <c:v>99.685449218749994</c:v>
                </c:pt>
                <c:pt idx="1783">
                  <c:v>99.685449218749994</c:v>
                </c:pt>
                <c:pt idx="1784">
                  <c:v>99.684716796874994</c:v>
                </c:pt>
                <c:pt idx="1785">
                  <c:v>99.684667968750006</c:v>
                </c:pt>
                <c:pt idx="1786">
                  <c:v>99.684594726562494</c:v>
                </c:pt>
                <c:pt idx="1787">
                  <c:v>99.684594726562494</c:v>
                </c:pt>
                <c:pt idx="1788">
                  <c:v>99.685278320312506</c:v>
                </c:pt>
                <c:pt idx="1789">
                  <c:v>99.685009765624997</c:v>
                </c:pt>
                <c:pt idx="1790">
                  <c:v>99.685278320312506</c:v>
                </c:pt>
                <c:pt idx="1791">
                  <c:v>99.684179687500006</c:v>
                </c:pt>
                <c:pt idx="1792">
                  <c:v>99.683764648437503</c:v>
                </c:pt>
                <c:pt idx="1793">
                  <c:v>99.683862304687494</c:v>
                </c:pt>
                <c:pt idx="1794">
                  <c:v>99.684228515624994</c:v>
                </c:pt>
                <c:pt idx="1795">
                  <c:v>99.684350585937494</c:v>
                </c:pt>
                <c:pt idx="1796">
                  <c:v>99.684301757812506</c:v>
                </c:pt>
                <c:pt idx="1797">
                  <c:v>99.684716796874994</c:v>
                </c:pt>
                <c:pt idx="1798">
                  <c:v>99.683447265625006</c:v>
                </c:pt>
                <c:pt idx="1799">
                  <c:v>99.683496093749994</c:v>
                </c:pt>
                <c:pt idx="1800">
                  <c:v>99.6839599609375</c:v>
                </c:pt>
                <c:pt idx="1801">
                  <c:v>99.684179687500006</c:v>
                </c:pt>
                <c:pt idx="1802">
                  <c:v>99.684643554687497</c:v>
                </c:pt>
                <c:pt idx="1803">
                  <c:v>99.68408203125</c:v>
                </c:pt>
                <c:pt idx="1804">
                  <c:v>99.683862304687494</c:v>
                </c:pt>
                <c:pt idx="1805">
                  <c:v>99.684252929687503</c:v>
                </c:pt>
                <c:pt idx="1806">
                  <c:v>99.684594726562494</c:v>
                </c:pt>
                <c:pt idx="1807">
                  <c:v>99.684350585937494</c:v>
                </c:pt>
                <c:pt idx="1808">
                  <c:v>99.684814453125</c:v>
                </c:pt>
                <c:pt idx="1809">
                  <c:v>99.6851806640625</c:v>
                </c:pt>
                <c:pt idx="1810">
                  <c:v>99.684765624999997</c:v>
                </c:pt>
                <c:pt idx="1811">
                  <c:v>99.6844482421875</c:v>
                </c:pt>
                <c:pt idx="1812">
                  <c:v>99.683642578125003</c:v>
                </c:pt>
                <c:pt idx="1813">
                  <c:v>99.683520507812503</c:v>
                </c:pt>
                <c:pt idx="1814">
                  <c:v>99.6842041015625</c:v>
                </c:pt>
                <c:pt idx="1815">
                  <c:v>99.683325195312506</c:v>
                </c:pt>
                <c:pt idx="1816">
                  <c:v>99.683764648437503</c:v>
                </c:pt>
                <c:pt idx="1817">
                  <c:v>99.684643554687497</c:v>
                </c:pt>
                <c:pt idx="1818">
                  <c:v>99.6844482421875</c:v>
                </c:pt>
                <c:pt idx="1819">
                  <c:v>99.684765624999997</c:v>
                </c:pt>
                <c:pt idx="1820">
                  <c:v>99.6842041015625</c:v>
                </c:pt>
                <c:pt idx="1821">
                  <c:v>99.683447265625006</c:v>
                </c:pt>
                <c:pt idx="1822">
                  <c:v>99.6827392578125</c:v>
                </c:pt>
                <c:pt idx="1823">
                  <c:v>99.6827392578125</c:v>
                </c:pt>
                <c:pt idx="1824">
                  <c:v>99.683349609375</c:v>
                </c:pt>
                <c:pt idx="1825">
                  <c:v>99.682788085937503</c:v>
                </c:pt>
                <c:pt idx="1826">
                  <c:v>99.682763671874994</c:v>
                </c:pt>
                <c:pt idx="1827">
                  <c:v>99.682568359374997</c:v>
                </c:pt>
                <c:pt idx="1828">
                  <c:v>99.682568359374997</c:v>
                </c:pt>
                <c:pt idx="1829">
                  <c:v>99.683154296875003</c:v>
                </c:pt>
                <c:pt idx="1830">
                  <c:v>99.682714843750006</c:v>
                </c:pt>
                <c:pt idx="1831">
                  <c:v>99.683496093749994</c:v>
                </c:pt>
                <c:pt idx="1832">
                  <c:v>99.684497070312503</c:v>
                </c:pt>
                <c:pt idx="1833">
                  <c:v>99.684301757812506</c:v>
                </c:pt>
                <c:pt idx="1834">
                  <c:v>99.684423828125006</c:v>
                </c:pt>
                <c:pt idx="1835">
                  <c:v>99.684277343749997</c:v>
                </c:pt>
                <c:pt idx="1836">
                  <c:v>99.684399414062497</c:v>
                </c:pt>
                <c:pt idx="1837">
                  <c:v>99.683813476562506</c:v>
                </c:pt>
                <c:pt idx="1838">
                  <c:v>99.683154296875003</c:v>
                </c:pt>
                <c:pt idx="1839">
                  <c:v>99.682958984375006</c:v>
                </c:pt>
                <c:pt idx="1840">
                  <c:v>99.681982421875006</c:v>
                </c:pt>
                <c:pt idx="1841">
                  <c:v>99.6824951171875</c:v>
                </c:pt>
                <c:pt idx="1842">
                  <c:v>99.682568359374997</c:v>
                </c:pt>
                <c:pt idx="1843">
                  <c:v>99.684008789062503</c:v>
                </c:pt>
                <c:pt idx="1844">
                  <c:v>99.683178710937497</c:v>
                </c:pt>
                <c:pt idx="1845">
                  <c:v>99.683178710937497</c:v>
                </c:pt>
                <c:pt idx="1846">
                  <c:v>99.68310546875</c:v>
                </c:pt>
                <c:pt idx="1847">
                  <c:v>99.682348632812506</c:v>
                </c:pt>
                <c:pt idx="1848">
                  <c:v>99.682861328125</c:v>
                </c:pt>
                <c:pt idx="1849">
                  <c:v>99.683056640624997</c:v>
                </c:pt>
                <c:pt idx="1850">
                  <c:v>99.682958984375006</c:v>
                </c:pt>
                <c:pt idx="1851">
                  <c:v>99.683154296875003</c:v>
                </c:pt>
                <c:pt idx="1852">
                  <c:v>99.68359375</c:v>
                </c:pt>
                <c:pt idx="1853">
                  <c:v>99.683642578125003</c:v>
                </c:pt>
                <c:pt idx="1854">
                  <c:v>99.683642578125003</c:v>
                </c:pt>
                <c:pt idx="1855">
                  <c:v>99.684130859375003</c:v>
                </c:pt>
                <c:pt idx="1856">
                  <c:v>99.683642578125003</c:v>
                </c:pt>
                <c:pt idx="1857">
                  <c:v>99.684423828125006</c:v>
                </c:pt>
                <c:pt idx="1858">
                  <c:v>99.684912109375006</c:v>
                </c:pt>
                <c:pt idx="1859">
                  <c:v>99.684130859375003</c:v>
                </c:pt>
                <c:pt idx="1860">
                  <c:v>99.684130859375003</c:v>
                </c:pt>
                <c:pt idx="1861">
                  <c:v>99.684741210937503</c:v>
                </c:pt>
                <c:pt idx="1862">
                  <c:v>99.684643554687497</c:v>
                </c:pt>
                <c:pt idx="1863">
                  <c:v>99.684350585937494</c:v>
                </c:pt>
                <c:pt idx="1864">
                  <c:v>99.684252929687503</c:v>
                </c:pt>
                <c:pt idx="1865">
                  <c:v>99.683935546875006</c:v>
                </c:pt>
                <c:pt idx="1866">
                  <c:v>99.683618164062494</c:v>
                </c:pt>
                <c:pt idx="1867">
                  <c:v>99.684106445312494</c:v>
                </c:pt>
                <c:pt idx="1868">
                  <c:v>99.684179687500006</c:v>
                </c:pt>
                <c:pt idx="1869">
                  <c:v>99.684423828125006</c:v>
                </c:pt>
                <c:pt idx="1870">
                  <c:v>99.684350585937494</c:v>
                </c:pt>
                <c:pt idx="1871">
                  <c:v>99.684326171875</c:v>
                </c:pt>
                <c:pt idx="1872">
                  <c:v>99.684301757812506</c:v>
                </c:pt>
                <c:pt idx="1873">
                  <c:v>99.6829833984375</c:v>
                </c:pt>
                <c:pt idx="1874">
                  <c:v>99.682812499999997</c:v>
                </c:pt>
                <c:pt idx="1875">
                  <c:v>99.683154296875003</c:v>
                </c:pt>
                <c:pt idx="1876">
                  <c:v>99.682763671874994</c:v>
                </c:pt>
                <c:pt idx="1877">
                  <c:v>99.682226562500006</c:v>
                </c:pt>
                <c:pt idx="1878">
                  <c:v>99.682348632812506</c:v>
                </c:pt>
                <c:pt idx="1879">
                  <c:v>99.681811523437503</c:v>
                </c:pt>
                <c:pt idx="1880">
                  <c:v>99.681567382812503</c:v>
                </c:pt>
                <c:pt idx="1881">
                  <c:v>99.680444335937494</c:v>
                </c:pt>
                <c:pt idx="1882">
                  <c:v>99.678515625000003</c:v>
                </c:pt>
                <c:pt idx="1883">
                  <c:v>99.676245117187506</c:v>
                </c:pt>
                <c:pt idx="1884">
                  <c:v>99.673999023437503</c:v>
                </c:pt>
                <c:pt idx="1885">
                  <c:v>99.672045898437503</c:v>
                </c:pt>
                <c:pt idx="1886">
                  <c:v>99.669921875</c:v>
                </c:pt>
                <c:pt idx="1887">
                  <c:v>99.667871093749994</c:v>
                </c:pt>
                <c:pt idx="1888">
                  <c:v>99.665722656249997</c:v>
                </c:pt>
                <c:pt idx="1889">
                  <c:v>99.664599609375003</c:v>
                </c:pt>
                <c:pt idx="1890">
                  <c:v>99.663012695312503</c:v>
                </c:pt>
                <c:pt idx="1891">
                  <c:v>99.661376953125</c:v>
                </c:pt>
                <c:pt idx="1892">
                  <c:v>99.6607666015625</c:v>
                </c:pt>
                <c:pt idx="1893">
                  <c:v>99.660327148437503</c:v>
                </c:pt>
                <c:pt idx="1894">
                  <c:v>99.6600341796875</c:v>
                </c:pt>
                <c:pt idx="1895">
                  <c:v>99.659741210937497</c:v>
                </c:pt>
                <c:pt idx="1896">
                  <c:v>99.660107421874997</c:v>
                </c:pt>
                <c:pt idx="1897">
                  <c:v>99.65966796875</c:v>
                </c:pt>
                <c:pt idx="1898">
                  <c:v>99.658911132812506</c:v>
                </c:pt>
                <c:pt idx="1899">
                  <c:v>99.658886718749997</c:v>
                </c:pt>
                <c:pt idx="1900">
                  <c:v>99.6593017578125</c:v>
                </c:pt>
                <c:pt idx="1901">
                  <c:v>99.6590576171875</c:v>
                </c:pt>
                <c:pt idx="1902">
                  <c:v>99.659716796875003</c:v>
                </c:pt>
                <c:pt idx="1903">
                  <c:v>99.66015625</c:v>
                </c:pt>
                <c:pt idx="1904">
                  <c:v>99.660229492187497</c:v>
                </c:pt>
                <c:pt idx="1905">
                  <c:v>99.659619140624997</c:v>
                </c:pt>
                <c:pt idx="1906">
                  <c:v>99.659838867187503</c:v>
                </c:pt>
                <c:pt idx="1907">
                  <c:v>99.659838867187503</c:v>
                </c:pt>
                <c:pt idx="1908">
                  <c:v>99.659838867187503</c:v>
                </c:pt>
                <c:pt idx="1909">
                  <c:v>99.659472656250003</c:v>
                </c:pt>
                <c:pt idx="1910">
                  <c:v>99.659619140624997</c:v>
                </c:pt>
                <c:pt idx="1911">
                  <c:v>99.659204101562494</c:v>
                </c:pt>
                <c:pt idx="1912">
                  <c:v>99.657958984375</c:v>
                </c:pt>
                <c:pt idx="1913">
                  <c:v>99.659228515625003</c:v>
                </c:pt>
                <c:pt idx="1914">
                  <c:v>99.659326171874994</c:v>
                </c:pt>
                <c:pt idx="1915">
                  <c:v>99.660229492187497</c:v>
                </c:pt>
                <c:pt idx="1916">
                  <c:v>99.660302734374994</c:v>
                </c:pt>
                <c:pt idx="1917">
                  <c:v>99.659936523437494</c:v>
                </c:pt>
                <c:pt idx="1918">
                  <c:v>99.659741210937497</c:v>
                </c:pt>
                <c:pt idx="1919">
                  <c:v>99.659570312499994</c:v>
                </c:pt>
                <c:pt idx="1920">
                  <c:v>99.659277343750006</c:v>
                </c:pt>
                <c:pt idx="1921">
                  <c:v>99.658251953125003</c:v>
                </c:pt>
                <c:pt idx="1922">
                  <c:v>99.658959960937494</c:v>
                </c:pt>
                <c:pt idx="1923">
                  <c:v>99.659399414062506</c:v>
                </c:pt>
                <c:pt idx="1924">
                  <c:v>99.659497070312497</c:v>
                </c:pt>
                <c:pt idx="1925">
                  <c:v>99.659619140624997</c:v>
                </c:pt>
                <c:pt idx="1926">
                  <c:v>99.659887695312506</c:v>
                </c:pt>
                <c:pt idx="1927">
                  <c:v>99.660302734374994</c:v>
                </c:pt>
                <c:pt idx="1928">
                  <c:v>99.660424804687494</c:v>
                </c:pt>
                <c:pt idx="1929">
                  <c:v>99.659741210937497</c:v>
                </c:pt>
                <c:pt idx="1930">
                  <c:v>99.659887695312506</c:v>
                </c:pt>
                <c:pt idx="1931">
                  <c:v>99.660205078125003</c:v>
                </c:pt>
                <c:pt idx="1932">
                  <c:v>99.660937500000003</c:v>
                </c:pt>
                <c:pt idx="1933">
                  <c:v>99.661157226562494</c:v>
                </c:pt>
                <c:pt idx="1934">
                  <c:v>99.6610107421875</c:v>
                </c:pt>
                <c:pt idx="1935">
                  <c:v>99.661035156249994</c:v>
                </c:pt>
                <c:pt idx="1936">
                  <c:v>99.660864257812506</c:v>
                </c:pt>
                <c:pt idx="1937">
                  <c:v>99.660913085937494</c:v>
                </c:pt>
                <c:pt idx="1938">
                  <c:v>99.660302734374994</c:v>
                </c:pt>
                <c:pt idx="1939">
                  <c:v>99.660351562499997</c:v>
                </c:pt>
                <c:pt idx="1940">
                  <c:v>99.661035156249994</c:v>
                </c:pt>
                <c:pt idx="1941">
                  <c:v>99.660693359375003</c:v>
                </c:pt>
                <c:pt idx="1942">
                  <c:v>99.6605224609375</c:v>
                </c:pt>
                <c:pt idx="1943">
                  <c:v>99.660351562499997</c:v>
                </c:pt>
                <c:pt idx="1944">
                  <c:v>99.6602783203125</c:v>
                </c:pt>
                <c:pt idx="1945">
                  <c:v>99.660668945312494</c:v>
                </c:pt>
                <c:pt idx="1946">
                  <c:v>99.661157226562494</c:v>
                </c:pt>
                <c:pt idx="1947">
                  <c:v>99.660327148437503</c:v>
                </c:pt>
                <c:pt idx="1948">
                  <c:v>99.6607666015625</c:v>
                </c:pt>
                <c:pt idx="1949">
                  <c:v>99.660815429687503</c:v>
                </c:pt>
                <c:pt idx="1950">
                  <c:v>99.659594726562503</c:v>
                </c:pt>
                <c:pt idx="1951">
                  <c:v>99.659350585937503</c:v>
                </c:pt>
                <c:pt idx="1952">
                  <c:v>99.660083007812503</c:v>
                </c:pt>
                <c:pt idx="1953">
                  <c:v>99.6602783203125</c:v>
                </c:pt>
                <c:pt idx="1954">
                  <c:v>99.659204101562494</c:v>
                </c:pt>
                <c:pt idx="1955">
                  <c:v>99.659350585937503</c:v>
                </c:pt>
                <c:pt idx="1956">
                  <c:v>99.659350585937503</c:v>
                </c:pt>
                <c:pt idx="1957">
                  <c:v>99.659814453124994</c:v>
                </c:pt>
                <c:pt idx="1958">
                  <c:v>99.660449218750003</c:v>
                </c:pt>
                <c:pt idx="1959">
                  <c:v>99.659912109375</c:v>
                </c:pt>
                <c:pt idx="1960">
                  <c:v>99.660864257812506</c:v>
                </c:pt>
                <c:pt idx="1961">
                  <c:v>99.661083984374997</c:v>
                </c:pt>
                <c:pt idx="1962">
                  <c:v>99.660595703124997</c:v>
                </c:pt>
                <c:pt idx="1963">
                  <c:v>99.660375976562506</c:v>
                </c:pt>
                <c:pt idx="1964">
                  <c:v>99.660571289062503</c:v>
                </c:pt>
                <c:pt idx="1965">
                  <c:v>99.660546874999994</c:v>
                </c:pt>
                <c:pt idx="1966">
                  <c:v>99.660449218750003</c:v>
                </c:pt>
                <c:pt idx="1967">
                  <c:v>99.660302734374994</c:v>
                </c:pt>
                <c:pt idx="1968">
                  <c:v>99.6602783203125</c:v>
                </c:pt>
                <c:pt idx="1969">
                  <c:v>99.6600341796875</c:v>
                </c:pt>
                <c:pt idx="1970">
                  <c:v>99.6600341796875</c:v>
                </c:pt>
                <c:pt idx="1971">
                  <c:v>99.659765625000006</c:v>
                </c:pt>
                <c:pt idx="1972">
                  <c:v>99.659765625000006</c:v>
                </c:pt>
                <c:pt idx="1973">
                  <c:v>99.659863281249997</c:v>
                </c:pt>
                <c:pt idx="1974">
                  <c:v>99.660571289062503</c:v>
                </c:pt>
                <c:pt idx="1975">
                  <c:v>99.660717773437497</c:v>
                </c:pt>
                <c:pt idx="1976">
                  <c:v>99.660864257812506</c:v>
                </c:pt>
                <c:pt idx="1977">
                  <c:v>99.660424804687494</c:v>
                </c:pt>
                <c:pt idx="1978">
                  <c:v>99.660498046875006</c:v>
                </c:pt>
                <c:pt idx="1979">
                  <c:v>99.661083984374997</c:v>
                </c:pt>
                <c:pt idx="1980">
                  <c:v>99.660742187500006</c:v>
                </c:pt>
                <c:pt idx="1981">
                  <c:v>99.661157226562494</c:v>
                </c:pt>
                <c:pt idx="1982">
                  <c:v>99.661425781250003</c:v>
                </c:pt>
                <c:pt idx="1983">
                  <c:v>99.66162109375</c:v>
                </c:pt>
                <c:pt idx="1984">
                  <c:v>99.660888671875</c:v>
                </c:pt>
                <c:pt idx="1985">
                  <c:v>99.660888671875</c:v>
                </c:pt>
                <c:pt idx="1986">
                  <c:v>99.6602783203125</c:v>
                </c:pt>
                <c:pt idx="1987">
                  <c:v>99.659741210937497</c:v>
                </c:pt>
                <c:pt idx="1988">
                  <c:v>99.659619140624997</c:v>
                </c:pt>
                <c:pt idx="1989">
                  <c:v>99.659838867187503</c:v>
                </c:pt>
                <c:pt idx="1990">
                  <c:v>99.660131835937506</c:v>
                </c:pt>
                <c:pt idx="1991">
                  <c:v>99.660205078125003</c:v>
                </c:pt>
                <c:pt idx="1992">
                  <c:v>99.660180664062494</c:v>
                </c:pt>
                <c:pt idx="1993">
                  <c:v>99.6590576171875</c:v>
                </c:pt>
                <c:pt idx="1994">
                  <c:v>99.659326171874994</c:v>
                </c:pt>
                <c:pt idx="1995">
                  <c:v>99.66015625</c:v>
                </c:pt>
                <c:pt idx="1996">
                  <c:v>99.660327148437503</c:v>
                </c:pt>
                <c:pt idx="1997">
                  <c:v>99.660424804687494</c:v>
                </c:pt>
                <c:pt idx="1998">
                  <c:v>99.660253906250006</c:v>
                </c:pt>
                <c:pt idx="1999">
                  <c:v>99.66064453125</c:v>
                </c:pt>
                <c:pt idx="2000">
                  <c:v>99.660131835937506</c:v>
                </c:pt>
                <c:pt idx="2001">
                  <c:v>99.660253906250006</c:v>
                </c:pt>
                <c:pt idx="2002">
                  <c:v>99.660327148437503</c:v>
                </c:pt>
                <c:pt idx="2003">
                  <c:v>99.660864257812506</c:v>
                </c:pt>
                <c:pt idx="2004">
                  <c:v>99.6602783203125</c:v>
                </c:pt>
                <c:pt idx="2005">
                  <c:v>99.660595703124997</c:v>
                </c:pt>
                <c:pt idx="2006">
                  <c:v>99.660620117187506</c:v>
                </c:pt>
                <c:pt idx="2007">
                  <c:v>99.660205078125003</c:v>
                </c:pt>
                <c:pt idx="2008">
                  <c:v>99.65966796875</c:v>
                </c:pt>
                <c:pt idx="2009">
                  <c:v>99.659887695312506</c:v>
                </c:pt>
                <c:pt idx="2010">
                  <c:v>99.659570312499994</c:v>
                </c:pt>
                <c:pt idx="2011">
                  <c:v>99.658764648437497</c:v>
                </c:pt>
                <c:pt idx="2012">
                  <c:v>99.658789062500006</c:v>
                </c:pt>
                <c:pt idx="2013">
                  <c:v>99.659814453124994</c:v>
                </c:pt>
                <c:pt idx="2014">
                  <c:v>99.66015625</c:v>
                </c:pt>
                <c:pt idx="2015">
                  <c:v>99.659838867187503</c:v>
                </c:pt>
                <c:pt idx="2016">
                  <c:v>99.659692382812494</c:v>
                </c:pt>
                <c:pt idx="2017">
                  <c:v>99.659863281249997</c:v>
                </c:pt>
                <c:pt idx="2018">
                  <c:v>99.659033203125006</c:v>
                </c:pt>
                <c:pt idx="2019">
                  <c:v>99.6595458984375</c:v>
                </c:pt>
                <c:pt idx="2020">
                  <c:v>99.658642578124997</c:v>
                </c:pt>
                <c:pt idx="2021">
                  <c:v>99.659350585937503</c:v>
                </c:pt>
                <c:pt idx="2022">
                  <c:v>99.659448242187494</c:v>
                </c:pt>
                <c:pt idx="2023">
                  <c:v>99.659448242187494</c:v>
                </c:pt>
                <c:pt idx="2024">
                  <c:v>99.659814453124994</c:v>
                </c:pt>
                <c:pt idx="2025">
                  <c:v>99.659472656250003</c:v>
                </c:pt>
                <c:pt idx="2026">
                  <c:v>99.660083007812503</c:v>
                </c:pt>
                <c:pt idx="2027">
                  <c:v>99.659960937500003</c:v>
                </c:pt>
                <c:pt idx="2028">
                  <c:v>99.659521484375006</c:v>
                </c:pt>
                <c:pt idx="2029">
                  <c:v>99.658959960937494</c:v>
                </c:pt>
                <c:pt idx="2030">
                  <c:v>99.658544921875006</c:v>
                </c:pt>
                <c:pt idx="2031">
                  <c:v>99.658984375000003</c:v>
                </c:pt>
                <c:pt idx="2032">
                  <c:v>99.659863281249997</c:v>
                </c:pt>
                <c:pt idx="2033">
                  <c:v>99.659863281249997</c:v>
                </c:pt>
                <c:pt idx="2034">
                  <c:v>99.660327148437503</c:v>
                </c:pt>
                <c:pt idx="2035">
                  <c:v>99.659838867187503</c:v>
                </c:pt>
                <c:pt idx="2036">
                  <c:v>99.659643554687506</c:v>
                </c:pt>
                <c:pt idx="2037">
                  <c:v>99.660253906250006</c:v>
                </c:pt>
                <c:pt idx="2038">
                  <c:v>99.660180664062494</c:v>
                </c:pt>
                <c:pt idx="2039">
                  <c:v>99.660327148437503</c:v>
                </c:pt>
                <c:pt idx="2040">
                  <c:v>99.659936523437494</c:v>
                </c:pt>
                <c:pt idx="2041">
                  <c:v>99.660473632812497</c:v>
                </c:pt>
                <c:pt idx="2042">
                  <c:v>99.659936523437494</c:v>
                </c:pt>
                <c:pt idx="2043">
                  <c:v>99.659692382812494</c:v>
                </c:pt>
                <c:pt idx="2044">
                  <c:v>99.659399414062506</c:v>
                </c:pt>
                <c:pt idx="2045">
                  <c:v>99.658300781250006</c:v>
                </c:pt>
                <c:pt idx="2046">
                  <c:v>99.657885742187503</c:v>
                </c:pt>
                <c:pt idx="2047">
                  <c:v>99.65673828125</c:v>
                </c:pt>
                <c:pt idx="2048">
                  <c:v>99.6561279296875</c:v>
                </c:pt>
                <c:pt idx="2049">
                  <c:v>99.655175781249994</c:v>
                </c:pt>
                <c:pt idx="2050">
                  <c:v>99.654199218749994</c:v>
                </c:pt>
                <c:pt idx="2051">
                  <c:v>99.653857421875003</c:v>
                </c:pt>
                <c:pt idx="2052">
                  <c:v>99.653466796874994</c:v>
                </c:pt>
                <c:pt idx="2053">
                  <c:v>99.651513671874994</c:v>
                </c:pt>
                <c:pt idx="2054">
                  <c:v>99.650048828124994</c:v>
                </c:pt>
                <c:pt idx="2055">
                  <c:v>99.649560546874994</c:v>
                </c:pt>
                <c:pt idx="2056">
                  <c:v>99.6490478515625</c:v>
                </c:pt>
                <c:pt idx="2057">
                  <c:v>99.648535156250006</c:v>
                </c:pt>
                <c:pt idx="2058">
                  <c:v>99.648144531249997</c:v>
                </c:pt>
                <c:pt idx="2059">
                  <c:v>99.648461914062494</c:v>
                </c:pt>
                <c:pt idx="2060">
                  <c:v>99.647290039062497</c:v>
                </c:pt>
                <c:pt idx="2061">
                  <c:v>99.6473388671875</c:v>
                </c:pt>
                <c:pt idx="2062">
                  <c:v>99.6474609375</c:v>
                </c:pt>
                <c:pt idx="2063">
                  <c:v>99.647314453125006</c:v>
                </c:pt>
                <c:pt idx="2064">
                  <c:v>99.647436523437506</c:v>
                </c:pt>
                <c:pt idx="2065">
                  <c:v>99.647363281249994</c:v>
                </c:pt>
                <c:pt idx="2066">
                  <c:v>99.646533203125003</c:v>
                </c:pt>
                <c:pt idx="2067">
                  <c:v>99.646899414062503</c:v>
                </c:pt>
                <c:pt idx="2068">
                  <c:v>99.646533203125003</c:v>
                </c:pt>
                <c:pt idx="2069">
                  <c:v>99.646679687499997</c:v>
                </c:pt>
                <c:pt idx="2070">
                  <c:v>99.6463623046875</c:v>
                </c:pt>
                <c:pt idx="2071">
                  <c:v>99.647167968749997</c:v>
                </c:pt>
                <c:pt idx="2072">
                  <c:v>99.6470947265625</c:v>
                </c:pt>
                <c:pt idx="2073">
                  <c:v>99.647363281249994</c:v>
                </c:pt>
                <c:pt idx="2074">
                  <c:v>99.647412109374997</c:v>
                </c:pt>
                <c:pt idx="2075">
                  <c:v>99.647070312500006</c:v>
                </c:pt>
                <c:pt idx="2076">
                  <c:v>99.648022460937497</c:v>
                </c:pt>
                <c:pt idx="2077">
                  <c:v>99.64794921875</c:v>
                </c:pt>
                <c:pt idx="2078">
                  <c:v>99.647534179687497</c:v>
                </c:pt>
                <c:pt idx="2079">
                  <c:v>99.646435546874997</c:v>
                </c:pt>
                <c:pt idx="2080">
                  <c:v>99.647021484375003</c:v>
                </c:pt>
                <c:pt idx="2081">
                  <c:v>99.647265625000003</c:v>
                </c:pt>
                <c:pt idx="2082">
                  <c:v>99.646923828124997</c:v>
                </c:pt>
                <c:pt idx="2083">
                  <c:v>99.646582031250006</c:v>
                </c:pt>
                <c:pt idx="2084">
                  <c:v>99.646899414062503</c:v>
                </c:pt>
                <c:pt idx="2085">
                  <c:v>99.646655273437503</c:v>
                </c:pt>
                <c:pt idx="2086">
                  <c:v>99.646948242187506</c:v>
                </c:pt>
                <c:pt idx="2087">
                  <c:v>99.646289062500003</c:v>
                </c:pt>
                <c:pt idx="2088">
                  <c:v>99.646435546874997</c:v>
                </c:pt>
                <c:pt idx="2089">
                  <c:v>99.647363281249994</c:v>
                </c:pt>
                <c:pt idx="2090">
                  <c:v>99.647192382812506</c:v>
                </c:pt>
                <c:pt idx="2091">
                  <c:v>99.647656249999997</c:v>
                </c:pt>
                <c:pt idx="2092">
                  <c:v>99.647412109374997</c:v>
                </c:pt>
                <c:pt idx="2093">
                  <c:v>99.646240234375</c:v>
                </c:pt>
                <c:pt idx="2094">
                  <c:v>99.646044921875003</c:v>
                </c:pt>
                <c:pt idx="2095">
                  <c:v>99.646044921875003</c:v>
                </c:pt>
                <c:pt idx="2096">
                  <c:v>99.646508789062494</c:v>
                </c:pt>
                <c:pt idx="2097">
                  <c:v>99.647241210937494</c:v>
                </c:pt>
                <c:pt idx="2098">
                  <c:v>99.647045898437497</c:v>
                </c:pt>
                <c:pt idx="2099">
                  <c:v>99.646801757812497</c:v>
                </c:pt>
                <c:pt idx="2100">
                  <c:v>99.646728515625</c:v>
                </c:pt>
                <c:pt idx="2101">
                  <c:v>99.6474609375</c:v>
                </c:pt>
                <c:pt idx="2102">
                  <c:v>99.647680664062506</c:v>
                </c:pt>
                <c:pt idx="2103">
                  <c:v>99.647192382812506</c:v>
                </c:pt>
                <c:pt idx="2104">
                  <c:v>99.646484375</c:v>
                </c:pt>
                <c:pt idx="2105">
                  <c:v>99.647021484375003</c:v>
                </c:pt>
                <c:pt idx="2106">
                  <c:v>99.645288085937494</c:v>
                </c:pt>
                <c:pt idx="2107">
                  <c:v>99.646386718749994</c:v>
                </c:pt>
                <c:pt idx="2108">
                  <c:v>99.646704101562506</c:v>
                </c:pt>
                <c:pt idx="2109">
                  <c:v>99.646704101562506</c:v>
                </c:pt>
                <c:pt idx="2110">
                  <c:v>99.646435546874997</c:v>
                </c:pt>
                <c:pt idx="2111">
                  <c:v>99.646093750000006</c:v>
                </c:pt>
                <c:pt idx="2112">
                  <c:v>99.645581054687497</c:v>
                </c:pt>
                <c:pt idx="2113">
                  <c:v>99.645727539062506</c:v>
                </c:pt>
                <c:pt idx="2114">
                  <c:v>99.645678710937503</c:v>
                </c:pt>
                <c:pt idx="2115">
                  <c:v>99.645947265624997</c:v>
                </c:pt>
                <c:pt idx="2116">
                  <c:v>99.645751953125</c:v>
                </c:pt>
                <c:pt idx="2117">
                  <c:v>99.645947265624997</c:v>
                </c:pt>
                <c:pt idx="2118">
                  <c:v>99.645825195312497</c:v>
                </c:pt>
                <c:pt idx="2119">
                  <c:v>99.646337890625006</c:v>
                </c:pt>
                <c:pt idx="2120">
                  <c:v>99.645068359375003</c:v>
                </c:pt>
                <c:pt idx="2121">
                  <c:v>99.645361328125006</c:v>
                </c:pt>
                <c:pt idx="2122">
                  <c:v>99.645947265624997</c:v>
                </c:pt>
                <c:pt idx="2123">
                  <c:v>99.646752929687494</c:v>
                </c:pt>
                <c:pt idx="2124">
                  <c:v>99.646533203125003</c:v>
                </c:pt>
                <c:pt idx="2125">
                  <c:v>99.645825195312497</c:v>
                </c:pt>
                <c:pt idx="2126">
                  <c:v>99.64599609375</c:v>
                </c:pt>
                <c:pt idx="2127">
                  <c:v>99.6456298828125</c:v>
                </c:pt>
                <c:pt idx="2128">
                  <c:v>99.646044921875003</c:v>
                </c:pt>
                <c:pt idx="2129">
                  <c:v>99.645581054687497</c:v>
                </c:pt>
                <c:pt idx="2130">
                  <c:v>99.646582031250006</c:v>
                </c:pt>
                <c:pt idx="2131">
                  <c:v>99.647119140624994</c:v>
                </c:pt>
                <c:pt idx="2132">
                  <c:v>99.64697265625</c:v>
                </c:pt>
                <c:pt idx="2133">
                  <c:v>99.647436523437506</c:v>
                </c:pt>
                <c:pt idx="2134">
                  <c:v>99.646508789062494</c:v>
                </c:pt>
                <c:pt idx="2135">
                  <c:v>99.646459960937506</c:v>
                </c:pt>
                <c:pt idx="2136">
                  <c:v>99.646923828124997</c:v>
                </c:pt>
                <c:pt idx="2137">
                  <c:v>99.646777343750003</c:v>
                </c:pt>
                <c:pt idx="2138">
                  <c:v>99.646997070312494</c:v>
                </c:pt>
                <c:pt idx="2139">
                  <c:v>99.645898437499994</c:v>
                </c:pt>
                <c:pt idx="2140">
                  <c:v>99.646069335937497</c:v>
                </c:pt>
                <c:pt idx="2141">
                  <c:v>99.646655273437503</c:v>
                </c:pt>
                <c:pt idx="2142">
                  <c:v>99.646874999999994</c:v>
                </c:pt>
                <c:pt idx="2143">
                  <c:v>99.647436523437506</c:v>
                </c:pt>
                <c:pt idx="2144">
                  <c:v>99.648022460937497</c:v>
                </c:pt>
                <c:pt idx="2145">
                  <c:v>99.648144531249997</c:v>
                </c:pt>
                <c:pt idx="2146">
                  <c:v>99.647729492187494</c:v>
                </c:pt>
                <c:pt idx="2147">
                  <c:v>99.647412109374997</c:v>
                </c:pt>
                <c:pt idx="2148">
                  <c:v>99.647290039062497</c:v>
                </c:pt>
                <c:pt idx="2149">
                  <c:v>99.647167968749997</c:v>
                </c:pt>
                <c:pt idx="2150">
                  <c:v>99.646508789062494</c:v>
                </c:pt>
                <c:pt idx="2151">
                  <c:v>99.646655273437503</c:v>
                </c:pt>
                <c:pt idx="2152">
                  <c:v>99.646044921875003</c:v>
                </c:pt>
                <c:pt idx="2153">
                  <c:v>99.645166015624994</c:v>
                </c:pt>
                <c:pt idx="2154">
                  <c:v>99.644921874999994</c:v>
                </c:pt>
                <c:pt idx="2155">
                  <c:v>99.645336914062497</c:v>
                </c:pt>
                <c:pt idx="2156">
                  <c:v>99.645581054687497</c:v>
                </c:pt>
                <c:pt idx="2157">
                  <c:v>99.646240234375</c:v>
                </c:pt>
                <c:pt idx="2158">
                  <c:v>99.646240234375</c:v>
                </c:pt>
                <c:pt idx="2159">
                  <c:v>99.646264648437494</c:v>
                </c:pt>
                <c:pt idx="2160">
                  <c:v>99.646752929687494</c:v>
                </c:pt>
                <c:pt idx="2161">
                  <c:v>99.647070312500006</c:v>
                </c:pt>
                <c:pt idx="2162">
                  <c:v>99.647290039062497</c:v>
                </c:pt>
                <c:pt idx="2163">
                  <c:v>99.6474609375</c:v>
                </c:pt>
                <c:pt idx="2164">
                  <c:v>99.646801757812497</c:v>
                </c:pt>
                <c:pt idx="2165">
                  <c:v>99.647558593750006</c:v>
                </c:pt>
                <c:pt idx="2166">
                  <c:v>99.648144531249997</c:v>
                </c:pt>
                <c:pt idx="2167">
                  <c:v>99.647509765625003</c:v>
                </c:pt>
                <c:pt idx="2168">
                  <c:v>99.647875976562503</c:v>
                </c:pt>
                <c:pt idx="2169">
                  <c:v>99.647753906250003</c:v>
                </c:pt>
                <c:pt idx="2170">
                  <c:v>99.647607421874994</c:v>
                </c:pt>
                <c:pt idx="2171">
                  <c:v>99.647534179687497</c:v>
                </c:pt>
                <c:pt idx="2172">
                  <c:v>99.647265625000003</c:v>
                </c:pt>
                <c:pt idx="2173">
                  <c:v>99.647021484375003</c:v>
                </c:pt>
                <c:pt idx="2174">
                  <c:v>99.646874999999994</c:v>
                </c:pt>
                <c:pt idx="2175">
                  <c:v>99.647875976562503</c:v>
                </c:pt>
                <c:pt idx="2176">
                  <c:v>99.646289062500003</c:v>
                </c:pt>
                <c:pt idx="2177">
                  <c:v>99.647387695312503</c:v>
                </c:pt>
                <c:pt idx="2178">
                  <c:v>99.647314453125006</c:v>
                </c:pt>
                <c:pt idx="2179">
                  <c:v>99.64697265625</c:v>
                </c:pt>
                <c:pt idx="2180">
                  <c:v>99.646582031250006</c:v>
                </c:pt>
                <c:pt idx="2181">
                  <c:v>99.646948242187506</c:v>
                </c:pt>
                <c:pt idx="2182">
                  <c:v>99.647167968749997</c:v>
                </c:pt>
                <c:pt idx="2183">
                  <c:v>99.647778320312497</c:v>
                </c:pt>
                <c:pt idx="2184">
                  <c:v>99.647607421874994</c:v>
                </c:pt>
                <c:pt idx="2185">
                  <c:v>99.647900390624997</c:v>
                </c:pt>
                <c:pt idx="2186">
                  <c:v>99.647290039062497</c:v>
                </c:pt>
                <c:pt idx="2187">
                  <c:v>99.647314453125006</c:v>
                </c:pt>
                <c:pt idx="2188">
                  <c:v>99.647216796875</c:v>
                </c:pt>
                <c:pt idx="2189">
                  <c:v>99.646899414062503</c:v>
                </c:pt>
                <c:pt idx="2190">
                  <c:v>99.647021484375003</c:v>
                </c:pt>
                <c:pt idx="2191">
                  <c:v>99.6466064453125</c:v>
                </c:pt>
                <c:pt idx="2192">
                  <c:v>99.647387695312503</c:v>
                </c:pt>
                <c:pt idx="2193">
                  <c:v>99.647631835937503</c:v>
                </c:pt>
                <c:pt idx="2194">
                  <c:v>99.6473388671875</c:v>
                </c:pt>
                <c:pt idx="2195">
                  <c:v>99.646630859374994</c:v>
                </c:pt>
                <c:pt idx="2196">
                  <c:v>99.646557617187497</c:v>
                </c:pt>
                <c:pt idx="2197">
                  <c:v>99.646337890625006</c:v>
                </c:pt>
                <c:pt idx="2198">
                  <c:v>99.646728515625</c:v>
                </c:pt>
                <c:pt idx="2199">
                  <c:v>99.646215820312506</c:v>
                </c:pt>
                <c:pt idx="2200">
                  <c:v>99.646459960937506</c:v>
                </c:pt>
                <c:pt idx="2201">
                  <c:v>99.646020507812494</c:v>
                </c:pt>
                <c:pt idx="2202">
                  <c:v>99.646289062500003</c:v>
                </c:pt>
                <c:pt idx="2203">
                  <c:v>99.646337890625006</c:v>
                </c:pt>
                <c:pt idx="2204">
                  <c:v>99.6455078125</c:v>
                </c:pt>
                <c:pt idx="2205">
                  <c:v>99.6455078125</c:v>
                </c:pt>
                <c:pt idx="2206">
                  <c:v>99.6463623046875</c:v>
                </c:pt>
                <c:pt idx="2207">
                  <c:v>99.6458740234375</c:v>
                </c:pt>
                <c:pt idx="2208">
                  <c:v>99.645654296874994</c:v>
                </c:pt>
                <c:pt idx="2209">
                  <c:v>99.646313476562497</c:v>
                </c:pt>
                <c:pt idx="2210">
                  <c:v>99.647436523437506</c:v>
                </c:pt>
                <c:pt idx="2211">
                  <c:v>99.647753906250003</c:v>
                </c:pt>
                <c:pt idx="2212">
                  <c:v>99.647436523437506</c:v>
                </c:pt>
                <c:pt idx="2213">
                  <c:v>99.647851562499994</c:v>
                </c:pt>
                <c:pt idx="2214">
                  <c:v>99.6473388671875</c:v>
                </c:pt>
                <c:pt idx="2215">
                  <c:v>99.647119140624994</c:v>
                </c:pt>
                <c:pt idx="2216">
                  <c:v>99.647045898437497</c:v>
                </c:pt>
                <c:pt idx="2217">
                  <c:v>99.647119140624994</c:v>
                </c:pt>
                <c:pt idx="2218">
                  <c:v>99.646948242187506</c:v>
                </c:pt>
                <c:pt idx="2219">
                  <c:v>99.646923828124997</c:v>
                </c:pt>
                <c:pt idx="2220">
                  <c:v>99.646923828124997</c:v>
                </c:pt>
                <c:pt idx="2221">
                  <c:v>99.647485351562494</c:v>
                </c:pt>
                <c:pt idx="2222">
                  <c:v>99.647167968749997</c:v>
                </c:pt>
                <c:pt idx="2223">
                  <c:v>99.647143554687503</c:v>
                </c:pt>
                <c:pt idx="2224">
                  <c:v>99.646899414062503</c:v>
                </c:pt>
                <c:pt idx="2225">
                  <c:v>99.646679687499997</c:v>
                </c:pt>
                <c:pt idx="2226">
                  <c:v>99.647509765625003</c:v>
                </c:pt>
                <c:pt idx="2227">
                  <c:v>99.646728515625</c:v>
                </c:pt>
                <c:pt idx="2228">
                  <c:v>99.645532226562494</c:v>
                </c:pt>
                <c:pt idx="2229">
                  <c:v>99.645703124999997</c:v>
                </c:pt>
                <c:pt idx="2230">
                  <c:v>99.646582031250006</c:v>
                </c:pt>
                <c:pt idx="2231">
                  <c:v>99.646704101562506</c:v>
                </c:pt>
                <c:pt idx="2232">
                  <c:v>99.645971679687506</c:v>
                </c:pt>
                <c:pt idx="2233">
                  <c:v>99.645556640625003</c:v>
                </c:pt>
                <c:pt idx="2234">
                  <c:v>99.6458740234375</c:v>
                </c:pt>
                <c:pt idx="2235">
                  <c:v>99.645751953125</c:v>
                </c:pt>
                <c:pt idx="2236">
                  <c:v>99.645654296874994</c:v>
                </c:pt>
                <c:pt idx="2237">
                  <c:v>99.646948242187506</c:v>
                </c:pt>
                <c:pt idx="2238">
                  <c:v>99.646899414062503</c:v>
                </c:pt>
                <c:pt idx="2239">
                  <c:v>99.646191406249997</c:v>
                </c:pt>
                <c:pt idx="2240">
                  <c:v>99.645654296874994</c:v>
                </c:pt>
                <c:pt idx="2241">
                  <c:v>99.6453857421875</c:v>
                </c:pt>
                <c:pt idx="2242">
                  <c:v>99.646435546874997</c:v>
                </c:pt>
                <c:pt idx="2243">
                  <c:v>99.647021484375003</c:v>
                </c:pt>
                <c:pt idx="2244">
                  <c:v>99.646752929687494</c:v>
                </c:pt>
                <c:pt idx="2245">
                  <c:v>99.646533203125003</c:v>
                </c:pt>
                <c:pt idx="2246">
                  <c:v>99.6458740234375</c:v>
                </c:pt>
                <c:pt idx="2247">
                  <c:v>99.645458984374997</c:v>
                </c:pt>
                <c:pt idx="2248">
                  <c:v>99.644970703124997</c:v>
                </c:pt>
                <c:pt idx="2249">
                  <c:v>99.644580078125003</c:v>
                </c:pt>
                <c:pt idx="2250">
                  <c:v>99.64453125</c:v>
                </c:pt>
                <c:pt idx="2251">
                  <c:v>99.644067382812494</c:v>
                </c:pt>
                <c:pt idx="2252">
                  <c:v>99.644091796875003</c:v>
                </c:pt>
                <c:pt idx="2253">
                  <c:v>99.643798828125</c:v>
                </c:pt>
                <c:pt idx="2254">
                  <c:v>99.642749023437503</c:v>
                </c:pt>
                <c:pt idx="2255">
                  <c:v>99.642114257812494</c:v>
                </c:pt>
                <c:pt idx="2256">
                  <c:v>99.641821289062506</c:v>
                </c:pt>
                <c:pt idx="2257">
                  <c:v>99.641186523437497</c:v>
                </c:pt>
                <c:pt idx="2258">
                  <c:v>99.641015624999994</c:v>
                </c:pt>
                <c:pt idx="2259">
                  <c:v>99.641503906249994</c:v>
                </c:pt>
                <c:pt idx="2260">
                  <c:v>99.641796874999997</c:v>
                </c:pt>
                <c:pt idx="2261">
                  <c:v>99.64208984375</c:v>
                </c:pt>
                <c:pt idx="2262">
                  <c:v>99.641796874999997</c:v>
                </c:pt>
                <c:pt idx="2263">
                  <c:v>99.641870117187494</c:v>
                </c:pt>
                <c:pt idx="2264">
                  <c:v>99.641943359375006</c:v>
                </c:pt>
                <c:pt idx="2265">
                  <c:v>99.642065429687506</c:v>
                </c:pt>
                <c:pt idx="2266">
                  <c:v>99.641918945312497</c:v>
                </c:pt>
                <c:pt idx="2267">
                  <c:v>99.641699218750006</c:v>
                </c:pt>
                <c:pt idx="2268">
                  <c:v>99.641870117187494</c:v>
                </c:pt>
                <c:pt idx="2269">
                  <c:v>99.641870117187494</c:v>
                </c:pt>
                <c:pt idx="2270">
                  <c:v>99.64208984375</c:v>
                </c:pt>
                <c:pt idx="2271">
                  <c:v>99.641308593749997</c:v>
                </c:pt>
                <c:pt idx="2272">
                  <c:v>99.6412353515625</c:v>
                </c:pt>
                <c:pt idx="2273">
                  <c:v>99.640722656250006</c:v>
                </c:pt>
                <c:pt idx="2274">
                  <c:v>99.6402587890625</c:v>
                </c:pt>
                <c:pt idx="2275">
                  <c:v>99.640087890624997</c:v>
                </c:pt>
                <c:pt idx="2276">
                  <c:v>99.640478515625006</c:v>
                </c:pt>
                <c:pt idx="2277">
                  <c:v>99.640893554687494</c:v>
                </c:pt>
                <c:pt idx="2278">
                  <c:v>99.640942382812497</c:v>
                </c:pt>
                <c:pt idx="2279">
                  <c:v>99.640771484374994</c:v>
                </c:pt>
                <c:pt idx="2280">
                  <c:v>99.640722656250006</c:v>
                </c:pt>
                <c:pt idx="2281">
                  <c:v>99.640844726562506</c:v>
                </c:pt>
                <c:pt idx="2282">
                  <c:v>99.6405029296875</c:v>
                </c:pt>
                <c:pt idx="2283">
                  <c:v>99.6405029296875</c:v>
                </c:pt>
                <c:pt idx="2284">
                  <c:v>99.64013671875</c:v>
                </c:pt>
                <c:pt idx="2285">
                  <c:v>99.640283203124994</c:v>
                </c:pt>
                <c:pt idx="2286">
                  <c:v>99.639721679687497</c:v>
                </c:pt>
                <c:pt idx="2287">
                  <c:v>99.639599609374997</c:v>
                </c:pt>
                <c:pt idx="2288">
                  <c:v>99.639916992187494</c:v>
                </c:pt>
                <c:pt idx="2289">
                  <c:v>99.640722656250006</c:v>
                </c:pt>
                <c:pt idx="2290">
                  <c:v>99.641455078125006</c:v>
                </c:pt>
                <c:pt idx="2291">
                  <c:v>99.641845703125</c:v>
                </c:pt>
                <c:pt idx="2292">
                  <c:v>99.640649414062494</c:v>
                </c:pt>
                <c:pt idx="2293">
                  <c:v>99.640112304687506</c:v>
                </c:pt>
                <c:pt idx="2294">
                  <c:v>99.639794921874994</c:v>
                </c:pt>
                <c:pt idx="2295">
                  <c:v>99.6402587890625</c:v>
                </c:pt>
                <c:pt idx="2296">
                  <c:v>99.641259765624994</c:v>
                </c:pt>
                <c:pt idx="2297">
                  <c:v>99.641650390625003</c:v>
                </c:pt>
                <c:pt idx="2298">
                  <c:v>99.641064453124997</c:v>
                </c:pt>
                <c:pt idx="2299">
                  <c:v>99.641162109375003</c:v>
                </c:pt>
                <c:pt idx="2300">
                  <c:v>99.641040039062503</c:v>
                </c:pt>
                <c:pt idx="2301">
                  <c:v>99.640820312499997</c:v>
                </c:pt>
                <c:pt idx="2302">
                  <c:v>99.641455078125006</c:v>
                </c:pt>
                <c:pt idx="2303">
                  <c:v>99.641162109375003</c:v>
                </c:pt>
                <c:pt idx="2304">
                  <c:v>99.641748046874994</c:v>
                </c:pt>
                <c:pt idx="2305">
                  <c:v>99.6419677734375</c:v>
                </c:pt>
                <c:pt idx="2306">
                  <c:v>99.642065429687506</c:v>
                </c:pt>
                <c:pt idx="2307">
                  <c:v>99.641552734374997</c:v>
                </c:pt>
                <c:pt idx="2308">
                  <c:v>99.6416015625</c:v>
                </c:pt>
                <c:pt idx="2309">
                  <c:v>99.6409912109375</c:v>
                </c:pt>
                <c:pt idx="2310">
                  <c:v>99.640869140625</c:v>
                </c:pt>
                <c:pt idx="2311">
                  <c:v>99.6422119140625</c:v>
                </c:pt>
                <c:pt idx="2312">
                  <c:v>99.641406250000003</c:v>
                </c:pt>
                <c:pt idx="2313">
                  <c:v>99.641040039062503</c:v>
                </c:pt>
                <c:pt idx="2314">
                  <c:v>99.641015624999994</c:v>
                </c:pt>
                <c:pt idx="2315">
                  <c:v>99.6412353515625</c:v>
                </c:pt>
                <c:pt idx="2316">
                  <c:v>99.640869140625</c:v>
                </c:pt>
                <c:pt idx="2317">
                  <c:v>99.640722656250006</c:v>
                </c:pt>
                <c:pt idx="2318">
                  <c:v>99.640673828125003</c:v>
                </c:pt>
                <c:pt idx="2319">
                  <c:v>99.64013671875</c:v>
                </c:pt>
                <c:pt idx="2320">
                  <c:v>99.641674804687497</c:v>
                </c:pt>
                <c:pt idx="2321">
                  <c:v>99.641210937500006</c:v>
                </c:pt>
                <c:pt idx="2322">
                  <c:v>99.641430664062497</c:v>
                </c:pt>
                <c:pt idx="2323">
                  <c:v>99.6409912109375</c:v>
                </c:pt>
                <c:pt idx="2324">
                  <c:v>99.64111328125</c:v>
                </c:pt>
                <c:pt idx="2325">
                  <c:v>99.640820312499997</c:v>
                </c:pt>
                <c:pt idx="2326">
                  <c:v>99.641552734374997</c:v>
                </c:pt>
                <c:pt idx="2327">
                  <c:v>99.641357421875</c:v>
                </c:pt>
                <c:pt idx="2328">
                  <c:v>99.641943359375006</c:v>
                </c:pt>
                <c:pt idx="2329">
                  <c:v>99.641333007812506</c:v>
                </c:pt>
                <c:pt idx="2330">
                  <c:v>99.641088867187506</c:v>
                </c:pt>
                <c:pt idx="2331">
                  <c:v>99.641625976562494</c:v>
                </c:pt>
                <c:pt idx="2332">
                  <c:v>99.641406250000003</c:v>
                </c:pt>
                <c:pt idx="2333">
                  <c:v>99.641333007812506</c:v>
                </c:pt>
                <c:pt idx="2334">
                  <c:v>99.641015624999994</c:v>
                </c:pt>
                <c:pt idx="2335">
                  <c:v>99.640478515625006</c:v>
                </c:pt>
                <c:pt idx="2336">
                  <c:v>99.641503906249994</c:v>
                </c:pt>
                <c:pt idx="2337">
                  <c:v>99.641894531250003</c:v>
                </c:pt>
                <c:pt idx="2338">
                  <c:v>99.641406250000003</c:v>
                </c:pt>
                <c:pt idx="2339">
                  <c:v>99.640869140625</c:v>
                </c:pt>
                <c:pt idx="2340">
                  <c:v>99.640063476562503</c:v>
                </c:pt>
                <c:pt idx="2341">
                  <c:v>99.640332031249997</c:v>
                </c:pt>
                <c:pt idx="2342">
                  <c:v>99.6409912109375</c:v>
                </c:pt>
                <c:pt idx="2343">
                  <c:v>99.640820312499997</c:v>
                </c:pt>
                <c:pt idx="2344">
                  <c:v>99.641162109375003</c:v>
                </c:pt>
                <c:pt idx="2345">
                  <c:v>99.640673828125003</c:v>
                </c:pt>
                <c:pt idx="2346">
                  <c:v>99.640673828125003</c:v>
                </c:pt>
                <c:pt idx="2347">
                  <c:v>99.641308593749997</c:v>
                </c:pt>
                <c:pt idx="2348">
                  <c:v>99.640820312499997</c:v>
                </c:pt>
                <c:pt idx="2349">
                  <c:v>99.641284179687503</c:v>
                </c:pt>
                <c:pt idx="2350">
                  <c:v>99.640600585937506</c:v>
                </c:pt>
                <c:pt idx="2351">
                  <c:v>99.640893554687494</c:v>
                </c:pt>
                <c:pt idx="2352">
                  <c:v>99.640820312499997</c:v>
                </c:pt>
                <c:pt idx="2353">
                  <c:v>99.6405029296875</c:v>
                </c:pt>
                <c:pt idx="2354">
                  <c:v>99.6405029296875</c:v>
                </c:pt>
                <c:pt idx="2355">
                  <c:v>99.641455078125006</c:v>
                </c:pt>
                <c:pt idx="2356">
                  <c:v>99.641381835937494</c:v>
                </c:pt>
                <c:pt idx="2357">
                  <c:v>99.641088867187506</c:v>
                </c:pt>
                <c:pt idx="2358">
                  <c:v>99.641015624999994</c:v>
                </c:pt>
                <c:pt idx="2359">
                  <c:v>99.641088867187506</c:v>
                </c:pt>
                <c:pt idx="2360">
                  <c:v>99.641210937500006</c:v>
                </c:pt>
                <c:pt idx="2361">
                  <c:v>99.6414794921875</c:v>
                </c:pt>
                <c:pt idx="2362">
                  <c:v>99.641430664062497</c:v>
                </c:pt>
                <c:pt idx="2363">
                  <c:v>99.641821289062506</c:v>
                </c:pt>
                <c:pt idx="2364">
                  <c:v>99.6419677734375</c:v>
                </c:pt>
                <c:pt idx="2365">
                  <c:v>99.642041015624997</c:v>
                </c:pt>
                <c:pt idx="2366">
                  <c:v>99.641552734374997</c:v>
                </c:pt>
                <c:pt idx="2367">
                  <c:v>99.641284179687503</c:v>
                </c:pt>
                <c:pt idx="2368">
                  <c:v>99.640942382812497</c:v>
                </c:pt>
                <c:pt idx="2369">
                  <c:v>99.64013671875</c:v>
                </c:pt>
                <c:pt idx="2370">
                  <c:v>99.640722656250006</c:v>
                </c:pt>
                <c:pt idx="2371">
                  <c:v>99.641210937500006</c:v>
                </c:pt>
                <c:pt idx="2372">
                  <c:v>99.640820312499997</c:v>
                </c:pt>
                <c:pt idx="2373">
                  <c:v>99.641064453124997</c:v>
                </c:pt>
                <c:pt idx="2374">
                  <c:v>99.641357421875</c:v>
                </c:pt>
                <c:pt idx="2375">
                  <c:v>99.641577148437506</c:v>
                </c:pt>
                <c:pt idx="2376">
                  <c:v>99.641772460937503</c:v>
                </c:pt>
                <c:pt idx="2377">
                  <c:v>99.641503906249994</c:v>
                </c:pt>
                <c:pt idx="2378">
                  <c:v>99.641186523437497</c:v>
                </c:pt>
                <c:pt idx="2379">
                  <c:v>99.640454101562497</c:v>
                </c:pt>
                <c:pt idx="2380">
                  <c:v>99.640551757812503</c:v>
                </c:pt>
                <c:pt idx="2381">
                  <c:v>99.640039062499994</c:v>
                </c:pt>
                <c:pt idx="2382">
                  <c:v>99.639965820312497</c:v>
                </c:pt>
                <c:pt idx="2383">
                  <c:v>99.640161132812494</c:v>
                </c:pt>
                <c:pt idx="2384">
                  <c:v>99.640356445312506</c:v>
                </c:pt>
                <c:pt idx="2385">
                  <c:v>99.640405273437494</c:v>
                </c:pt>
                <c:pt idx="2386">
                  <c:v>99.640698242187497</c:v>
                </c:pt>
                <c:pt idx="2387">
                  <c:v>99.640698242187497</c:v>
                </c:pt>
                <c:pt idx="2388">
                  <c:v>99.640600585937506</c:v>
                </c:pt>
                <c:pt idx="2389">
                  <c:v>99.640112304687506</c:v>
                </c:pt>
                <c:pt idx="2390">
                  <c:v>99.640649414062494</c:v>
                </c:pt>
                <c:pt idx="2391">
                  <c:v>99.640942382812497</c:v>
                </c:pt>
                <c:pt idx="2392">
                  <c:v>99.641992187499994</c:v>
                </c:pt>
                <c:pt idx="2393">
                  <c:v>99.640454101562497</c:v>
                </c:pt>
                <c:pt idx="2394">
                  <c:v>99.640332031249997</c:v>
                </c:pt>
                <c:pt idx="2395">
                  <c:v>99.641088867187506</c:v>
                </c:pt>
                <c:pt idx="2396">
                  <c:v>99.641284179687503</c:v>
                </c:pt>
                <c:pt idx="2397">
                  <c:v>99.640722656250006</c:v>
                </c:pt>
                <c:pt idx="2398">
                  <c:v>99.641406250000003</c:v>
                </c:pt>
                <c:pt idx="2399">
                  <c:v>99.641186523437497</c:v>
                </c:pt>
                <c:pt idx="2400">
                  <c:v>99.641357421875</c:v>
                </c:pt>
                <c:pt idx="2401">
                  <c:v>99.641430664062497</c:v>
                </c:pt>
                <c:pt idx="2402">
                  <c:v>99.641552734374997</c:v>
                </c:pt>
                <c:pt idx="2403">
                  <c:v>99.641064453124997</c:v>
                </c:pt>
                <c:pt idx="2404">
                  <c:v>99.64111328125</c:v>
                </c:pt>
                <c:pt idx="2405">
                  <c:v>99.640869140625</c:v>
                </c:pt>
                <c:pt idx="2406">
                  <c:v>99.641015624999994</c:v>
                </c:pt>
                <c:pt idx="2407">
                  <c:v>99.640917968750003</c:v>
                </c:pt>
                <c:pt idx="2408">
                  <c:v>99.640893554687494</c:v>
                </c:pt>
                <c:pt idx="2409">
                  <c:v>99.640893554687494</c:v>
                </c:pt>
                <c:pt idx="2410">
                  <c:v>99.640771484374994</c:v>
                </c:pt>
                <c:pt idx="2411">
                  <c:v>99.6400146484375</c:v>
                </c:pt>
                <c:pt idx="2412">
                  <c:v>99.640844726562506</c:v>
                </c:pt>
                <c:pt idx="2413">
                  <c:v>99.641064453124997</c:v>
                </c:pt>
                <c:pt idx="2414">
                  <c:v>99.640551757812503</c:v>
                </c:pt>
                <c:pt idx="2415">
                  <c:v>99.639672851562494</c:v>
                </c:pt>
                <c:pt idx="2416">
                  <c:v>99.639819335937503</c:v>
                </c:pt>
                <c:pt idx="2417">
                  <c:v>99.6397705078125</c:v>
                </c:pt>
                <c:pt idx="2418">
                  <c:v>99.640283203124994</c:v>
                </c:pt>
                <c:pt idx="2419">
                  <c:v>99.641064453124997</c:v>
                </c:pt>
                <c:pt idx="2420">
                  <c:v>99.640283203124994</c:v>
                </c:pt>
                <c:pt idx="2421">
                  <c:v>99.640576171874997</c:v>
                </c:pt>
                <c:pt idx="2422">
                  <c:v>99.640478515625006</c:v>
                </c:pt>
                <c:pt idx="2423">
                  <c:v>99.640551757812503</c:v>
                </c:pt>
                <c:pt idx="2424">
                  <c:v>99.640649414062494</c:v>
                </c:pt>
                <c:pt idx="2425">
                  <c:v>99.640820312499997</c:v>
                </c:pt>
                <c:pt idx="2426">
                  <c:v>99.641430664062497</c:v>
                </c:pt>
                <c:pt idx="2427">
                  <c:v>99.641064453124997</c:v>
                </c:pt>
                <c:pt idx="2428">
                  <c:v>99.641308593749997</c:v>
                </c:pt>
                <c:pt idx="2429">
                  <c:v>99.640869140625</c:v>
                </c:pt>
                <c:pt idx="2430">
                  <c:v>99.641064453124997</c:v>
                </c:pt>
                <c:pt idx="2431">
                  <c:v>99.640649414062494</c:v>
                </c:pt>
                <c:pt idx="2432">
                  <c:v>99.640600585937506</c:v>
                </c:pt>
                <c:pt idx="2433">
                  <c:v>99.640771484374994</c:v>
                </c:pt>
                <c:pt idx="2434">
                  <c:v>99.640942382812497</c:v>
                </c:pt>
                <c:pt idx="2435">
                  <c:v>99.641015624999994</c:v>
                </c:pt>
                <c:pt idx="2436">
                  <c:v>99.640698242187497</c:v>
                </c:pt>
                <c:pt idx="2437">
                  <c:v>99.640673828125003</c:v>
                </c:pt>
                <c:pt idx="2438">
                  <c:v>99.640698242187497</c:v>
                </c:pt>
                <c:pt idx="2439">
                  <c:v>99.640795898437503</c:v>
                </c:pt>
                <c:pt idx="2440">
                  <c:v>99.641381835937494</c:v>
                </c:pt>
                <c:pt idx="2441">
                  <c:v>99.641699218750006</c:v>
                </c:pt>
                <c:pt idx="2442">
                  <c:v>99.641674804687497</c:v>
                </c:pt>
                <c:pt idx="2443">
                  <c:v>99.641943359375006</c:v>
                </c:pt>
                <c:pt idx="2444">
                  <c:v>99.641992187499994</c:v>
                </c:pt>
                <c:pt idx="2445">
                  <c:v>99.642041015624997</c:v>
                </c:pt>
                <c:pt idx="2446">
                  <c:v>99.641162109375003</c:v>
                </c:pt>
                <c:pt idx="2447">
                  <c:v>99.641259765624994</c:v>
                </c:pt>
                <c:pt idx="2448">
                  <c:v>99.640405273437494</c:v>
                </c:pt>
                <c:pt idx="2449">
                  <c:v>99.640600585937506</c:v>
                </c:pt>
                <c:pt idx="2450">
                  <c:v>99.6409912109375</c:v>
                </c:pt>
                <c:pt idx="2451">
                  <c:v>99.641284179687503</c:v>
                </c:pt>
                <c:pt idx="2452">
                  <c:v>99.640625</c:v>
                </c:pt>
                <c:pt idx="2453">
                  <c:v>99.640673828125003</c:v>
                </c:pt>
                <c:pt idx="2454">
                  <c:v>99.641186523437497</c:v>
                </c:pt>
                <c:pt idx="2455">
                  <c:v>99.641381835937494</c:v>
                </c:pt>
                <c:pt idx="2456">
                  <c:v>99.641748046874994</c:v>
                </c:pt>
                <c:pt idx="2457">
                  <c:v>99.642138671875003</c:v>
                </c:pt>
                <c:pt idx="2458">
                  <c:v>99.642163085937497</c:v>
                </c:pt>
                <c:pt idx="2459">
                  <c:v>99.641821289062506</c:v>
                </c:pt>
                <c:pt idx="2460">
                  <c:v>99.640966796875006</c:v>
                </c:pt>
                <c:pt idx="2461">
                  <c:v>99.641552734374997</c:v>
                </c:pt>
                <c:pt idx="2462">
                  <c:v>99.64111328125</c:v>
                </c:pt>
                <c:pt idx="2463">
                  <c:v>99.639257812500006</c:v>
                </c:pt>
                <c:pt idx="2464">
                  <c:v>99.638671875</c:v>
                </c:pt>
                <c:pt idx="2465">
                  <c:v>99.638745117187497</c:v>
                </c:pt>
                <c:pt idx="2466">
                  <c:v>99.638452148437494</c:v>
                </c:pt>
                <c:pt idx="2467">
                  <c:v>99.638647460937506</c:v>
                </c:pt>
                <c:pt idx="2468">
                  <c:v>99.638720703125003</c:v>
                </c:pt>
                <c:pt idx="2469">
                  <c:v>99.638574218749994</c:v>
                </c:pt>
                <c:pt idx="2470">
                  <c:v>99.638134765624997</c:v>
                </c:pt>
                <c:pt idx="2471">
                  <c:v>99.637475585937494</c:v>
                </c:pt>
                <c:pt idx="2472">
                  <c:v>99.637475585937494</c:v>
                </c:pt>
                <c:pt idx="2473">
                  <c:v>99.637402343749997</c:v>
                </c:pt>
                <c:pt idx="2474">
                  <c:v>99.6376953125</c:v>
                </c:pt>
                <c:pt idx="2475">
                  <c:v>99.637890624999997</c:v>
                </c:pt>
                <c:pt idx="2476">
                  <c:v>99.637866210937503</c:v>
                </c:pt>
                <c:pt idx="2477">
                  <c:v>99.638427734375</c:v>
                </c:pt>
                <c:pt idx="2478">
                  <c:v>99.638085937499994</c:v>
                </c:pt>
                <c:pt idx="2479">
                  <c:v>99.638159179687506</c:v>
                </c:pt>
                <c:pt idx="2480">
                  <c:v>99.638256835937497</c:v>
                </c:pt>
                <c:pt idx="2481">
                  <c:v>99.637866210937503</c:v>
                </c:pt>
                <c:pt idx="2482">
                  <c:v>99.637719726562494</c:v>
                </c:pt>
                <c:pt idx="2483">
                  <c:v>99.637280273437497</c:v>
                </c:pt>
                <c:pt idx="2484">
                  <c:v>99.63720703125</c:v>
                </c:pt>
                <c:pt idx="2485">
                  <c:v>99.637060546875006</c:v>
                </c:pt>
                <c:pt idx="2486">
                  <c:v>99.636157226562503</c:v>
                </c:pt>
                <c:pt idx="2487">
                  <c:v>99.636035156250003</c:v>
                </c:pt>
                <c:pt idx="2488">
                  <c:v>99.6373291015625</c:v>
                </c:pt>
                <c:pt idx="2489">
                  <c:v>99.6370849609375</c:v>
                </c:pt>
                <c:pt idx="2490">
                  <c:v>99.636376953124994</c:v>
                </c:pt>
                <c:pt idx="2491">
                  <c:v>99.636303710937497</c:v>
                </c:pt>
                <c:pt idx="2492">
                  <c:v>99.636206054687506</c:v>
                </c:pt>
                <c:pt idx="2493">
                  <c:v>99.6358642578125</c:v>
                </c:pt>
                <c:pt idx="2494">
                  <c:v>99.635717773437506</c:v>
                </c:pt>
                <c:pt idx="2495">
                  <c:v>99.637133789062503</c:v>
                </c:pt>
                <c:pt idx="2496">
                  <c:v>99.637280273437497</c:v>
                </c:pt>
                <c:pt idx="2497">
                  <c:v>99.636425781249997</c:v>
                </c:pt>
                <c:pt idx="2498">
                  <c:v>99.637036132812497</c:v>
                </c:pt>
                <c:pt idx="2499">
                  <c:v>99.637622070312503</c:v>
                </c:pt>
                <c:pt idx="2500">
                  <c:v>99.6373291015625</c:v>
                </c:pt>
                <c:pt idx="2501">
                  <c:v>99.637548828125006</c:v>
                </c:pt>
                <c:pt idx="2502">
                  <c:v>99.636914062499997</c:v>
                </c:pt>
                <c:pt idx="2503">
                  <c:v>99.636816406250006</c:v>
                </c:pt>
                <c:pt idx="2504">
                  <c:v>99.636816406250006</c:v>
                </c:pt>
                <c:pt idx="2505">
                  <c:v>99.637377929687503</c:v>
                </c:pt>
                <c:pt idx="2506">
                  <c:v>99.637622070312503</c:v>
                </c:pt>
                <c:pt idx="2507">
                  <c:v>99.637939453125</c:v>
                </c:pt>
                <c:pt idx="2508">
                  <c:v>99.637792968750006</c:v>
                </c:pt>
                <c:pt idx="2509">
                  <c:v>99.636865234374994</c:v>
                </c:pt>
                <c:pt idx="2510">
                  <c:v>99.636157226562503</c:v>
                </c:pt>
                <c:pt idx="2511">
                  <c:v>99.636010742187494</c:v>
                </c:pt>
                <c:pt idx="2512">
                  <c:v>99.635839843750006</c:v>
                </c:pt>
                <c:pt idx="2513">
                  <c:v>99.635986328125</c:v>
                </c:pt>
                <c:pt idx="2514">
                  <c:v>99.636279296875003</c:v>
                </c:pt>
                <c:pt idx="2515">
                  <c:v>99.6370849609375</c:v>
                </c:pt>
                <c:pt idx="2516">
                  <c:v>99.637451171875</c:v>
                </c:pt>
                <c:pt idx="2517">
                  <c:v>99.637426757812506</c:v>
                </c:pt>
                <c:pt idx="2518">
                  <c:v>99.637280273437497</c:v>
                </c:pt>
                <c:pt idx="2519">
                  <c:v>99.637719726562494</c:v>
                </c:pt>
                <c:pt idx="2520">
                  <c:v>99.638232421875003</c:v>
                </c:pt>
                <c:pt idx="2521">
                  <c:v>99.637622070312503</c:v>
                </c:pt>
                <c:pt idx="2522">
                  <c:v>99.637939453125</c:v>
                </c:pt>
                <c:pt idx="2523">
                  <c:v>99.637792968750006</c:v>
                </c:pt>
                <c:pt idx="2524">
                  <c:v>99.637890624999997</c:v>
                </c:pt>
                <c:pt idx="2525">
                  <c:v>99.637231445312494</c:v>
                </c:pt>
                <c:pt idx="2526">
                  <c:v>99.637866210937503</c:v>
                </c:pt>
                <c:pt idx="2527">
                  <c:v>99.638208007812494</c:v>
                </c:pt>
                <c:pt idx="2528">
                  <c:v>99.638110351562503</c:v>
                </c:pt>
                <c:pt idx="2529">
                  <c:v>99.637939453125</c:v>
                </c:pt>
                <c:pt idx="2530">
                  <c:v>99.637939453125</c:v>
                </c:pt>
                <c:pt idx="2531">
                  <c:v>99.636865234374994</c:v>
                </c:pt>
                <c:pt idx="2532">
                  <c:v>99.637255859375003</c:v>
                </c:pt>
                <c:pt idx="2533">
                  <c:v>99.637744140625003</c:v>
                </c:pt>
                <c:pt idx="2534">
                  <c:v>99.637744140625003</c:v>
                </c:pt>
                <c:pt idx="2535">
                  <c:v>99.636083984375006</c:v>
                </c:pt>
                <c:pt idx="2536">
                  <c:v>99.636254882812494</c:v>
                </c:pt>
                <c:pt idx="2537">
                  <c:v>99.635961914062506</c:v>
                </c:pt>
                <c:pt idx="2538">
                  <c:v>99.636669921874997</c:v>
                </c:pt>
                <c:pt idx="2539">
                  <c:v>99.6365966796875</c:v>
                </c:pt>
                <c:pt idx="2540">
                  <c:v>99.636791992187497</c:v>
                </c:pt>
                <c:pt idx="2541">
                  <c:v>99.637988281250003</c:v>
                </c:pt>
                <c:pt idx="2542">
                  <c:v>99.6376953125</c:v>
                </c:pt>
                <c:pt idx="2543">
                  <c:v>99.638110351562503</c:v>
                </c:pt>
                <c:pt idx="2544">
                  <c:v>99.63818359375</c:v>
                </c:pt>
                <c:pt idx="2545">
                  <c:v>99.637890624999997</c:v>
                </c:pt>
                <c:pt idx="2546">
                  <c:v>99.63818359375</c:v>
                </c:pt>
                <c:pt idx="2547">
                  <c:v>99.6378173828125</c:v>
                </c:pt>
                <c:pt idx="2548">
                  <c:v>99.6375732421875</c:v>
                </c:pt>
                <c:pt idx="2549">
                  <c:v>99.638085937499994</c:v>
                </c:pt>
                <c:pt idx="2550">
                  <c:v>99.638378906249997</c:v>
                </c:pt>
                <c:pt idx="2551">
                  <c:v>99.6385498046875</c:v>
                </c:pt>
                <c:pt idx="2552">
                  <c:v>99.638598632812503</c:v>
                </c:pt>
                <c:pt idx="2553">
                  <c:v>99.6376953125</c:v>
                </c:pt>
                <c:pt idx="2554">
                  <c:v>99.637744140625003</c:v>
                </c:pt>
                <c:pt idx="2555">
                  <c:v>99.638012695312497</c:v>
                </c:pt>
                <c:pt idx="2556">
                  <c:v>99.638012695312497</c:v>
                </c:pt>
                <c:pt idx="2557">
                  <c:v>99.637500000000003</c:v>
                </c:pt>
                <c:pt idx="2558">
                  <c:v>99.637500000000003</c:v>
                </c:pt>
                <c:pt idx="2559">
                  <c:v>99.638012695312497</c:v>
                </c:pt>
                <c:pt idx="2560">
                  <c:v>99.6373291015625</c:v>
                </c:pt>
                <c:pt idx="2561">
                  <c:v>99.637915039062506</c:v>
                </c:pt>
                <c:pt idx="2562">
                  <c:v>99.638159179687506</c:v>
                </c:pt>
                <c:pt idx="2563">
                  <c:v>99.638476562500003</c:v>
                </c:pt>
                <c:pt idx="2564">
                  <c:v>99.638037109375006</c:v>
                </c:pt>
                <c:pt idx="2565">
                  <c:v>99.637988281250003</c:v>
                </c:pt>
                <c:pt idx="2566">
                  <c:v>99.6380615234375</c:v>
                </c:pt>
                <c:pt idx="2567">
                  <c:v>99.6378173828125</c:v>
                </c:pt>
                <c:pt idx="2568">
                  <c:v>99.637255859375003</c:v>
                </c:pt>
                <c:pt idx="2569">
                  <c:v>99.636962890625</c:v>
                </c:pt>
                <c:pt idx="2570">
                  <c:v>99.636523437500003</c:v>
                </c:pt>
                <c:pt idx="2571">
                  <c:v>99.6363525390625</c:v>
                </c:pt>
                <c:pt idx="2572">
                  <c:v>99.636303710937497</c:v>
                </c:pt>
                <c:pt idx="2573">
                  <c:v>99.637109374999994</c:v>
                </c:pt>
                <c:pt idx="2574">
                  <c:v>99.636694335937506</c:v>
                </c:pt>
                <c:pt idx="2575">
                  <c:v>99.636962890625</c:v>
                </c:pt>
                <c:pt idx="2576">
                  <c:v>99.6368408203125</c:v>
                </c:pt>
                <c:pt idx="2577">
                  <c:v>99.63671875</c:v>
                </c:pt>
                <c:pt idx="2578">
                  <c:v>99.637475585937494</c:v>
                </c:pt>
                <c:pt idx="2579">
                  <c:v>99.636791992187497</c:v>
                </c:pt>
                <c:pt idx="2580">
                  <c:v>99.636328125000006</c:v>
                </c:pt>
                <c:pt idx="2581">
                  <c:v>99.636572265625006</c:v>
                </c:pt>
                <c:pt idx="2582">
                  <c:v>99.63671875</c:v>
                </c:pt>
                <c:pt idx="2583">
                  <c:v>99.637451171875</c:v>
                </c:pt>
                <c:pt idx="2584">
                  <c:v>99.637158203124997</c:v>
                </c:pt>
                <c:pt idx="2585">
                  <c:v>99.637988281250003</c:v>
                </c:pt>
                <c:pt idx="2586">
                  <c:v>99.637353515624994</c:v>
                </c:pt>
                <c:pt idx="2587">
                  <c:v>99.6373291015625</c:v>
                </c:pt>
                <c:pt idx="2588">
                  <c:v>99.637280273437497</c:v>
                </c:pt>
                <c:pt idx="2589">
                  <c:v>99.637304687500006</c:v>
                </c:pt>
                <c:pt idx="2590">
                  <c:v>99.637377929687503</c:v>
                </c:pt>
                <c:pt idx="2591">
                  <c:v>99.636547851562497</c:v>
                </c:pt>
                <c:pt idx="2592">
                  <c:v>99.636816406250006</c:v>
                </c:pt>
                <c:pt idx="2593">
                  <c:v>99.637280273437497</c:v>
                </c:pt>
                <c:pt idx="2594">
                  <c:v>99.636914062499997</c:v>
                </c:pt>
                <c:pt idx="2595">
                  <c:v>99.6373291015625</c:v>
                </c:pt>
                <c:pt idx="2596">
                  <c:v>99.637548828125006</c:v>
                </c:pt>
                <c:pt idx="2597">
                  <c:v>99.637548828125006</c:v>
                </c:pt>
                <c:pt idx="2598">
                  <c:v>99.637475585937494</c:v>
                </c:pt>
                <c:pt idx="2599">
                  <c:v>99.636791992187497</c:v>
                </c:pt>
                <c:pt idx="2600">
                  <c:v>99.637353515624994</c:v>
                </c:pt>
                <c:pt idx="2601">
                  <c:v>99.637866210937503</c:v>
                </c:pt>
                <c:pt idx="2602">
                  <c:v>99.637792968750006</c:v>
                </c:pt>
                <c:pt idx="2603">
                  <c:v>99.637524414062497</c:v>
                </c:pt>
                <c:pt idx="2604">
                  <c:v>99.636572265625006</c:v>
                </c:pt>
                <c:pt idx="2605">
                  <c:v>99.637426757812506</c:v>
                </c:pt>
                <c:pt idx="2606">
                  <c:v>99.637426757812506</c:v>
                </c:pt>
                <c:pt idx="2607">
                  <c:v>99.636987304687494</c:v>
                </c:pt>
                <c:pt idx="2608">
                  <c:v>99.637475585937494</c:v>
                </c:pt>
                <c:pt idx="2609">
                  <c:v>99.6368408203125</c:v>
                </c:pt>
                <c:pt idx="2610">
                  <c:v>99.6368408203125</c:v>
                </c:pt>
                <c:pt idx="2611">
                  <c:v>99.637133789062503</c:v>
                </c:pt>
                <c:pt idx="2612">
                  <c:v>99.636865234374994</c:v>
                </c:pt>
                <c:pt idx="2613">
                  <c:v>99.637426757812506</c:v>
                </c:pt>
                <c:pt idx="2614">
                  <c:v>99.636669921874997</c:v>
                </c:pt>
                <c:pt idx="2615">
                  <c:v>99.636279296875003</c:v>
                </c:pt>
                <c:pt idx="2616">
                  <c:v>99.636328125000006</c:v>
                </c:pt>
                <c:pt idx="2617">
                  <c:v>99.636938476562506</c:v>
                </c:pt>
                <c:pt idx="2618">
                  <c:v>99.638012695312497</c:v>
                </c:pt>
                <c:pt idx="2619">
                  <c:v>99.636865234374994</c:v>
                </c:pt>
                <c:pt idx="2620">
                  <c:v>99.637622070312503</c:v>
                </c:pt>
                <c:pt idx="2621">
                  <c:v>99.637451171875</c:v>
                </c:pt>
                <c:pt idx="2622">
                  <c:v>99.637036132812497</c:v>
                </c:pt>
                <c:pt idx="2623">
                  <c:v>99.636694335937506</c:v>
                </c:pt>
                <c:pt idx="2624">
                  <c:v>99.637158203124997</c:v>
                </c:pt>
                <c:pt idx="2625">
                  <c:v>99.636865234374994</c:v>
                </c:pt>
                <c:pt idx="2626">
                  <c:v>99.637182617187506</c:v>
                </c:pt>
                <c:pt idx="2627">
                  <c:v>99.636206054687506</c:v>
                </c:pt>
                <c:pt idx="2628">
                  <c:v>99.6368408203125</c:v>
                </c:pt>
                <c:pt idx="2629">
                  <c:v>99.637768554687497</c:v>
                </c:pt>
                <c:pt idx="2630">
                  <c:v>99.6370849609375</c:v>
                </c:pt>
                <c:pt idx="2631">
                  <c:v>99.636816406250006</c:v>
                </c:pt>
                <c:pt idx="2632">
                  <c:v>99.635571289062497</c:v>
                </c:pt>
                <c:pt idx="2633">
                  <c:v>99.636181640624997</c:v>
                </c:pt>
                <c:pt idx="2634">
                  <c:v>99.636279296875003</c:v>
                </c:pt>
                <c:pt idx="2635">
                  <c:v>99.635961914062506</c:v>
                </c:pt>
                <c:pt idx="2636">
                  <c:v>99.636547851562497</c:v>
                </c:pt>
                <c:pt idx="2637">
                  <c:v>99.636499023437494</c:v>
                </c:pt>
                <c:pt idx="2638">
                  <c:v>99.637036132812497</c:v>
                </c:pt>
                <c:pt idx="2639">
                  <c:v>99.63720703125</c:v>
                </c:pt>
                <c:pt idx="2640">
                  <c:v>99.636865234374994</c:v>
                </c:pt>
                <c:pt idx="2641">
                  <c:v>99.636328125000006</c:v>
                </c:pt>
                <c:pt idx="2642">
                  <c:v>99.6357421875</c:v>
                </c:pt>
                <c:pt idx="2643">
                  <c:v>99.635400390624994</c:v>
                </c:pt>
                <c:pt idx="2644">
                  <c:v>99.635937499999997</c:v>
                </c:pt>
                <c:pt idx="2645">
                  <c:v>99.636132812499994</c:v>
                </c:pt>
                <c:pt idx="2646">
                  <c:v>99.63623046875</c:v>
                </c:pt>
                <c:pt idx="2647">
                  <c:v>99.6358642578125</c:v>
                </c:pt>
                <c:pt idx="2648">
                  <c:v>99.6357421875</c:v>
                </c:pt>
                <c:pt idx="2649">
                  <c:v>99.6375732421875</c:v>
                </c:pt>
                <c:pt idx="2650">
                  <c:v>99.6375732421875</c:v>
                </c:pt>
                <c:pt idx="2651">
                  <c:v>99.638208007812494</c:v>
                </c:pt>
                <c:pt idx="2652">
                  <c:v>99.638208007812494</c:v>
                </c:pt>
                <c:pt idx="2653">
                  <c:v>99.6376953125</c:v>
                </c:pt>
                <c:pt idx="2654">
                  <c:v>99.638378906249997</c:v>
                </c:pt>
                <c:pt idx="2655">
                  <c:v>99.6383056640625</c:v>
                </c:pt>
                <c:pt idx="2656">
                  <c:v>99.638476562500003</c:v>
                </c:pt>
                <c:pt idx="2657">
                  <c:v>99.637915039062506</c:v>
                </c:pt>
                <c:pt idx="2658">
                  <c:v>99.637353515624994</c:v>
                </c:pt>
                <c:pt idx="2659">
                  <c:v>99.637353515624994</c:v>
                </c:pt>
                <c:pt idx="2660">
                  <c:v>99.637500000000003</c:v>
                </c:pt>
                <c:pt idx="2661">
                  <c:v>99.637597656249994</c:v>
                </c:pt>
                <c:pt idx="2662">
                  <c:v>99.636865234374994</c:v>
                </c:pt>
                <c:pt idx="2663">
                  <c:v>99.637646484374997</c:v>
                </c:pt>
                <c:pt idx="2664">
                  <c:v>99.63818359375</c:v>
                </c:pt>
                <c:pt idx="2665">
                  <c:v>99.6383056640625</c:v>
                </c:pt>
                <c:pt idx="2666">
                  <c:v>99.637670898437506</c:v>
                </c:pt>
                <c:pt idx="2667">
                  <c:v>99.638134765624997</c:v>
                </c:pt>
                <c:pt idx="2668">
                  <c:v>99.63818359375</c:v>
                </c:pt>
                <c:pt idx="2669">
                  <c:v>99.638842773437503</c:v>
                </c:pt>
                <c:pt idx="2670">
                  <c:v>99.638403320312506</c:v>
                </c:pt>
                <c:pt idx="2671">
                  <c:v>99.637866210937503</c:v>
                </c:pt>
                <c:pt idx="2672">
                  <c:v>99.6370849609375</c:v>
                </c:pt>
                <c:pt idx="2673">
                  <c:v>99.637133789062503</c:v>
                </c:pt>
                <c:pt idx="2674">
                  <c:v>99.636791992187497</c:v>
                </c:pt>
                <c:pt idx="2675">
                  <c:v>99.636181640624997</c:v>
                </c:pt>
                <c:pt idx="2676">
                  <c:v>99.635693359374997</c:v>
                </c:pt>
                <c:pt idx="2677">
                  <c:v>99.6351318359375</c:v>
                </c:pt>
                <c:pt idx="2678">
                  <c:v>99.634741210937506</c:v>
                </c:pt>
                <c:pt idx="2679">
                  <c:v>99.634423828124994</c:v>
                </c:pt>
                <c:pt idx="2680">
                  <c:v>99.634033203125</c:v>
                </c:pt>
                <c:pt idx="2681">
                  <c:v>99.633325195312494</c:v>
                </c:pt>
                <c:pt idx="2682">
                  <c:v>99.633203124999994</c:v>
                </c:pt>
                <c:pt idx="2683">
                  <c:v>99.632763671874997</c:v>
                </c:pt>
                <c:pt idx="2684">
                  <c:v>99.633447265624994</c:v>
                </c:pt>
                <c:pt idx="2685">
                  <c:v>99.6337890625</c:v>
                </c:pt>
                <c:pt idx="2686">
                  <c:v>99.633618164062497</c:v>
                </c:pt>
                <c:pt idx="2687">
                  <c:v>99.633374023437497</c:v>
                </c:pt>
                <c:pt idx="2688">
                  <c:v>99.633447265624994</c:v>
                </c:pt>
                <c:pt idx="2689">
                  <c:v>99.633544921875</c:v>
                </c:pt>
                <c:pt idx="2690">
                  <c:v>99.634057617187494</c:v>
                </c:pt>
                <c:pt idx="2691">
                  <c:v>99.634350585937497</c:v>
                </c:pt>
                <c:pt idx="2692">
                  <c:v>99.634692382812503</c:v>
                </c:pt>
                <c:pt idx="2693">
                  <c:v>99.6348876953125</c:v>
                </c:pt>
                <c:pt idx="2694">
                  <c:v>99.634448242187503</c:v>
                </c:pt>
                <c:pt idx="2695">
                  <c:v>99.634692382812503</c:v>
                </c:pt>
                <c:pt idx="2696">
                  <c:v>99.635034179687494</c:v>
                </c:pt>
                <c:pt idx="2697">
                  <c:v>99.6351318359375</c:v>
                </c:pt>
                <c:pt idx="2698">
                  <c:v>99.634375000000006</c:v>
                </c:pt>
                <c:pt idx="2699">
                  <c:v>99.633984374999997</c:v>
                </c:pt>
                <c:pt idx="2700">
                  <c:v>99.634448242187503</c:v>
                </c:pt>
                <c:pt idx="2701">
                  <c:v>99.635327148437497</c:v>
                </c:pt>
                <c:pt idx="2702">
                  <c:v>99.635107421875006</c:v>
                </c:pt>
                <c:pt idx="2703">
                  <c:v>99.634350585937497</c:v>
                </c:pt>
                <c:pt idx="2704">
                  <c:v>99.634594726562497</c:v>
                </c:pt>
                <c:pt idx="2705">
                  <c:v>99.635498046875</c:v>
                </c:pt>
                <c:pt idx="2706">
                  <c:v>99.634716796874997</c:v>
                </c:pt>
                <c:pt idx="2707">
                  <c:v>99.634497070312506</c:v>
                </c:pt>
                <c:pt idx="2708">
                  <c:v>99.634326171875003</c:v>
                </c:pt>
                <c:pt idx="2709">
                  <c:v>99.633618164062497</c:v>
                </c:pt>
                <c:pt idx="2710">
                  <c:v>99.6336669921875</c:v>
                </c:pt>
                <c:pt idx="2711">
                  <c:v>99.633520507812506</c:v>
                </c:pt>
                <c:pt idx="2712">
                  <c:v>99.633691406249994</c:v>
                </c:pt>
                <c:pt idx="2713">
                  <c:v>99.634033203125</c:v>
                </c:pt>
                <c:pt idx="2714">
                  <c:v>99.633813476562494</c:v>
                </c:pt>
                <c:pt idx="2715">
                  <c:v>99.633837890625003</c:v>
                </c:pt>
                <c:pt idx="2716">
                  <c:v>99.633642578125006</c:v>
                </c:pt>
                <c:pt idx="2717">
                  <c:v>99.6339111328125</c:v>
                </c:pt>
                <c:pt idx="2718">
                  <c:v>99.633129882812497</c:v>
                </c:pt>
                <c:pt idx="2719">
                  <c:v>99.633398437500006</c:v>
                </c:pt>
                <c:pt idx="2720">
                  <c:v>99.633520507812506</c:v>
                </c:pt>
                <c:pt idx="2721">
                  <c:v>99.633349609375003</c:v>
                </c:pt>
                <c:pt idx="2722">
                  <c:v>99.633349609375003</c:v>
                </c:pt>
                <c:pt idx="2723">
                  <c:v>99.634130859375006</c:v>
                </c:pt>
                <c:pt idx="2724">
                  <c:v>99.633081054687494</c:v>
                </c:pt>
                <c:pt idx="2725">
                  <c:v>99.634252929687506</c:v>
                </c:pt>
                <c:pt idx="2726">
                  <c:v>99.634497070312506</c:v>
                </c:pt>
                <c:pt idx="2727">
                  <c:v>99.634423828124994</c:v>
                </c:pt>
                <c:pt idx="2728">
                  <c:v>99.633740234374997</c:v>
                </c:pt>
                <c:pt idx="2729">
                  <c:v>99.633691406249994</c:v>
                </c:pt>
                <c:pt idx="2730">
                  <c:v>99.633618164062497</c:v>
                </c:pt>
                <c:pt idx="2731">
                  <c:v>99.634619140625006</c:v>
                </c:pt>
                <c:pt idx="2732">
                  <c:v>99.634423828124994</c:v>
                </c:pt>
                <c:pt idx="2733">
                  <c:v>99.633862304687497</c:v>
                </c:pt>
                <c:pt idx="2734">
                  <c:v>99.634936523437503</c:v>
                </c:pt>
                <c:pt idx="2735">
                  <c:v>99.6348876953125</c:v>
                </c:pt>
                <c:pt idx="2736">
                  <c:v>99.634497070312506</c:v>
                </c:pt>
                <c:pt idx="2737">
                  <c:v>99.634448242187503</c:v>
                </c:pt>
                <c:pt idx="2738">
                  <c:v>99.634350585937497</c:v>
                </c:pt>
                <c:pt idx="2739">
                  <c:v>99.633447265624994</c:v>
                </c:pt>
                <c:pt idx="2740">
                  <c:v>99.6339111328125</c:v>
                </c:pt>
                <c:pt idx="2741">
                  <c:v>99.634716796874997</c:v>
                </c:pt>
                <c:pt idx="2742">
                  <c:v>99.634838867187497</c:v>
                </c:pt>
                <c:pt idx="2743">
                  <c:v>99.633520507812506</c:v>
                </c:pt>
                <c:pt idx="2744">
                  <c:v>99.633813476562494</c:v>
                </c:pt>
                <c:pt idx="2745">
                  <c:v>99.634008789062506</c:v>
                </c:pt>
                <c:pt idx="2746">
                  <c:v>99.634204101562503</c:v>
                </c:pt>
                <c:pt idx="2747">
                  <c:v>99.634423828124994</c:v>
                </c:pt>
                <c:pt idx="2748">
                  <c:v>99.634301757812494</c:v>
                </c:pt>
                <c:pt idx="2749">
                  <c:v>99.634350585937497</c:v>
                </c:pt>
                <c:pt idx="2750">
                  <c:v>99.634179687499994</c:v>
                </c:pt>
                <c:pt idx="2751">
                  <c:v>99.634228515624997</c:v>
                </c:pt>
                <c:pt idx="2752">
                  <c:v>99.634106445312497</c:v>
                </c:pt>
                <c:pt idx="2753">
                  <c:v>99.633984374999997</c:v>
                </c:pt>
                <c:pt idx="2754">
                  <c:v>99.633886718750006</c:v>
                </c:pt>
                <c:pt idx="2755">
                  <c:v>99.633813476562494</c:v>
                </c:pt>
                <c:pt idx="2756">
                  <c:v>99.634008789062506</c:v>
                </c:pt>
                <c:pt idx="2757">
                  <c:v>99.634106445312497</c:v>
                </c:pt>
                <c:pt idx="2758">
                  <c:v>99.634350585937497</c:v>
                </c:pt>
                <c:pt idx="2759">
                  <c:v>99.634033203125</c:v>
                </c:pt>
                <c:pt idx="2760">
                  <c:v>99.634619140625006</c:v>
                </c:pt>
                <c:pt idx="2761">
                  <c:v>99.634790039062494</c:v>
                </c:pt>
                <c:pt idx="2762">
                  <c:v>99.634790039062494</c:v>
                </c:pt>
                <c:pt idx="2763">
                  <c:v>99.635058593750003</c:v>
                </c:pt>
                <c:pt idx="2764">
                  <c:v>99.63525390625</c:v>
                </c:pt>
                <c:pt idx="2765">
                  <c:v>99.634472656249997</c:v>
                </c:pt>
                <c:pt idx="2766">
                  <c:v>99.635034179687494</c:v>
                </c:pt>
                <c:pt idx="2767">
                  <c:v>99.634106445312497</c:v>
                </c:pt>
                <c:pt idx="2768">
                  <c:v>99.634350585937497</c:v>
                </c:pt>
                <c:pt idx="2769">
                  <c:v>99.634716796874997</c:v>
                </c:pt>
                <c:pt idx="2770">
                  <c:v>99.635058593750003</c:v>
                </c:pt>
                <c:pt idx="2771">
                  <c:v>99.635571289062497</c:v>
                </c:pt>
                <c:pt idx="2772">
                  <c:v>99.635449218749997</c:v>
                </c:pt>
                <c:pt idx="2773">
                  <c:v>99.635449218749997</c:v>
                </c:pt>
                <c:pt idx="2774">
                  <c:v>99.6357421875</c:v>
                </c:pt>
                <c:pt idx="2775">
                  <c:v>99.6356201171875</c:v>
                </c:pt>
                <c:pt idx="2776">
                  <c:v>99.635302734375003</c:v>
                </c:pt>
                <c:pt idx="2777">
                  <c:v>99.63525390625</c:v>
                </c:pt>
                <c:pt idx="2778">
                  <c:v>99.634912109374994</c:v>
                </c:pt>
                <c:pt idx="2779">
                  <c:v>99.635473632812506</c:v>
                </c:pt>
                <c:pt idx="2780">
                  <c:v>99.635229492187506</c:v>
                </c:pt>
                <c:pt idx="2781">
                  <c:v>99.634863281250006</c:v>
                </c:pt>
                <c:pt idx="2782">
                  <c:v>99.6348876953125</c:v>
                </c:pt>
                <c:pt idx="2783">
                  <c:v>99.635058593750003</c:v>
                </c:pt>
                <c:pt idx="2784">
                  <c:v>99.634497070312506</c:v>
                </c:pt>
                <c:pt idx="2785">
                  <c:v>99.634497070312506</c:v>
                </c:pt>
                <c:pt idx="2786">
                  <c:v>99.633886718750006</c:v>
                </c:pt>
                <c:pt idx="2787">
                  <c:v>99.633764648437506</c:v>
                </c:pt>
                <c:pt idx="2788">
                  <c:v>99.634350585937497</c:v>
                </c:pt>
                <c:pt idx="2789">
                  <c:v>99.634692382812503</c:v>
                </c:pt>
                <c:pt idx="2790">
                  <c:v>99.634790039062494</c:v>
                </c:pt>
                <c:pt idx="2791">
                  <c:v>99.635180664062503</c:v>
                </c:pt>
                <c:pt idx="2792">
                  <c:v>99.635522460937494</c:v>
                </c:pt>
                <c:pt idx="2793">
                  <c:v>99.634130859375006</c:v>
                </c:pt>
                <c:pt idx="2794">
                  <c:v>99.6331787109375</c:v>
                </c:pt>
                <c:pt idx="2795">
                  <c:v>99.633325195312494</c:v>
                </c:pt>
                <c:pt idx="2796">
                  <c:v>99.633862304687497</c:v>
                </c:pt>
                <c:pt idx="2797">
                  <c:v>99.633642578125006</c:v>
                </c:pt>
                <c:pt idx="2798">
                  <c:v>99.633276367187506</c:v>
                </c:pt>
                <c:pt idx="2799">
                  <c:v>99.633374023437497</c:v>
                </c:pt>
                <c:pt idx="2800">
                  <c:v>99.633447265624994</c:v>
                </c:pt>
                <c:pt idx="2801">
                  <c:v>99.633520507812506</c:v>
                </c:pt>
                <c:pt idx="2802">
                  <c:v>99.633813476562494</c:v>
                </c:pt>
                <c:pt idx="2803">
                  <c:v>99.634912109374994</c:v>
                </c:pt>
                <c:pt idx="2804">
                  <c:v>99.635083007812497</c:v>
                </c:pt>
                <c:pt idx="2805">
                  <c:v>99.634228515624997</c:v>
                </c:pt>
                <c:pt idx="2806">
                  <c:v>99.6339111328125</c:v>
                </c:pt>
                <c:pt idx="2807">
                  <c:v>99.633129882812497</c:v>
                </c:pt>
                <c:pt idx="2808">
                  <c:v>99.633496093749997</c:v>
                </c:pt>
                <c:pt idx="2809">
                  <c:v>99.633935546874994</c:v>
                </c:pt>
                <c:pt idx="2810">
                  <c:v>99.634326171875003</c:v>
                </c:pt>
                <c:pt idx="2811">
                  <c:v>99.634008789062506</c:v>
                </c:pt>
                <c:pt idx="2812">
                  <c:v>99.633886718750006</c:v>
                </c:pt>
                <c:pt idx="2813">
                  <c:v>99.633520507812506</c:v>
                </c:pt>
                <c:pt idx="2814">
                  <c:v>99.633691406249994</c:v>
                </c:pt>
                <c:pt idx="2815">
                  <c:v>99.632568359375</c:v>
                </c:pt>
                <c:pt idx="2816">
                  <c:v>99.632299804687506</c:v>
                </c:pt>
                <c:pt idx="2817">
                  <c:v>99.632861328125003</c:v>
                </c:pt>
                <c:pt idx="2818">
                  <c:v>99.631884765625003</c:v>
                </c:pt>
                <c:pt idx="2819">
                  <c:v>99.632250976562503</c:v>
                </c:pt>
                <c:pt idx="2820">
                  <c:v>99.633081054687494</c:v>
                </c:pt>
                <c:pt idx="2821">
                  <c:v>99.633496093749997</c:v>
                </c:pt>
                <c:pt idx="2822">
                  <c:v>99.632958984374994</c:v>
                </c:pt>
                <c:pt idx="2823">
                  <c:v>99.633154296875006</c:v>
                </c:pt>
                <c:pt idx="2824">
                  <c:v>99.633276367187506</c:v>
                </c:pt>
                <c:pt idx="2825">
                  <c:v>99.6336669921875</c:v>
                </c:pt>
                <c:pt idx="2826">
                  <c:v>99.634130859375006</c:v>
                </c:pt>
                <c:pt idx="2827">
                  <c:v>99.633544921875</c:v>
                </c:pt>
                <c:pt idx="2828">
                  <c:v>99.633496093749997</c:v>
                </c:pt>
                <c:pt idx="2829">
                  <c:v>99.6339111328125</c:v>
                </c:pt>
                <c:pt idx="2830">
                  <c:v>99.634204101562503</c:v>
                </c:pt>
                <c:pt idx="2831">
                  <c:v>99.635351562500006</c:v>
                </c:pt>
                <c:pt idx="2832">
                  <c:v>99.635351562500006</c:v>
                </c:pt>
                <c:pt idx="2833">
                  <c:v>99.635180664062503</c:v>
                </c:pt>
                <c:pt idx="2834">
                  <c:v>99.634594726562497</c:v>
                </c:pt>
                <c:pt idx="2835">
                  <c:v>99.634594726562497</c:v>
                </c:pt>
                <c:pt idx="2836">
                  <c:v>99.634838867187497</c:v>
                </c:pt>
                <c:pt idx="2837">
                  <c:v>99.634814453125003</c:v>
                </c:pt>
                <c:pt idx="2838">
                  <c:v>99.634350585937497</c:v>
                </c:pt>
                <c:pt idx="2839">
                  <c:v>99.63427734375</c:v>
                </c:pt>
                <c:pt idx="2840">
                  <c:v>99.634204101562503</c:v>
                </c:pt>
                <c:pt idx="2841">
                  <c:v>99.633447265624994</c:v>
                </c:pt>
                <c:pt idx="2842">
                  <c:v>99.633813476562494</c:v>
                </c:pt>
                <c:pt idx="2843">
                  <c:v>99.633984374999997</c:v>
                </c:pt>
                <c:pt idx="2844">
                  <c:v>99.634252929687506</c:v>
                </c:pt>
                <c:pt idx="2845">
                  <c:v>99.634423828124994</c:v>
                </c:pt>
                <c:pt idx="2846">
                  <c:v>99.635888671874994</c:v>
                </c:pt>
                <c:pt idx="2847">
                  <c:v>99.635815429687497</c:v>
                </c:pt>
                <c:pt idx="2848">
                  <c:v>99.635815429687497</c:v>
                </c:pt>
                <c:pt idx="2849">
                  <c:v>99.635009765625</c:v>
                </c:pt>
                <c:pt idx="2850">
                  <c:v>99.635180664062503</c:v>
                </c:pt>
                <c:pt idx="2851">
                  <c:v>99.634814453125003</c:v>
                </c:pt>
                <c:pt idx="2852">
                  <c:v>99.634838867187497</c:v>
                </c:pt>
                <c:pt idx="2853">
                  <c:v>99.634790039062494</c:v>
                </c:pt>
                <c:pt idx="2854">
                  <c:v>99.634423828124994</c:v>
                </c:pt>
                <c:pt idx="2855">
                  <c:v>99.634301757812494</c:v>
                </c:pt>
                <c:pt idx="2856">
                  <c:v>99.633959960937503</c:v>
                </c:pt>
                <c:pt idx="2857">
                  <c:v>99.634472656249997</c:v>
                </c:pt>
                <c:pt idx="2858">
                  <c:v>99.633374023437497</c:v>
                </c:pt>
                <c:pt idx="2859">
                  <c:v>99.634301757812494</c:v>
                </c:pt>
                <c:pt idx="2860">
                  <c:v>99.634960937499997</c:v>
                </c:pt>
                <c:pt idx="2861">
                  <c:v>99.634790039062494</c:v>
                </c:pt>
                <c:pt idx="2862">
                  <c:v>99.634350585937497</c:v>
                </c:pt>
                <c:pt idx="2863">
                  <c:v>99.635278320312494</c:v>
                </c:pt>
                <c:pt idx="2864">
                  <c:v>99.634448242187503</c:v>
                </c:pt>
                <c:pt idx="2865">
                  <c:v>99.6346435546875</c:v>
                </c:pt>
                <c:pt idx="2866">
                  <c:v>99.633691406249994</c:v>
                </c:pt>
                <c:pt idx="2867">
                  <c:v>99.634057617187494</c:v>
                </c:pt>
                <c:pt idx="2868">
                  <c:v>99.633276367187506</c:v>
                </c:pt>
                <c:pt idx="2869">
                  <c:v>99.632885742187497</c:v>
                </c:pt>
                <c:pt idx="2870">
                  <c:v>99.633984374999997</c:v>
                </c:pt>
                <c:pt idx="2871">
                  <c:v>99.633764648437506</c:v>
                </c:pt>
                <c:pt idx="2872">
                  <c:v>99.6348876953125</c:v>
                </c:pt>
                <c:pt idx="2873">
                  <c:v>99.634594726562497</c:v>
                </c:pt>
                <c:pt idx="2874">
                  <c:v>99.634375000000006</c:v>
                </c:pt>
                <c:pt idx="2875">
                  <c:v>99.635009765625</c:v>
                </c:pt>
                <c:pt idx="2876">
                  <c:v>99.635644531249994</c:v>
                </c:pt>
                <c:pt idx="2877">
                  <c:v>99.635693359374997</c:v>
                </c:pt>
                <c:pt idx="2878">
                  <c:v>99.635498046875</c:v>
                </c:pt>
                <c:pt idx="2879">
                  <c:v>99.635522460937494</c:v>
                </c:pt>
                <c:pt idx="2880">
                  <c:v>99.635815429687497</c:v>
                </c:pt>
                <c:pt idx="2881">
                  <c:v>99.635839843750006</c:v>
                </c:pt>
                <c:pt idx="2882">
                  <c:v>99.6343994140625</c:v>
                </c:pt>
                <c:pt idx="2883">
                  <c:v>99.633496093749997</c:v>
                </c:pt>
                <c:pt idx="2884">
                  <c:v>99.633740234374997</c:v>
                </c:pt>
                <c:pt idx="2885">
                  <c:v>99.634497070312506</c:v>
                </c:pt>
                <c:pt idx="2886">
                  <c:v>99.634692382812503</c:v>
                </c:pt>
                <c:pt idx="2887">
                  <c:v>99.635595703125006</c:v>
                </c:pt>
                <c:pt idx="2888">
                  <c:v>99.634423828124994</c:v>
                </c:pt>
                <c:pt idx="2889">
                  <c:v>99.634790039062494</c:v>
                </c:pt>
                <c:pt idx="2890">
                  <c:v>99.634912109374994</c:v>
                </c:pt>
                <c:pt idx="2891">
                  <c:v>99.635644531249994</c:v>
                </c:pt>
                <c:pt idx="2892">
                  <c:v>99.635498046875</c:v>
                </c:pt>
                <c:pt idx="2893">
                  <c:v>99.634936523437503</c:v>
                </c:pt>
                <c:pt idx="2894">
                  <c:v>99.635083007812497</c:v>
                </c:pt>
                <c:pt idx="2895">
                  <c:v>99.634741210937506</c:v>
                </c:pt>
                <c:pt idx="2896">
                  <c:v>99.634936523437503</c:v>
                </c:pt>
                <c:pt idx="2897">
                  <c:v>99.634057617187494</c:v>
                </c:pt>
                <c:pt idx="2898">
                  <c:v>99.634008789062506</c:v>
                </c:pt>
                <c:pt idx="2899">
                  <c:v>99.634130859375006</c:v>
                </c:pt>
                <c:pt idx="2900">
                  <c:v>99.6346435546875</c:v>
                </c:pt>
                <c:pt idx="2901">
                  <c:v>99.634204101562503</c:v>
                </c:pt>
                <c:pt idx="2902">
                  <c:v>99.634936523437503</c:v>
                </c:pt>
                <c:pt idx="2903">
                  <c:v>99.634619140625006</c:v>
                </c:pt>
                <c:pt idx="2904">
                  <c:v>99.634838867187497</c:v>
                </c:pt>
                <c:pt idx="2905">
                  <c:v>99.634033203125</c:v>
                </c:pt>
                <c:pt idx="2906">
                  <c:v>99.633642578125006</c:v>
                </c:pt>
                <c:pt idx="2907">
                  <c:v>99.633544921875</c:v>
                </c:pt>
                <c:pt idx="2908">
                  <c:v>99.633544921875</c:v>
                </c:pt>
                <c:pt idx="2909">
                  <c:v>99.633837890625003</c:v>
                </c:pt>
                <c:pt idx="2910">
                  <c:v>99.633837890625003</c:v>
                </c:pt>
                <c:pt idx="2911">
                  <c:v>99.633398437500006</c:v>
                </c:pt>
                <c:pt idx="2912">
                  <c:v>99.633105468750003</c:v>
                </c:pt>
                <c:pt idx="2913">
                  <c:v>99.632885742187497</c:v>
                </c:pt>
                <c:pt idx="2914">
                  <c:v>99.6336669921875</c:v>
                </c:pt>
                <c:pt idx="2915">
                  <c:v>99.633837890625003</c:v>
                </c:pt>
                <c:pt idx="2916">
                  <c:v>99.633837890625003</c:v>
                </c:pt>
                <c:pt idx="2917">
                  <c:v>99.634106445312497</c:v>
                </c:pt>
                <c:pt idx="2918">
                  <c:v>99.634130859375006</c:v>
                </c:pt>
                <c:pt idx="2919">
                  <c:v>99.634497070312506</c:v>
                </c:pt>
                <c:pt idx="2920">
                  <c:v>99.634936523437503</c:v>
                </c:pt>
                <c:pt idx="2921">
                  <c:v>99.634912109374994</c:v>
                </c:pt>
                <c:pt idx="2922">
                  <c:v>99.635058593750003</c:v>
                </c:pt>
                <c:pt idx="2923">
                  <c:v>99.635205078124997</c:v>
                </c:pt>
                <c:pt idx="2924">
                  <c:v>99.634936523437503</c:v>
                </c:pt>
                <c:pt idx="2925">
                  <c:v>99.634960937499997</c:v>
                </c:pt>
                <c:pt idx="2926">
                  <c:v>99.634594726562497</c:v>
                </c:pt>
                <c:pt idx="2927">
                  <c:v>99.634130859375006</c:v>
                </c:pt>
                <c:pt idx="2928">
                  <c:v>99.633959960937503</c:v>
                </c:pt>
                <c:pt idx="2929">
                  <c:v>99.633691406249994</c:v>
                </c:pt>
                <c:pt idx="2930">
                  <c:v>99.633447265624994</c:v>
                </c:pt>
                <c:pt idx="2931">
                  <c:v>99.634179687499994</c:v>
                </c:pt>
                <c:pt idx="2932">
                  <c:v>99.634082031250003</c:v>
                </c:pt>
                <c:pt idx="2933">
                  <c:v>99.633129882812497</c:v>
                </c:pt>
                <c:pt idx="2934">
                  <c:v>99.633642578125006</c:v>
                </c:pt>
                <c:pt idx="2935">
                  <c:v>99.633593750000003</c:v>
                </c:pt>
                <c:pt idx="2936">
                  <c:v>99.6339111328125</c:v>
                </c:pt>
                <c:pt idx="2937">
                  <c:v>99.633471679687503</c:v>
                </c:pt>
                <c:pt idx="2938">
                  <c:v>99.6341552734375</c:v>
                </c:pt>
                <c:pt idx="2939">
                  <c:v>99.633837890625003</c:v>
                </c:pt>
                <c:pt idx="2940">
                  <c:v>99.633251953124997</c:v>
                </c:pt>
                <c:pt idx="2941">
                  <c:v>99.633764648437506</c:v>
                </c:pt>
                <c:pt idx="2942">
                  <c:v>99.634082031250003</c:v>
                </c:pt>
                <c:pt idx="2943">
                  <c:v>99.633105468750003</c:v>
                </c:pt>
                <c:pt idx="2944">
                  <c:v>99.633837890625003</c:v>
                </c:pt>
                <c:pt idx="2945">
                  <c:v>99.633715820312503</c:v>
                </c:pt>
                <c:pt idx="2946">
                  <c:v>99.633886718750006</c:v>
                </c:pt>
                <c:pt idx="2947">
                  <c:v>99.634692382812503</c:v>
                </c:pt>
              </c:numCache>
            </c:numRef>
          </c:yVal>
          <c:smooth val="0"/>
          <c:extLst>
            <c:ext xmlns:c16="http://schemas.microsoft.com/office/drawing/2014/chart" uri="{C3380CC4-5D6E-409C-BE32-E72D297353CC}">
              <c16:uniqueId val="{00000000-C68E-407A-9A7D-662B2107582B}"/>
            </c:ext>
          </c:extLst>
        </c:ser>
        <c:dLbls>
          <c:showLegendKey val="0"/>
          <c:showVal val="0"/>
          <c:showCatName val="0"/>
          <c:showSerName val="0"/>
          <c:showPercent val="0"/>
          <c:showBubbleSize val="0"/>
        </c:dLbls>
        <c:axId val="542218688"/>
        <c:axId val="542222624"/>
      </c:scatterChart>
      <c:valAx>
        <c:axId val="542218688"/>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2222624"/>
        <c:crosses val="autoZero"/>
        <c:crossBetween val="midCat"/>
      </c:valAx>
      <c:valAx>
        <c:axId val="542222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2218688"/>
        <c:crosses val="autoZero"/>
        <c:crossBetween val="midCat"/>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25400" cap="rnd">
              <a:solidFill>
                <a:schemeClr val="accent1">
                  <a:alpha val="99000"/>
                </a:schemeClr>
              </a:solidFill>
              <a:round/>
            </a:ln>
            <a:effectLst/>
          </c:spPr>
          <c:marker>
            <c:symbol val="circle"/>
            <c:size val="5"/>
            <c:spPr>
              <a:solidFill>
                <a:schemeClr val="accent1"/>
              </a:solidFill>
              <a:ln w="9525">
                <a:solidFill>
                  <a:schemeClr val="accent1"/>
                </a:solidFill>
              </a:ln>
              <a:effectLst/>
            </c:spPr>
          </c:marker>
          <c:xVal>
            <c:numRef>
              <c:f>'Raw Data'!$A$2:$A$2255</c:f>
              <c:numCache>
                <c:formatCode>General</c:formatCode>
                <c:ptCount val="2254"/>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15.120000000000001</c:v>
                </c:pt>
                <c:pt idx="379">
                  <c:v>15.16</c:v>
                </c:pt>
                <c:pt idx="380">
                  <c:v>15.200000000000001</c:v>
                </c:pt>
                <c:pt idx="381">
                  <c:v>15.24</c:v>
                </c:pt>
                <c:pt idx="382">
                  <c:v>15.280000000000001</c:v>
                </c:pt>
                <c:pt idx="383">
                  <c:v>15.32</c:v>
                </c:pt>
                <c:pt idx="384">
                  <c:v>15.360000000000001</c:v>
                </c:pt>
                <c:pt idx="385">
                  <c:v>15.4</c:v>
                </c:pt>
                <c:pt idx="386">
                  <c:v>15.440000000000001</c:v>
                </c:pt>
                <c:pt idx="387">
                  <c:v>15.48</c:v>
                </c:pt>
                <c:pt idx="388">
                  <c:v>15.520000000000001</c:v>
                </c:pt>
                <c:pt idx="389">
                  <c:v>15.56</c:v>
                </c:pt>
                <c:pt idx="390">
                  <c:v>15.600000000000001</c:v>
                </c:pt>
                <c:pt idx="391">
                  <c:v>15.64</c:v>
                </c:pt>
                <c:pt idx="392">
                  <c:v>15.680000000000001</c:v>
                </c:pt>
                <c:pt idx="393">
                  <c:v>15.72</c:v>
                </c:pt>
                <c:pt idx="394">
                  <c:v>15.760000000000002</c:v>
                </c:pt>
                <c:pt idx="395">
                  <c:v>15.8</c:v>
                </c:pt>
                <c:pt idx="396">
                  <c:v>15.840000000000002</c:v>
                </c:pt>
                <c:pt idx="397">
                  <c:v>15.88</c:v>
                </c:pt>
                <c:pt idx="398">
                  <c:v>15.920000000000002</c:v>
                </c:pt>
                <c:pt idx="399">
                  <c:v>15.96</c:v>
                </c:pt>
                <c:pt idx="400">
                  <c:v>16</c:v>
                </c:pt>
                <c:pt idx="401">
                  <c:v>16.040000000000003</c:v>
                </c:pt>
                <c:pt idx="402">
                  <c:v>16.080000000000002</c:v>
                </c:pt>
                <c:pt idx="403">
                  <c:v>16.12</c:v>
                </c:pt>
                <c:pt idx="404">
                  <c:v>16.16</c:v>
                </c:pt>
                <c:pt idx="405">
                  <c:v>16.2</c:v>
                </c:pt>
                <c:pt idx="406">
                  <c:v>16.240000000000002</c:v>
                </c:pt>
                <c:pt idx="407">
                  <c:v>16.28</c:v>
                </c:pt>
                <c:pt idx="408">
                  <c:v>16.32</c:v>
                </c:pt>
                <c:pt idx="409">
                  <c:v>16.36</c:v>
                </c:pt>
                <c:pt idx="410">
                  <c:v>16.400000000000002</c:v>
                </c:pt>
                <c:pt idx="411">
                  <c:v>16.440000000000001</c:v>
                </c:pt>
                <c:pt idx="412">
                  <c:v>16.48</c:v>
                </c:pt>
                <c:pt idx="413">
                  <c:v>16.52</c:v>
                </c:pt>
                <c:pt idx="414">
                  <c:v>16.560000000000002</c:v>
                </c:pt>
                <c:pt idx="415">
                  <c:v>16.600000000000001</c:v>
                </c:pt>
                <c:pt idx="416">
                  <c:v>16.64</c:v>
                </c:pt>
                <c:pt idx="417">
                  <c:v>16.68</c:v>
                </c:pt>
                <c:pt idx="418">
                  <c:v>16.720000000000002</c:v>
                </c:pt>
                <c:pt idx="419">
                  <c:v>16.760000000000002</c:v>
                </c:pt>
                <c:pt idx="420">
                  <c:v>16.8</c:v>
                </c:pt>
                <c:pt idx="421">
                  <c:v>16.84</c:v>
                </c:pt>
                <c:pt idx="422">
                  <c:v>16.880000000000003</c:v>
                </c:pt>
                <c:pt idx="423">
                  <c:v>16.920000000000002</c:v>
                </c:pt>
                <c:pt idx="424">
                  <c:v>16.96</c:v>
                </c:pt>
                <c:pt idx="425">
                  <c:v>17</c:v>
                </c:pt>
                <c:pt idx="426">
                  <c:v>17.040000000000003</c:v>
                </c:pt>
                <c:pt idx="427">
                  <c:v>17.080000000000002</c:v>
                </c:pt>
                <c:pt idx="428">
                  <c:v>17.12</c:v>
                </c:pt>
                <c:pt idx="429">
                  <c:v>17.16</c:v>
                </c:pt>
                <c:pt idx="430">
                  <c:v>17.200000000000003</c:v>
                </c:pt>
                <c:pt idx="431">
                  <c:v>17.240000000000002</c:v>
                </c:pt>
                <c:pt idx="432">
                  <c:v>17.28</c:v>
                </c:pt>
                <c:pt idx="433">
                  <c:v>17.32</c:v>
                </c:pt>
                <c:pt idx="434">
                  <c:v>17.36</c:v>
                </c:pt>
                <c:pt idx="435">
                  <c:v>17.400000000000002</c:v>
                </c:pt>
                <c:pt idx="436">
                  <c:v>17.440000000000001</c:v>
                </c:pt>
                <c:pt idx="437">
                  <c:v>17.48</c:v>
                </c:pt>
                <c:pt idx="438">
                  <c:v>17.52</c:v>
                </c:pt>
                <c:pt idx="439">
                  <c:v>17.560000000000002</c:v>
                </c:pt>
                <c:pt idx="440">
                  <c:v>17.600000000000001</c:v>
                </c:pt>
                <c:pt idx="441">
                  <c:v>17.64</c:v>
                </c:pt>
                <c:pt idx="442">
                  <c:v>17.68</c:v>
                </c:pt>
                <c:pt idx="443">
                  <c:v>17.720000000000002</c:v>
                </c:pt>
                <c:pt idx="444">
                  <c:v>17.760000000000002</c:v>
                </c:pt>
                <c:pt idx="445">
                  <c:v>17.8</c:v>
                </c:pt>
                <c:pt idx="446">
                  <c:v>17.84</c:v>
                </c:pt>
                <c:pt idx="447">
                  <c:v>17.880000000000003</c:v>
                </c:pt>
                <c:pt idx="448">
                  <c:v>17.920000000000002</c:v>
                </c:pt>
                <c:pt idx="449">
                  <c:v>17.96</c:v>
                </c:pt>
                <c:pt idx="450">
                  <c:v>18</c:v>
                </c:pt>
                <c:pt idx="451">
                  <c:v>18.040000000000003</c:v>
                </c:pt>
                <c:pt idx="452">
                  <c:v>18.080000000000002</c:v>
                </c:pt>
                <c:pt idx="453">
                  <c:v>18.12</c:v>
                </c:pt>
                <c:pt idx="454">
                  <c:v>18.16</c:v>
                </c:pt>
                <c:pt idx="455">
                  <c:v>18.200000000000003</c:v>
                </c:pt>
                <c:pt idx="456">
                  <c:v>18.240000000000002</c:v>
                </c:pt>
                <c:pt idx="457">
                  <c:v>18.28</c:v>
                </c:pt>
                <c:pt idx="458">
                  <c:v>18.32</c:v>
                </c:pt>
                <c:pt idx="459">
                  <c:v>18.36</c:v>
                </c:pt>
                <c:pt idx="460">
                  <c:v>18.400000000000002</c:v>
                </c:pt>
                <c:pt idx="461">
                  <c:v>18.440000000000001</c:v>
                </c:pt>
                <c:pt idx="462">
                  <c:v>18.48</c:v>
                </c:pt>
                <c:pt idx="463">
                  <c:v>18.52</c:v>
                </c:pt>
                <c:pt idx="464">
                  <c:v>18.560000000000002</c:v>
                </c:pt>
                <c:pt idx="465">
                  <c:v>18.600000000000001</c:v>
                </c:pt>
                <c:pt idx="466">
                  <c:v>18.64</c:v>
                </c:pt>
                <c:pt idx="467">
                  <c:v>18.68</c:v>
                </c:pt>
                <c:pt idx="468">
                  <c:v>18.720000000000002</c:v>
                </c:pt>
                <c:pt idx="469">
                  <c:v>18.760000000000002</c:v>
                </c:pt>
                <c:pt idx="470">
                  <c:v>18.8</c:v>
                </c:pt>
                <c:pt idx="471">
                  <c:v>18.84</c:v>
                </c:pt>
                <c:pt idx="472">
                  <c:v>18.880000000000003</c:v>
                </c:pt>
                <c:pt idx="473">
                  <c:v>18.920000000000002</c:v>
                </c:pt>
                <c:pt idx="474">
                  <c:v>18.96</c:v>
                </c:pt>
                <c:pt idx="475">
                  <c:v>19</c:v>
                </c:pt>
                <c:pt idx="476">
                  <c:v>19.040000000000003</c:v>
                </c:pt>
                <c:pt idx="477">
                  <c:v>19.080000000000002</c:v>
                </c:pt>
                <c:pt idx="478">
                  <c:v>19.12</c:v>
                </c:pt>
                <c:pt idx="479">
                  <c:v>19.16</c:v>
                </c:pt>
                <c:pt idx="480">
                  <c:v>19.200000000000003</c:v>
                </c:pt>
                <c:pt idx="481">
                  <c:v>19.240000000000002</c:v>
                </c:pt>
                <c:pt idx="482">
                  <c:v>19.28</c:v>
                </c:pt>
                <c:pt idx="483">
                  <c:v>19.32</c:v>
                </c:pt>
                <c:pt idx="484">
                  <c:v>19.36</c:v>
                </c:pt>
                <c:pt idx="485">
                  <c:v>19.400000000000002</c:v>
                </c:pt>
                <c:pt idx="486">
                  <c:v>19.440000000000001</c:v>
                </c:pt>
                <c:pt idx="487">
                  <c:v>19.48</c:v>
                </c:pt>
                <c:pt idx="488">
                  <c:v>19.52</c:v>
                </c:pt>
                <c:pt idx="489">
                  <c:v>19.560000000000002</c:v>
                </c:pt>
                <c:pt idx="490">
                  <c:v>19.600000000000001</c:v>
                </c:pt>
                <c:pt idx="491">
                  <c:v>19.64</c:v>
                </c:pt>
                <c:pt idx="492">
                  <c:v>19.68</c:v>
                </c:pt>
                <c:pt idx="493">
                  <c:v>19.720000000000002</c:v>
                </c:pt>
                <c:pt idx="494">
                  <c:v>19.760000000000002</c:v>
                </c:pt>
                <c:pt idx="495">
                  <c:v>19.8</c:v>
                </c:pt>
                <c:pt idx="496">
                  <c:v>19.84</c:v>
                </c:pt>
                <c:pt idx="497">
                  <c:v>19.880000000000003</c:v>
                </c:pt>
                <c:pt idx="498">
                  <c:v>19.920000000000002</c:v>
                </c:pt>
                <c:pt idx="499">
                  <c:v>19.96</c:v>
                </c:pt>
                <c:pt idx="500">
                  <c:v>20</c:v>
                </c:pt>
                <c:pt idx="501">
                  <c:v>20.040000000000003</c:v>
                </c:pt>
                <c:pt idx="502">
                  <c:v>20.080000000000002</c:v>
                </c:pt>
                <c:pt idx="503">
                  <c:v>20.12</c:v>
                </c:pt>
                <c:pt idx="504">
                  <c:v>20.16</c:v>
                </c:pt>
                <c:pt idx="505">
                  <c:v>20.200000000000003</c:v>
                </c:pt>
                <c:pt idx="506">
                  <c:v>20.240000000000002</c:v>
                </c:pt>
                <c:pt idx="507">
                  <c:v>20.28</c:v>
                </c:pt>
                <c:pt idx="508">
                  <c:v>20.32</c:v>
                </c:pt>
                <c:pt idx="509">
                  <c:v>20.360000000000003</c:v>
                </c:pt>
                <c:pt idx="510">
                  <c:v>20.400000000000002</c:v>
                </c:pt>
                <c:pt idx="511">
                  <c:v>20.440000000000001</c:v>
                </c:pt>
                <c:pt idx="512">
                  <c:v>20.48</c:v>
                </c:pt>
                <c:pt idx="513">
                  <c:v>20.52</c:v>
                </c:pt>
                <c:pt idx="514">
                  <c:v>20.560000000000002</c:v>
                </c:pt>
                <c:pt idx="515">
                  <c:v>20.6</c:v>
                </c:pt>
                <c:pt idx="516">
                  <c:v>20.64</c:v>
                </c:pt>
                <c:pt idx="517">
                  <c:v>20.68</c:v>
                </c:pt>
                <c:pt idx="518">
                  <c:v>20.720000000000002</c:v>
                </c:pt>
                <c:pt idx="519">
                  <c:v>20.76</c:v>
                </c:pt>
                <c:pt idx="520">
                  <c:v>20.8</c:v>
                </c:pt>
                <c:pt idx="521">
                  <c:v>20.84</c:v>
                </c:pt>
                <c:pt idx="522">
                  <c:v>20.880000000000003</c:v>
                </c:pt>
                <c:pt idx="523">
                  <c:v>20.92</c:v>
                </c:pt>
                <c:pt idx="524">
                  <c:v>20.96</c:v>
                </c:pt>
                <c:pt idx="525">
                  <c:v>21</c:v>
                </c:pt>
                <c:pt idx="526">
                  <c:v>21.040000000000003</c:v>
                </c:pt>
                <c:pt idx="527">
                  <c:v>21.080000000000002</c:v>
                </c:pt>
                <c:pt idx="528">
                  <c:v>21.12</c:v>
                </c:pt>
                <c:pt idx="529">
                  <c:v>21.16</c:v>
                </c:pt>
                <c:pt idx="530">
                  <c:v>21.200000000000003</c:v>
                </c:pt>
                <c:pt idx="531">
                  <c:v>21.240000000000002</c:v>
                </c:pt>
                <c:pt idx="532">
                  <c:v>21.28</c:v>
                </c:pt>
                <c:pt idx="533">
                  <c:v>21.32</c:v>
                </c:pt>
                <c:pt idx="534">
                  <c:v>21.360000000000003</c:v>
                </c:pt>
                <c:pt idx="535">
                  <c:v>21.400000000000002</c:v>
                </c:pt>
                <c:pt idx="536">
                  <c:v>21.44</c:v>
                </c:pt>
                <c:pt idx="537">
                  <c:v>21.48</c:v>
                </c:pt>
                <c:pt idx="538">
                  <c:v>21.52</c:v>
                </c:pt>
                <c:pt idx="539">
                  <c:v>21.560000000000002</c:v>
                </c:pt>
                <c:pt idx="540">
                  <c:v>21.6</c:v>
                </c:pt>
                <c:pt idx="541">
                  <c:v>21.64</c:v>
                </c:pt>
                <c:pt idx="542">
                  <c:v>21.68</c:v>
                </c:pt>
                <c:pt idx="543">
                  <c:v>21.720000000000002</c:v>
                </c:pt>
                <c:pt idx="544">
                  <c:v>21.76</c:v>
                </c:pt>
                <c:pt idx="545">
                  <c:v>21.8</c:v>
                </c:pt>
                <c:pt idx="546">
                  <c:v>21.84</c:v>
                </c:pt>
                <c:pt idx="547">
                  <c:v>21.880000000000003</c:v>
                </c:pt>
                <c:pt idx="548">
                  <c:v>21.92</c:v>
                </c:pt>
                <c:pt idx="549">
                  <c:v>21.96</c:v>
                </c:pt>
                <c:pt idx="550">
                  <c:v>22</c:v>
                </c:pt>
                <c:pt idx="551">
                  <c:v>22.040000000000003</c:v>
                </c:pt>
                <c:pt idx="552">
                  <c:v>22.080000000000002</c:v>
                </c:pt>
                <c:pt idx="553">
                  <c:v>22.12</c:v>
                </c:pt>
                <c:pt idx="554">
                  <c:v>22.16</c:v>
                </c:pt>
                <c:pt idx="555">
                  <c:v>22.200000000000003</c:v>
                </c:pt>
                <c:pt idx="556">
                  <c:v>22.240000000000002</c:v>
                </c:pt>
                <c:pt idx="557">
                  <c:v>22.28</c:v>
                </c:pt>
                <c:pt idx="558">
                  <c:v>22.32</c:v>
                </c:pt>
                <c:pt idx="559">
                  <c:v>22.360000000000003</c:v>
                </c:pt>
                <c:pt idx="560">
                  <c:v>22.400000000000002</c:v>
                </c:pt>
                <c:pt idx="561">
                  <c:v>22.44</c:v>
                </c:pt>
                <c:pt idx="562">
                  <c:v>22.48</c:v>
                </c:pt>
                <c:pt idx="563">
                  <c:v>22.520000000000003</c:v>
                </c:pt>
                <c:pt idx="564">
                  <c:v>22.560000000000002</c:v>
                </c:pt>
                <c:pt idx="565">
                  <c:v>22.6</c:v>
                </c:pt>
                <c:pt idx="566">
                  <c:v>22.64</c:v>
                </c:pt>
                <c:pt idx="567">
                  <c:v>22.68</c:v>
                </c:pt>
                <c:pt idx="568">
                  <c:v>22.720000000000002</c:v>
                </c:pt>
                <c:pt idx="569">
                  <c:v>22.76</c:v>
                </c:pt>
                <c:pt idx="570">
                  <c:v>22.8</c:v>
                </c:pt>
                <c:pt idx="571">
                  <c:v>22.84</c:v>
                </c:pt>
                <c:pt idx="572">
                  <c:v>22.880000000000003</c:v>
                </c:pt>
                <c:pt idx="573">
                  <c:v>22.92</c:v>
                </c:pt>
                <c:pt idx="574">
                  <c:v>22.96</c:v>
                </c:pt>
                <c:pt idx="575">
                  <c:v>23</c:v>
                </c:pt>
                <c:pt idx="576">
                  <c:v>23.040000000000003</c:v>
                </c:pt>
                <c:pt idx="577">
                  <c:v>23.080000000000002</c:v>
                </c:pt>
                <c:pt idx="578">
                  <c:v>23.12</c:v>
                </c:pt>
                <c:pt idx="579">
                  <c:v>23.16</c:v>
                </c:pt>
                <c:pt idx="580">
                  <c:v>23.200000000000003</c:v>
                </c:pt>
                <c:pt idx="581">
                  <c:v>23.240000000000002</c:v>
                </c:pt>
                <c:pt idx="582">
                  <c:v>23.28</c:v>
                </c:pt>
                <c:pt idx="583">
                  <c:v>23.32</c:v>
                </c:pt>
                <c:pt idx="584">
                  <c:v>23.360000000000003</c:v>
                </c:pt>
                <c:pt idx="585">
                  <c:v>23.400000000000002</c:v>
                </c:pt>
                <c:pt idx="586">
                  <c:v>23.44</c:v>
                </c:pt>
                <c:pt idx="587">
                  <c:v>23.48</c:v>
                </c:pt>
                <c:pt idx="588">
                  <c:v>23.520000000000003</c:v>
                </c:pt>
                <c:pt idx="589">
                  <c:v>23.560000000000002</c:v>
                </c:pt>
                <c:pt idx="590">
                  <c:v>23.6</c:v>
                </c:pt>
                <c:pt idx="591">
                  <c:v>23.64</c:v>
                </c:pt>
                <c:pt idx="592">
                  <c:v>23.68</c:v>
                </c:pt>
                <c:pt idx="593">
                  <c:v>23.720000000000002</c:v>
                </c:pt>
                <c:pt idx="594">
                  <c:v>23.76</c:v>
                </c:pt>
                <c:pt idx="595">
                  <c:v>23.8</c:v>
                </c:pt>
                <c:pt idx="596">
                  <c:v>23.84</c:v>
                </c:pt>
                <c:pt idx="597">
                  <c:v>23.880000000000003</c:v>
                </c:pt>
                <c:pt idx="598">
                  <c:v>23.92</c:v>
                </c:pt>
                <c:pt idx="599">
                  <c:v>23.96</c:v>
                </c:pt>
                <c:pt idx="600">
                  <c:v>24</c:v>
                </c:pt>
                <c:pt idx="601">
                  <c:v>24.040000000000003</c:v>
                </c:pt>
                <c:pt idx="602">
                  <c:v>24.080000000000002</c:v>
                </c:pt>
                <c:pt idx="603">
                  <c:v>24.12</c:v>
                </c:pt>
                <c:pt idx="604">
                  <c:v>24.16</c:v>
                </c:pt>
                <c:pt idx="605">
                  <c:v>24.200000000000003</c:v>
                </c:pt>
                <c:pt idx="606">
                  <c:v>24.240000000000002</c:v>
                </c:pt>
                <c:pt idx="607">
                  <c:v>24.28</c:v>
                </c:pt>
                <c:pt idx="608">
                  <c:v>24.32</c:v>
                </c:pt>
                <c:pt idx="609">
                  <c:v>24.360000000000003</c:v>
                </c:pt>
                <c:pt idx="610">
                  <c:v>24.400000000000002</c:v>
                </c:pt>
                <c:pt idx="611">
                  <c:v>24.44</c:v>
                </c:pt>
                <c:pt idx="612">
                  <c:v>24.48</c:v>
                </c:pt>
                <c:pt idx="613">
                  <c:v>24.520000000000003</c:v>
                </c:pt>
                <c:pt idx="614">
                  <c:v>24.560000000000002</c:v>
                </c:pt>
                <c:pt idx="615">
                  <c:v>24.6</c:v>
                </c:pt>
                <c:pt idx="616">
                  <c:v>24.64</c:v>
                </c:pt>
                <c:pt idx="617">
                  <c:v>24.680000000000003</c:v>
                </c:pt>
                <c:pt idx="618">
                  <c:v>24.720000000000002</c:v>
                </c:pt>
                <c:pt idx="619">
                  <c:v>24.76</c:v>
                </c:pt>
                <c:pt idx="620">
                  <c:v>24.8</c:v>
                </c:pt>
                <c:pt idx="621">
                  <c:v>24.84</c:v>
                </c:pt>
                <c:pt idx="622">
                  <c:v>24.880000000000003</c:v>
                </c:pt>
                <c:pt idx="623">
                  <c:v>24.92</c:v>
                </c:pt>
                <c:pt idx="624">
                  <c:v>24.96</c:v>
                </c:pt>
                <c:pt idx="625">
                  <c:v>25</c:v>
                </c:pt>
                <c:pt idx="626">
                  <c:v>25.040000000000003</c:v>
                </c:pt>
                <c:pt idx="627">
                  <c:v>25.080000000000002</c:v>
                </c:pt>
                <c:pt idx="628">
                  <c:v>25.12</c:v>
                </c:pt>
                <c:pt idx="629">
                  <c:v>25.16</c:v>
                </c:pt>
                <c:pt idx="630">
                  <c:v>25.200000000000003</c:v>
                </c:pt>
                <c:pt idx="631">
                  <c:v>25.240000000000002</c:v>
                </c:pt>
                <c:pt idx="632">
                  <c:v>25.28</c:v>
                </c:pt>
                <c:pt idx="633">
                  <c:v>25.32</c:v>
                </c:pt>
                <c:pt idx="634">
                  <c:v>25.360000000000003</c:v>
                </c:pt>
                <c:pt idx="635">
                  <c:v>25.400000000000002</c:v>
                </c:pt>
                <c:pt idx="636">
                  <c:v>25.44</c:v>
                </c:pt>
                <c:pt idx="637">
                  <c:v>25.48</c:v>
                </c:pt>
                <c:pt idx="638">
                  <c:v>25.520000000000003</c:v>
                </c:pt>
                <c:pt idx="639">
                  <c:v>25.560000000000002</c:v>
                </c:pt>
                <c:pt idx="640">
                  <c:v>25.6</c:v>
                </c:pt>
                <c:pt idx="641">
                  <c:v>25.64</c:v>
                </c:pt>
                <c:pt idx="642">
                  <c:v>25.680000000000003</c:v>
                </c:pt>
                <c:pt idx="643">
                  <c:v>25.720000000000002</c:v>
                </c:pt>
                <c:pt idx="644">
                  <c:v>25.76</c:v>
                </c:pt>
                <c:pt idx="645">
                  <c:v>25.8</c:v>
                </c:pt>
                <c:pt idx="646">
                  <c:v>25.84</c:v>
                </c:pt>
                <c:pt idx="647">
                  <c:v>25.880000000000003</c:v>
                </c:pt>
                <c:pt idx="648">
                  <c:v>25.92</c:v>
                </c:pt>
                <c:pt idx="649">
                  <c:v>25.96</c:v>
                </c:pt>
                <c:pt idx="650">
                  <c:v>26</c:v>
                </c:pt>
                <c:pt idx="651">
                  <c:v>26.040000000000003</c:v>
                </c:pt>
                <c:pt idx="652">
                  <c:v>26.080000000000002</c:v>
                </c:pt>
                <c:pt idx="653">
                  <c:v>26.12</c:v>
                </c:pt>
                <c:pt idx="654">
                  <c:v>26.16</c:v>
                </c:pt>
                <c:pt idx="655">
                  <c:v>26.200000000000003</c:v>
                </c:pt>
                <c:pt idx="656">
                  <c:v>26.240000000000002</c:v>
                </c:pt>
                <c:pt idx="657">
                  <c:v>26.28</c:v>
                </c:pt>
                <c:pt idx="658">
                  <c:v>26.32</c:v>
                </c:pt>
                <c:pt idx="659">
                  <c:v>26.360000000000003</c:v>
                </c:pt>
                <c:pt idx="660">
                  <c:v>26.400000000000002</c:v>
                </c:pt>
                <c:pt idx="661">
                  <c:v>26.44</c:v>
                </c:pt>
                <c:pt idx="662">
                  <c:v>26.48</c:v>
                </c:pt>
                <c:pt idx="663">
                  <c:v>26.520000000000003</c:v>
                </c:pt>
                <c:pt idx="664">
                  <c:v>26.560000000000002</c:v>
                </c:pt>
                <c:pt idx="665">
                  <c:v>26.6</c:v>
                </c:pt>
                <c:pt idx="666">
                  <c:v>26.64</c:v>
                </c:pt>
                <c:pt idx="667">
                  <c:v>26.680000000000003</c:v>
                </c:pt>
                <c:pt idx="668">
                  <c:v>26.720000000000002</c:v>
                </c:pt>
                <c:pt idx="669">
                  <c:v>26.76</c:v>
                </c:pt>
                <c:pt idx="670">
                  <c:v>26.8</c:v>
                </c:pt>
                <c:pt idx="671">
                  <c:v>26.840000000000003</c:v>
                </c:pt>
                <c:pt idx="672">
                  <c:v>26.880000000000003</c:v>
                </c:pt>
                <c:pt idx="673">
                  <c:v>26.92</c:v>
                </c:pt>
                <c:pt idx="674">
                  <c:v>26.96</c:v>
                </c:pt>
                <c:pt idx="675">
                  <c:v>27</c:v>
                </c:pt>
                <c:pt idx="676">
                  <c:v>27.040000000000003</c:v>
                </c:pt>
                <c:pt idx="677">
                  <c:v>27.080000000000002</c:v>
                </c:pt>
                <c:pt idx="678">
                  <c:v>27.12</c:v>
                </c:pt>
                <c:pt idx="679">
                  <c:v>27.16</c:v>
                </c:pt>
                <c:pt idx="680">
                  <c:v>27.200000000000003</c:v>
                </c:pt>
                <c:pt idx="681">
                  <c:v>27.240000000000002</c:v>
                </c:pt>
                <c:pt idx="682">
                  <c:v>27.28</c:v>
                </c:pt>
                <c:pt idx="683">
                  <c:v>27.32</c:v>
                </c:pt>
                <c:pt idx="684">
                  <c:v>27.360000000000003</c:v>
                </c:pt>
                <c:pt idx="685">
                  <c:v>27.400000000000002</c:v>
                </c:pt>
                <c:pt idx="686">
                  <c:v>27.44</c:v>
                </c:pt>
                <c:pt idx="687">
                  <c:v>27.48</c:v>
                </c:pt>
                <c:pt idx="688">
                  <c:v>27.520000000000003</c:v>
                </c:pt>
                <c:pt idx="689">
                  <c:v>27.560000000000002</c:v>
                </c:pt>
                <c:pt idx="690">
                  <c:v>27.6</c:v>
                </c:pt>
                <c:pt idx="691">
                  <c:v>27.64</c:v>
                </c:pt>
                <c:pt idx="692">
                  <c:v>27.680000000000003</c:v>
                </c:pt>
                <c:pt idx="693">
                  <c:v>27.720000000000002</c:v>
                </c:pt>
                <c:pt idx="694">
                  <c:v>27.76</c:v>
                </c:pt>
                <c:pt idx="695">
                  <c:v>27.8</c:v>
                </c:pt>
                <c:pt idx="696">
                  <c:v>27.840000000000003</c:v>
                </c:pt>
                <c:pt idx="697">
                  <c:v>27.880000000000003</c:v>
                </c:pt>
                <c:pt idx="698">
                  <c:v>27.92</c:v>
                </c:pt>
                <c:pt idx="699">
                  <c:v>27.96</c:v>
                </c:pt>
                <c:pt idx="700">
                  <c:v>28</c:v>
                </c:pt>
                <c:pt idx="701">
                  <c:v>28.040000000000003</c:v>
                </c:pt>
                <c:pt idx="702">
                  <c:v>28.080000000000002</c:v>
                </c:pt>
                <c:pt idx="703">
                  <c:v>28.12</c:v>
                </c:pt>
                <c:pt idx="704">
                  <c:v>28.16</c:v>
                </c:pt>
                <c:pt idx="705">
                  <c:v>28.200000000000003</c:v>
                </c:pt>
                <c:pt idx="706">
                  <c:v>28.240000000000002</c:v>
                </c:pt>
                <c:pt idx="707">
                  <c:v>28.28</c:v>
                </c:pt>
                <c:pt idx="708">
                  <c:v>28.32</c:v>
                </c:pt>
                <c:pt idx="709">
                  <c:v>28.360000000000003</c:v>
                </c:pt>
                <c:pt idx="710">
                  <c:v>28.400000000000002</c:v>
                </c:pt>
                <c:pt idx="711">
                  <c:v>28.44</c:v>
                </c:pt>
                <c:pt idx="712">
                  <c:v>28.48</c:v>
                </c:pt>
                <c:pt idx="713">
                  <c:v>28.520000000000003</c:v>
                </c:pt>
                <c:pt idx="714">
                  <c:v>28.560000000000002</c:v>
                </c:pt>
                <c:pt idx="715">
                  <c:v>28.6</c:v>
                </c:pt>
                <c:pt idx="716">
                  <c:v>28.64</c:v>
                </c:pt>
                <c:pt idx="717">
                  <c:v>28.680000000000003</c:v>
                </c:pt>
                <c:pt idx="718">
                  <c:v>28.720000000000002</c:v>
                </c:pt>
                <c:pt idx="719">
                  <c:v>28.76</c:v>
                </c:pt>
                <c:pt idx="720">
                  <c:v>28.8</c:v>
                </c:pt>
                <c:pt idx="721">
                  <c:v>28.840000000000003</c:v>
                </c:pt>
                <c:pt idx="722">
                  <c:v>28.880000000000003</c:v>
                </c:pt>
                <c:pt idx="723">
                  <c:v>28.92</c:v>
                </c:pt>
                <c:pt idx="724">
                  <c:v>28.96</c:v>
                </c:pt>
                <c:pt idx="725">
                  <c:v>29.000000000000004</c:v>
                </c:pt>
                <c:pt idx="726">
                  <c:v>29.040000000000003</c:v>
                </c:pt>
                <c:pt idx="727">
                  <c:v>29.080000000000002</c:v>
                </c:pt>
                <c:pt idx="728">
                  <c:v>29.12</c:v>
                </c:pt>
                <c:pt idx="729">
                  <c:v>29.16</c:v>
                </c:pt>
                <c:pt idx="730">
                  <c:v>29.200000000000003</c:v>
                </c:pt>
                <c:pt idx="731">
                  <c:v>29.240000000000002</c:v>
                </c:pt>
                <c:pt idx="732">
                  <c:v>29.28</c:v>
                </c:pt>
                <c:pt idx="733">
                  <c:v>29.32</c:v>
                </c:pt>
                <c:pt idx="734">
                  <c:v>29.360000000000003</c:v>
                </c:pt>
                <c:pt idx="735">
                  <c:v>29.400000000000002</c:v>
                </c:pt>
                <c:pt idx="736">
                  <c:v>29.44</c:v>
                </c:pt>
                <c:pt idx="737">
                  <c:v>29.48</c:v>
                </c:pt>
                <c:pt idx="738">
                  <c:v>29.520000000000003</c:v>
                </c:pt>
                <c:pt idx="739">
                  <c:v>29.560000000000002</c:v>
                </c:pt>
                <c:pt idx="740">
                  <c:v>29.6</c:v>
                </c:pt>
                <c:pt idx="741">
                  <c:v>29.64</c:v>
                </c:pt>
                <c:pt idx="742">
                  <c:v>29.680000000000003</c:v>
                </c:pt>
                <c:pt idx="743">
                  <c:v>29.720000000000002</c:v>
                </c:pt>
                <c:pt idx="744">
                  <c:v>29.76</c:v>
                </c:pt>
                <c:pt idx="745">
                  <c:v>29.8</c:v>
                </c:pt>
                <c:pt idx="746">
                  <c:v>29.840000000000003</c:v>
                </c:pt>
                <c:pt idx="747">
                  <c:v>29.880000000000003</c:v>
                </c:pt>
                <c:pt idx="748">
                  <c:v>29.92</c:v>
                </c:pt>
                <c:pt idx="749">
                  <c:v>29.96</c:v>
                </c:pt>
                <c:pt idx="750">
                  <c:v>30.000000000000004</c:v>
                </c:pt>
                <c:pt idx="751">
                  <c:v>30.040000000000003</c:v>
                </c:pt>
                <c:pt idx="752">
                  <c:v>30.080000000000002</c:v>
                </c:pt>
                <c:pt idx="753">
                  <c:v>30.12</c:v>
                </c:pt>
                <c:pt idx="754">
                  <c:v>30.16</c:v>
                </c:pt>
                <c:pt idx="755">
                  <c:v>30.200000000000003</c:v>
                </c:pt>
                <c:pt idx="756">
                  <c:v>30.240000000000002</c:v>
                </c:pt>
                <c:pt idx="757">
                  <c:v>30.28</c:v>
                </c:pt>
                <c:pt idx="758">
                  <c:v>30.32</c:v>
                </c:pt>
                <c:pt idx="759">
                  <c:v>30.360000000000003</c:v>
                </c:pt>
                <c:pt idx="760">
                  <c:v>30.400000000000002</c:v>
                </c:pt>
                <c:pt idx="761">
                  <c:v>30.44</c:v>
                </c:pt>
                <c:pt idx="762">
                  <c:v>30.48</c:v>
                </c:pt>
                <c:pt idx="763">
                  <c:v>30.520000000000003</c:v>
                </c:pt>
                <c:pt idx="764">
                  <c:v>30.560000000000002</c:v>
                </c:pt>
                <c:pt idx="765">
                  <c:v>30.6</c:v>
                </c:pt>
                <c:pt idx="766">
                  <c:v>30.64</c:v>
                </c:pt>
                <c:pt idx="767">
                  <c:v>30.680000000000003</c:v>
                </c:pt>
                <c:pt idx="768">
                  <c:v>30.720000000000002</c:v>
                </c:pt>
                <c:pt idx="769">
                  <c:v>30.76</c:v>
                </c:pt>
                <c:pt idx="770">
                  <c:v>30.8</c:v>
                </c:pt>
                <c:pt idx="771">
                  <c:v>30.840000000000003</c:v>
                </c:pt>
                <c:pt idx="772">
                  <c:v>30.880000000000003</c:v>
                </c:pt>
                <c:pt idx="773">
                  <c:v>30.92</c:v>
                </c:pt>
                <c:pt idx="774">
                  <c:v>30.96</c:v>
                </c:pt>
                <c:pt idx="775">
                  <c:v>31.000000000000004</c:v>
                </c:pt>
                <c:pt idx="776">
                  <c:v>31.040000000000003</c:v>
                </c:pt>
                <c:pt idx="777">
                  <c:v>31.080000000000002</c:v>
                </c:pt>
                <c:pt idx="778">
                  <c:v>31.12</c:v>
                </c:pt>
                <c:pt idx="779">
                  <c:v>31.160000000000004</c:v>
                </c:pt>
                <c:pt idx="780">
                  <c:v>31.200000000000003</c:v>
                </c:pt>
                <c:pt idx="781">
                  <c:v>31.240000000000002</c:v>
                </c:pt>
                <c:pt idx="782">
                  <c:v>31.28</c:v>
                </c:pt>
                <c:pt idx="783">
                  <c:v>31.32</c:v>
                </c:pt>
                <c:pt idx="784">
                  <c:v>31.360000000000003</c:v>
                </c:pt>
                <c:pt idx="785">
                  <c:v>31.400000000000002</c:v>
                </c:pt>
                <c:pt idx="786">
                  <c:v>31.44</c:v>
                </c:pt>
                <c:pt idx="787">
                  <c:v>31.48</c:v>
                </c:pt>
                <c:pt idx="788">
                  <c:v>31.520000000000003</c:v>
                </c:pt>
                <c:pt idx="789">
                  <c:v>31.560000000000002</c:v>
                </c:pt>
                <c:pt idx="790">
                  <c:v>31.6</c:v>
                </c:pt>
                <c:pt idx="791">
                  <c:v>31.64</c:v>
                </c:pt>
                <c:pt idx="792">
                  <c:v>31.680000000000003</c:v>
                </c:pt>
                <c:pt idx="793">
                  <c:v>31.720000000000002</c:v>
                </c:pt>
                <c:pt idx="794">
                  <c:v>31.76</c:v>
                </c:pt>
                <c:pt idx="795">
                  <c:v>31.8</c:v>
                </c:pt>
                <c:pt idx="796">
                  <c:v>31.840000000000003</c:v>
                </c:pt>
                <c:pt idx="797">
                  <c:v>31.880000000000003</c:v>
                </c:pt>
                <c:pt idx="798">
                  <c:v>31.92</c:v>
                </c:pt>
                <c:pt idx="799">
                  <c:v>31.96</c:v>
                </c:pt>
                <c:pt idx="800">
                  <c:v>32</c:v>
                </c:pt>
                <c:pt idx="801">
                  <c:v>32.04</c:v>
                </c:pt>
                <c:pt idx="802">
                  <c:v>32.080000000000005</c:v>
                </c:pt>
                <c:pt idx="803">
                  <c:v>32.120000000000005</c:v>
                </c:pt>
                <c:pt idx="804">
                  <c:v>32.160000000000004</c:v>
                </c:pt>
                <c:pt idx="805">
                  <c:v>32.200000000000003</c:v>
                </c:pt>
                <c:pt idx="806">
                  <c:v>32.24</c:v>
                </c:pt>
                <c:pt idx="807">
                  <c:v>32.28</c:v>
                </c:pt>
                <c:pt idx="808">
                  <c:v>32.32</c:v>
                </c:pt>
                <c:pt idx="809">
                  <c:v>32.36</c:v>
                </c:pt>
                <c:pt idx="810">
                  <c:v>32.4</c:v>
                </c:pt>
                <c:pt idx="811">
                  <c:v>32.440000000000005</c:v>
                </c:pt>
                <c:pt idx="812">
                  <c:v>32.480000000000004</c:v>
                </c:pt>
                <c:pt idx="813">
                  <c:v>32.520000000000003</c:v>
                </c:pt>
                <c:pt idx="814">
                  <c:v>32.56</c:v>
                </c:pt>
                <c:pt idx="815">
                  <c:v>32.6</c:v>
                </c:pt>
                <c:pt idx="816">
                  <c:v>32.64</c:v>
                </c:pt>
                <c:pt idx="817">
                  <c:v>32.68</c:v>
                </c:pt>
                <c:pt idx="818">
                  <c:v>32.72</c:v>
                </c:pt>
                <c:pt idx="819">
                  <c:v>32.760000000000005</c:v>
                </c:pt>
                <c:pt idx="820">
                  <c:v>32.800000000000004</c:v>
                </c:pt>
                <c:pt idx="821">
                  <c:v>32.840000000000003</c:v>
                </c:pt>
                <c:pt idx="822">
                  <c:v>32.880000000000003</c:v>
                </c:pt>
                <c:pt idx="823">
                  <c:v>32.92</c:v>
                </c:pt>
                <c:pt idx="824">
                  <c:v>32.96</c:v>
                </c:pt>
                <c:pt idx="825">
                  <c:v>33</c:v>
                </c:pt>
                <c:pt idx="826">
                  <c:v>33.04</c:v>
                </c:pt>
                <c:pt idx="827">
                  <c:v>33.080000000000005</c:v>
                </c:pt>
                <c:pt idx="828">
                  <c:v>33.120000000000005</c:v>
                </c:pt>
                <c:pt idx="829">
                  <c:v>33.160000000000004</c:v>
                </c:pt>
                <c:pt idx="830">
                  <c:v>33.200000000000003</c:v>
                </c:pt>
                <c:pt idx="831">
                  <c:v>33.24</c:v>
                </c:pt>
                <c:pt idx="832">
                  <c:v>33.28</c:v>
                </c:pt>
                <c:pt idx="833">
                  <c:v>33.32</c:v>
                </c:pt>
                <c:pt idx="834">
                  <c:v>33.36</c:v>
                </c:pt>
                <c:pt idx="835">
                  <c:v>33.4</c:v>
                </c:pt>
                <c:pt idx="836">
                  <c:v>33.440000000000005</c:v>
                </c:pt>
                <c:pt idx="837">
                  <c:v>33.480000000000004</c:v>
                </c:pt>
                <c:pt idx="838">
                  <c:v>33.520000000000003</c:v>
                </c:pt>
                <c:pt idx="839">
                  <c:v>33.56</c:v>
                </c:pt>
                <c:pt idx="840">
                  <c:v>33.6</c:v>
                </c:pt>
                <c:pt idx="841">
                  <c:v>33.64</c:v>
                </c:pt>
                <c:pt idx="842">
                  <c:v>33.68</c:v>
                </c:pt>
                <c:pt idx="843">
                  <c:v>33.72</c:v>
                </c:pt>
                <c:pt idx="844">
                  <c:v>33.760000000000005</c:v>
                </c:pt>
                <c:pt idx="845">
                  <c:v>33.800000000000004</c:v>
                </c:pt>
                <c:pt idx="846">
                  <c:v>33.840000000000003</c:v>
                </c:pt>
                <c:pt idx="847">
                  <c:v>33.880000000000003</c:v>
                </c:pt>
                <c:pt idx="848">
                  <c:v>33.92</c:v>
                </c:pt>
                <c:pt idx="849">
                  <c:v>33.96</c:v>
                </c:pt>
                <c:pt idx="850">
                  <c:v>34</c:v>
                </c:pt>
                <c:pt idx="851">
                  <c:v>34.04</c:v>
                </c:pt>
                <c:pt idx="852">
                  <c:v>34.080000000000005</c:v>
                </c:pt>
                <c:pt idx="853">
                  <c:v>34.120000000000005</c:v>
                </c:pt>
                <c:pt idx="854">
                  <c:v>34.160000000000004</c:v>
                </c:pt>
                <c:pt idx="855">
                  <c:v>34.200000000000003</c:v>
                </c:pt>
                <c:pt idx="856">
                  <c:v>34.24</c:v>
                </c:pt>
                <c:pt idx="857">
                  <c:v>34.28</c:v>
                </c:pt>
                <c:pt idx="858">
                  <c:v>34.32</c:v>
                </c:pt>
                <c:pt idx="859">
                  <c:v>34.36</c:v>
                </c:pt>
                <c:pt idx="860">
                  <c:v>34.400000000000006</c:v>
                </c:pt>
                <c:pt idx="861">
                  <c:v>34.440000000000005</c:v>
                </c:pt>
                <c:pt idx="862">
                  <c:v>34.480000000000004</c:v>
                </c:pt>
                <c:pt idx="863">
                  <c:v>34.520000000000003</c:v>
                </c:pt>
                <c:pt idx="864">
                  <c:v>34.56</c:v>
                </c:pt>
                <c:pt idx="865">
                  <c:v>34.6</c:v>
                </c:pt>
                <c:pt idx="866">
                  <c:v>34.64</c:v>
                </c:pt>
                <c:pt idx="867">
                  <c:v>34.68</c:v>
                </c:pt>
                <c:pt idx="868">
                  <c:v>34.72</c:v>
                </c:pt>
                <c:pt idx="869">
                  <c:v>34.760000000000005</c:v>
                </c:pt>
                <c:pt idx="870">
                  <c:v>34.800000000000004</c:v>
                </c:pt>
                <c:pt idx="871">
                  <c:v>34.840000000000003</c:v>
                </c:pt>
                <c:pt idx="872">
                  <c:v>34.880000000000003</c:v>
                </c:pt>
                <c:pt idx="873">
                  <c:v>34.92</c:v>
                </c:pt>
                <c:pt idx="874">
                  <c:v>34.96</c:v>
                </c:pt>
                <c:pt idx="875">
                  <c:v>35</c:v>
                </c:pt>
                <c:pt idx="876">
                  <c:v>35.04</c:v>
                </c:pt>
                <c:pt idx="877">
                  <c:v>35.080000000000005</c:v>
                </c:pt>
                <c:pt idx="878">
                  <c:v>35.120000000000005</c:v>
                </c:pt>
                <c:pt idx="879">
                  <c:v>35.160000000000004</c:v>
                </c:pt>
                <c:pt idx="880">
                  <c:v>35.200000000000003</c:v>
                </c:pt>
                <c:pt idx="881">
                  <c:v>35.24</c:v>
                </c:pt>
                <c:pt idx="882">
                  <c:v>35.28</c:v>
                </c:pt>
                <c:pt idx="883">
                  <c:v>35.32</c:v>
                </c:pt>
                <c:pt idx="884">
                  <c:v>35.36</c:v>
                </c:pt>
                <c:pt idx="885">
                  <c:v>35.400000000000006</c:v>
                </c:pt>
                <c:pt idx="886">
                  <c:v>35.440000000000005</c:v>
                </c:pt>
                <c:pt idx="887">
                  <c:v>35.480000000000004</c:v>
                </c:pt>
                <c:pt idx="888">
                  <c:v>35.520000000000003</c:v>
                </c:pt>
                <c:pt idx="889">
                  <c:v>35.56</c:v>
                </c:pt>
                <c:pt idx="890">
                  <c:v>35.6</c:v>
                </c:pt>
                <c:pt idx="891">
                  <c:v>35.64</c:v>
                </c:pt>
                <c:pt idx="892">
                  <c:v>35.68</c:v>
                </c:pt>
                <c:pt idx="893">
                  <c:v>35.72</c:v>
                </c:pt>
                <c:pt idx="894">
                  <c:v>35.760000000000005</c:v>
                </c:pt>
                <c:pt idx="895">
                  <c:v>35.800000000000004</c:v>
                </c:pt>
                <c:pt idx="896">
                  <c:v>35.840000000000003</c:v>
                </c:pt>
                <c:pt idx="897">
                  <c:v>35.880000000000003</c:v>
                </c:pt>
                <c:pt idx="898">
                  <c:v>35.92</c:v>
                </c:pt>
                <c:pt idx="899">
                  <c:v>35.96</c:v>
                </c:pt>
                <c:pt idx="900">
                  <c:v>36</c:v>
                </c:pt>
                <c:pt idx="901">
                  <c:v>36.04</c:v>
                </c:pt>
                <c:pt idx="902">
                  <c:v>36.080000000000005</c:v>
                </c:pt>
                <c:pt idx="903">
                  <c:v>36.120000000000005</c:v>
                </c:pt>
                <c:pt idx="904">
                  <c:v>36.160000000000004</c:v>
                </c:pt>
                <c:pt idx="905">
                  <c:v>36.200000000000003</c:v>
                </c:pt>
                <c:pt idx="906">
                  <c:v>36.24</c:v>
                </c:pt>
                <c:pt idx="907">
                  <c:v>36.28</c:v>
                </c:pt>
                <c:pt idx="908">
                  <c:v>36.32</c:v>
                </c:pt>
                <c:pt idx="909">
                  <c:v>36.36</c:v>
                </c:pt>
                <c:pt idx="910">
                  <c:v>36.400000000000006</c:v>
                </c:pt>
                <c:pt idx="911">
                  <c:v>36.440000000000005</c:v>
                </c:pt>
                <c:pt idx="912">
                  <c:v>36.480000000000004</c:v>
                </c:pt>
                <c:pt idx="913">
                  <c:v>36.520000000000003</c:v>
                </c:pt>
                <c:pt idx="914">
                  <c:v>36.56</c:v>
                </c:pt>
                <c:pt idx="915">
                  <c:v>36.6</c:v>
                </c:pt>
                <c:pt idx="916">
                  <c:v>36.64</c:v>
                </c:pt>
                <c:pt idx="917">
                  <c:v>36.68</c:v>
                </c:pt>
                <c:pt idx="918">
                  <c:v>36.72</c:v>
                </c:pt>
                <c:pt idx="919">
                  <c:v>36.760000000000005</c:v>
                </c:pt>
                <c:pt idx="920">
                  <c:v>36.800000000000004</c:v>
                </c:pt>
                <c:pt idx="921">
                  <c:v>36.840000000000003</c:v>
                </c:pt>
                <c:pt idx="922">
                  <c:v>36.880000000000003</c:v>
                </c:pt>
                <c:pt idx="923">
                  <c:v>36.92</c:v>
                </c:pt>
                <c:pt idx="924">
                  <c:v>36.96</c:v>
                </c:pt>
                <c:pt idx="925">
                  <c:v>37</c:v>
                </c:pt>
                <c:pt idx="926">
                  <c:v>37.04</c:v>
                </c:pt>
                <c:pt idx="927">
                  <c:v>37.080000000000005</c:v>
                </c:pt>
                <c:pt idx="928">
                  <c:v>37.120000000000005</c:v>
                </c:pt>
                <c:pt idx="929">
                  <c:v>37.160000000000004</c:v>
                </c:pt>
                <c:pt idx="930">
                  <c:v>37.200000000000003</c:v>
                </c:pt>
                <c:pt idx="931">
                  <c:v>37.24</c:v>
                </c:pt>
                <c:pt idx="932">
                  <c:v>37.28</c:v>
                </c:pt>
                <c:pt idx="933">
                  <c:v>37.32</c:v>
                </c:pt>
                <c:pt idx="934">
                  <c:v>37.36</c:v>
                </c:pt>
                <c:pt idx="935">
                  <c:v>37.400000000000006</c:v>
                </c:pt>
                <c:pt idx="936">
                  <c:v>37.440000000000005</c:v>
                </c:pt>
                <c:pt idx="937">
                  <c:v>37.480000000000004</c:v>
                </c:pt>
                <c:pt idx="938">
                  <c:v>37.520000000000003</c:v>
                </c:pt>
                <c:pt idx="939">
                  <c:v>37.56</c:v>
                </c:pt>
                <c:pt idx="940">
                  <c:v>37.6</c:v>
                </c:pt>
                <c:pt idx="941">
                  <c:v>37.64</c:v>
                </c:pt>
                <c:pt idx="942">
                  <c:v>37.68</c:v>
                </c:pt>
                <c:pt idx="943">
                  <c:v>37.72</c:v>
                </c:pt>
                <c:pt idx="944">
                  <c:v>37.760000000000005</c:v>
                </c:pt>
                <c:pt idx="945">
                  <c:v>37.800000000000004</c:v>
                </c:pt>
                <c:pt idx="946">
                  <c:v>37.840000000000003</c:v>
                </c:pt>
                <c:pt idx="947">
                  <c:v>37.880000000000003</c:v>
                </c:pt>
                <c:pt idx="948">
                  <c:v>37.92</c:v>
                </c:pt>
                <c:pt idx="949">
                  <c:v>37.96</c:v>
                </c:pt>
                <c:pt idx="950">
                  <c:v>38</c:v>
                </c:pt>
                <c:pt idx="951">
                  <c:v>38.04</c:v>
                </c:pt>
                <c:pt idx="952">
                  <c:v>38.080000000000005</c:v>
                </c:pt>
                <c:pt idx="953">
                  <c:v>38.120000000000005</c:v>
                </c:pt>
                <c:pt idx="954">
                  <c:v>38.160000000000004</c:v>
                </c:pt>
                <c:pt idx="955">
                  <c:v>38.200000000000003</c:v>
                </c:pt>
                <c:pt idx="956">
                  <c:v>38.24</c:v>
                </c:pt>
                <c:pt idx="957">
                  <c:v>38.28</c:v>
                </c:pt>
                <c:pt idx="958">
                  <c:v>38.32</c:v>
                </c:pt>
                <c:pt idx="959">
                  <c:v>38.36</c:v>
                </c:pt>
                <c:pt idx="960">
                  <c:v>38.400000000000006</c:v>
                </c:pt>
                <c:pt idx="961">
                  <c:v>38.440000000000005</c:v>
                </c:pt>
                <c:pt idx="962">
                  <c:v>38.480000000000004</c:v>
                </c:pt>
                <c:pt idx="963">
                  <c:v>38.520000000000003</c:v>
                </c:pt>
                <c:pt idx="964">
                  <c:v>38.56</c:v>
                </c:pt>
                <c:pt idx="965">
                  <c:v>38.6</c:v>
                </c:pt>
                <c:pt idx="966">
                  <c:v>38.64</c:v>
                </c:pt>
                <c:pt idx="967">
                  <c:v>38.68</c:v>
                </c:pt>
                <c:pt idx="968">
                  <c:v>38.72</c:v>
                </c:pt>
                <c:pt idx="969">
                  <c:v>38.760000000000005</c:v>
                </c:pt>
                <c:pt idx="970">
                  <c:v>38.800000000000004</c:v>
                </c:pt>
                <c:pt idx="971">
                  <c:v>38.840000000000003</c:v>
                </c:pt>
                <c:pt idx="972">
                  <c:v>38.880000000000003</c:v>
                </c:pt>
                <c:pt idx="973">
                  <c:v>38.92</c:v>
                </c:pt>
                <c:pt idx="974">
                  <c:v>38.96</c:v>
                </c:pt>
                <c:pt idx="975">
                  <c:v>39</c:v>
                </c:pt>
                <c:pt idx="976">
                  <c:v>39.04</c:v>
                </c:pt>
                <c:pt idx="977">
                  <c:v>39.080000000000005</c:v>
                </c:pt>
                <c:pt idx="978">
                  <c:v>39.120000000000005</c:v>
                </c:pt>
                <c:pt idx="979">
                  <c:v>39.160000000000004</c:v>
                </c:pt>
                <c:pt idx="980">
                  <c:v>39.200000000000003</c:v>
                </c:pt>
                <c:pt idx="981">
                  <c:v>39.24</c:v>
                </c:pt>
                <c:pt idx="982">
                  <c:v>39.28</c:v>
                </c:pt>
                <c:pt idx="983">
                  <c:v>39.32</c:v>
                </c:pt>
                <c:pt idx="984">
                  <c:v>39.36</c:v>
                </c:pt>
                <c:pt idx="985">
                  <c:v>39.400000000000006</c:v>
                </c:pt>
                <c:pt idx="986">
                  <c:v>39.440000000000005</c:v>
                </c:pt>
                <c:pt idx="987">
                  <c:v>39.480000000000004</c:v>
                </c:pt>
                <c:pt idx="988">
                  <c:v>39.520000000000003</c:v>
                </c:pt>
                <c:pt idx="989">
                  <c:v>39.56</c:v>
                </c:pt>
                <c:pt idx="990">
                  <c:v>39.6</c:v>
                </c:pt>
                <c:pt idx="991">
                  <c:v>39.64</c:v>
                </c:pt>
                <c:pt idx="992">
                  <c:v>39.68</c:v>
                </c:pt>
                <c:pt idx="993">
                  <c:v>39.720000000000006</c:v>
                </c:pt>
                <c:pt idx="994">
                  <c:v>39.760000000000005</c:v>
                </c:pt>
                <c:pt idx="995">
                  <c:v>39.800000000000004</c:v>
                </c:pt>
                <c:pt idx="996">
                  <c:v>39.840000000000003</c:v>
                </c:pt>
                <c:pt idx="997">
                  <c:v>39.880000000000003</c:v>
                </c:pt>
                <c:pt idx="998">
                  <c:v>39.92</c:v>
                </c:pt>
                <c:pt idx="999">
                  <c:v>39.96</c:v>
                </c:pt>
                <c:pt idx="1000">
                  <c:v>40</c:v>
                </c:pt>
                <c:pt idx="1001">
                  <c:v>40.04</c:v>
                </c:pt>
                <c:pt idx="1002">
                  <c:v>40.080000000000005</c:v>
                </c:pt>
                <c:pt idx="1003">
                  <c:v>40.120000000000005</c:v>
                </c:pt>
                <c:pt idx="1004">
                  <c:v>40.160000000000004</c:v>
                </c:pt>
                <c:pt idx="1005">
                  <c:v>40.200000000000003</c:v>
                </c:pt>
                <c:pt idx="1006">
                  <c:v>40.24</c:v>
                </c:pt>
                <c:pt idx="1007">
                  <c:v>40.28</c:v>
                </c:pt>
                <c:pt idx="1008">
                  <c:v>40.32</c:v>
                </c:pt>
                <c:pt idx="1009">
                  <c:v>40.36</c:v>
                </c:pt>
                <c:pt idx="1010">
                  <c:v>40.400000000000006</c:v>
                </c:pt>
                <c:pt idx="1011">
                  <c:v>40.440000000000005</c:v>
                </c:pt>
                <c:pt idx="1012">
                  <c:v>40.480000000000004</c:v>
                </c:pt>
                <c:pt idx="1013">
                  <c:v>40.520000000000003</c:v>
                </c:pt>
                <c:pt idx="1014">
                  <c:v>40.56</c:v>
                </c:pt>
                <c:pt idx="1015">
                  <c:v>40.6</c:v>
                </c:pt>
                <c:pt idx="1016">
                  <c:v>40.64</c:v>
                </c:pt>
                <c:pt idx="1017">
                  <c:v>40.68</c:v>
                </c:pt>
                <c:pt idx="1018">
                  <c:v>40.720000000000006</c:v>
                </c:pt>
                <c:pt idx="1019">
                  <c:v>40.760000000000005</c:v>
                </c:pt>
                <c:pt idx="1020">
                  <c:v>40.800000000000004</c:v>
                </c:pt>
                <c:pt idx="1021">
                  <c:v>40.840000000000003</c:v>
                </c:pt>
                <c:pt idx="1022">
                  <c:v>40.880000000000003</c:v>
                </c:pt>
                <c:pt idx="1023">
                  <c:v>40.92</c:v>
                </c:pt>
                <c:pt idx="1024">
                  <c:v>40.96</c:v>
                </c:pt>
                <c:pt idx="1025">
                  <c:v>41</c:v>
                </c:pt>
                <c:pt idx="1026">
                  <c:v>41.04</c:v>
                </c:pt>
                <c:pt idx="1027">
                  <c:v>41.080000000000005</c:v>
                </c:pt>
                <c:pt idx="1028">
                  <c:v>41.120000000000005</c:v>
                </c:pt>
                <c:pt idx="1029">
                  <c:v>41.160000000000004</c:v>
                </c:pt>
                <c:pt idx="1030">
                  <c:v>41.2</c:v>
                </c:pt>
                <c:pt idx="1031">
                  <c:v>41.24</c:v>
                </c:pt>
                <c:pt idx="1032">
                  <c:v>41.28</c:v>
                </c:pt>
                <c:pt idx="1033">
                  <c:v>41.32</c:v>
                </c:pt>
                <c:pt idx="1034">
                  <c:v>41.36</c:v>
                </c:pt>
                <c:pt idx="1035">
                  <c:v>41.400000000000006</c:v>
                </c:pt>
                <c:pt idx="1036">
                  <c:v>41.440000000000005</c:v>
                </c:pt>
                <c:pt idx="1037">
                  <c:v>41.480000000000004</c:v>
                </c:pt>
                <c:pt idx="1038">
                  <c:v>41.52</c:v>
                </c:pt>
                <c:pt idx="1039">
                  <c:v>41.56</c:v>
                </c:pt>
                <c:pt idx="1040">
                  <c:v>41.6</c:v>
                </c:pt>
                <c:pt idx="1041">
                  <c:v>41.64</c:v>
                </c:pt>
                <c:pt idx="1042">
                  <c:v>41.68</c:v>
                </c:pt>
                <c:pt idx="1043">
                  <c:v>41.720000000000006</c:v>
                </c:pt>
                <c:pt idx="1044">
                  <c:v>41.760000000000005</c:v>
                </c:pt>
                <c:pt idx="1045">
                  <c:v>41.800000000000004</c:v>
                </c:pt>
                <c:pt idx="1046">
                  <c:v>41.84</c:v>
                </c:pt>
                <c:pt idx="1047">
                  <c:v>41.88</c:v>
                </c:pt>
                <c:pt idx="1048">
                  <c:v>41.92</c:v>
                </c:pt>
                <c:pt idx="1049">
                  <c:v>41.96</c:v>
                </c:pt>
                <c:pt idx="1050">
                  <c:v>42</c:v>
                </c:pt>
                <c:pt idx="1051">
                  <c:v>42.04</c:v>
                </c:pt>
                <c:pt idx="1052">
                  <c:v>42.080000000000005</c:v>
                </c:pt>
                <c:pt idx="1053">
                  <c:v>42.120000000000005</c:v>
                </c:pt>
                <c:pt idx="1054">
                  <c:v>42.160000000000004</c:v>
                </c:pt>
                <c:pt idx="1055">
                  <c:v>42.2</c:v>
                </c:pt>
                <c:pt idx="1056">
                  <c:v>42.24</c:v>
                </c:pt>
                <c:pt idx="1057">
                  <c:v>42.28</c:v>
                </c:pt>
                <c:pt idx="1058">
                  <c:v>42.32</c:v>
                </c:pt>
                <c:pt idx="1059">
                  <c:v>42.36</c:v>
                </c:pt>
                <c:pt idx="1060">
                  <c:v>42.400000000000006</c:v>
                </c:pt>
                <c:pt idx="1061">
                  <c:v>42.440000000000005</c:v>
                </c:pt>
                <c:pt idx="1062">
                  <c:v>42.480000000000004</c:v>
                </c:pt>
                <c:pt idx="1063">
                  <c:v>42.52</c:v>
                </c:pt>
                <c:pt idx="1064">
                  <c:v>42.56</c:v>
                </c:pt>
                <c:pt idx="1065">
                  <c:v>42.6</c:v>
                </c:pt>
                <c:pt idx="1066">
                  <c:v>42.64</c:v>
                </c:pt>
                <c:pt idx="1067">
                  <c:v>42.68</c:v>
                </c:pt>
                <c:pt idx="1068">
                  <c:v>42.720000000000006</c:v>
                </c:pt>
                <c:pt idx="1069">
                  <c:v>42.760000000000005</c:v>
                </c:pt>
                <c:pt idx="1070">
                  <c:v>42.800000000000004</c:v>
                </c:pt>
                <c:pt idx="1071">
                  <c:v>42.84</c:v>
                </c:pt>
                <c:pt idx="1072">
                  <c:v>42.88</c:v>
                </c:pt>
                <c:pt idx="1073">
                  <c:v>42.92</c:v>
                </c:pt>
                <c:pt idx="1074">
                  <c:v>42.96</c:v>
                </c:pt>
                <c:pt idx="1075">
                  <c:v>43</c:v>
                </c:pt>
                <c:pt idx="1076">
                  <c:v>43.04</c:v>
                </c:pt>
                <c:pt idx="1077">
                  <c:v>43.080000000000005</c:v>
                </c:pt>
                <c:pt idx="1078">
                  <c:v>43.120000000000005</c:v>
                </c:pt>
                <c:pt idx="1079">
                  <c:v>43.160000000000004</c:v>
                </c:pt>
                <c:pt idx="1080">
                  <c:v>43.2</c:v>
                </c:pt>
                <c:pt idx="1081">
                  <c:v>43.24</c:v>
                </c:pt>
                <c:pt idx="1082">
                  <c:v>43.28</c:v>
                </c:pt>
                <c:pt idx="1083">
                  <c:v>43.32</c:v>
                </c:pt>
                <c:pt idx="1084">
                  <c:v>43.36</c:v>
                </c:pt>
                <c:pt idx="1085">
                  <c:v>43.400000000000006</c:v>
                </c:pt>
                <c:pt idx="1086">
                  <c:v>43.440000000000005</c:v>
                </c:pt>
                <c:pt idx="1087">
                  <c:v>43.480000000000004</c:v>
                </c:pt>
                <c:pt idx="1088">
                  <c:v>43.52</c:v>
                </c:pt>
                <c:pt idx="1089">
                  <c:v>43.56</c:v>
                </c:pt>
                <c:pt idx="1090">
                  <c:v>43.6</c:v>
                </c:pt>
                <c:pt idx="1091">
                  <c:v>43.64</c:v>
                </c:pt>
                <c:pt idx="1092">
                  <c:v>43.68</c:v>
                </c:pt>
                <c:pt idx="1093">
                  <c:v>43.720000000000006</c:v>
                </c:pt>
                <c:pt idx="1094">
                  <c:v>43.760000000000005</c:v>
                </c:pt>
                <c:pt idx="1095">
                  <c:v>43.800000000000004</c:v>
                </c:pt>
                <c:pt idx="1096">
                  <c:v>43.84</c:v>
                </c:pt>
                <c:pt idx="1097">
                  <c:v>43.88</c:v>
                </c:pt>
                <c:pt idx="1098">
                  <c:v>43.92</c:v>
                </c:pt>
                <c:pt idx="1099">
                  <c:v>43.96</c:v>
                </c:pt>
                <c:pt idx="1100">
                  <c:v>44</c:v>
                </c:pt>
                <c:pt idx="1101">
                  <c:v>44.040000000000006</c:v>
                </c:pt>
                <c:pt idx="1102">
                  <c:v>44.080000000000005</c:v>
                </c:pt>
                <c:pt idx="1103">
                  <c:v>44.120000000000005</c:v>
                </c:pt>
                <c:pt idx="1104">
                  <c:v>44.160000000000004</c:v>
                </c:pt>
                <c:pt idx="1105">
                  <c:v>44.2</c:v>
                </c:pt>
                <c:pt idx="1106">
                  <c:v>44.24</c:v>
                </c:pt>
                <c:pt idx="1107">
                  <c:v>44.28</c:v>
                </c:pt>
                <c:pt idx="1108">
                  <c:v>44.32</c:v>
                </c:pt>
                <c:pt idx="1109">
                  <c:v>44.36</c:v>
                </c:pt>
                <c:pt idx="1110">
                  <c:v>44.400000000000006</c:v>
                </c:pt>
                <c:pt idx="1111">
                  <c:v>44.440000000000005</c:v>
                </c:pt>
                <c:pt idx="1112">
                  <c:v>44.480000000000004</c:v>
                </c:pt>
                <c:pt idx="1113">
                  <c:v>44.52</c:v>
                </c:pt>
                <c:pt idx="1114">
                  <c:v>44.56</c:v>
                </c:pt>
                <c:pt idx="1115">
                  <c:v>44.6</c:v>
                </c:pt>
                <c:pt idx="1116">
                  <c:v>44.64</c:v>
                </c:pt>
                <c:pt idx="1117">
                  <c:v>44.68</c:v>
                </c:pt>
                <c:pt idx="1118">
                  <c:v>44.720000000000006</c:v>
                </c:pt>
                <c:pt idx="1119">
                  <c:v>44.760000000000005</c:v>
                </c:pt>
                <c:pt idx="1120">
                  <c:v>44.800000000000004</c:v>
                </c:pt>
                <c:pt idx="1121">
                  <c:v>44.84</c:v>
                </c:pt>
                <c:pt idx="1122">
                  <c:v>44.88</c:v>
                </c:pt>
                <c:pt idx="1123">
                  <c:v>44.92</c:v>
                </c:pt>
                <c:pt idx="1124">
                  <c:v>44.96</c:v>
                </c:pt>
                <c:pt idx="1125">
                  <c:v>45</c:v>
                </c:pt>
                <c:pt idx="1126">
                  <c:v>45.040000000000006</c:v>
                </c:pt>
                <c:pt idx="1127">
                  <c:v>45.080000000000005</c:v>
                </c:pt>
                <c:pt idx="1128">
                  <c:v>45.120000000000005</c:v>
                </c:pt>
                <c:pt idx="1129">
                  <c:v>45.160000000000004</c:v>
                </c:pt>
                <c:pt idx="1130">
                  <c:v>45.2</c:v>
                </c:pt>
                <c:pt idx="1131">
                  <c:v>45.24</c:v>
                </c:pt>
                <c:pt idx="1132">
                  <c:v>45.28</c:v>
                </c:pt>
                <c:pt idx="1133">
                  <c:v>45.32</c:v>
                </c:pt>
                <c:pt idx="1134">
                  <c:v>45.36</c:v>
                </c:pt>
                <c:pt idx="1135">
                  <c:v>45.400000000000006</c:v>
                </c:pt>
                <c:pt idx="1136">
                  <c:v>45.440000000000005</c:v>
                </c:pt>
                <c:pt idx="1137">
                  <c:v>45.480000000000004</c:v>
                </c:pt>
                <c:pt idx="1138">
                  <c:v>45.52</c:v>
                </c:pt>
                <c:pt idx="1139">
                  <c:v>45.56</c:v>
                </c:pt>
                <c:pt idx="1140">
                  <c:v>45.6</c:v>
                </c:pt>
                <c:pt idx="1141">
                  <c:v>45.64</c:v>
                </c:pt>
                <c:pt idx="1142">
                  <c:v>45.68</c:v>
                </c:pt>
                <c:pt idx="1143">
                  <c:v>45.720000000000006</c:v>
                </c:pt>
                <c:pt idx="1144">
                  <c:v>45.760000000000005</c:v>
                </c:pt>
                <c:pt idx="1145">
                  <c:v>45.800000000000004</c:v>
                </c:pt>
                <c:pt idx="1146">
                  <c:v>45.84</c:v>
                </c:pt>
                <c:pt idx="1147">
                  <c:v>45.88</c:v>
                </c:pt>
                <c:pt idx="1148">
                  <c:v>45.92</c:v>
                </c:pt>
                <c:pt idx="1149">
                  <c:v>45.96</c:v>
                </c:pt>
                <c:pt idx="1150">
                  <c:v>46</c:v>
                </c:pt>
                <c:pt idx="1151">
                  <c:v>46.040000000000006</c:v>
                </c:pt>
                <c:pt idx="1152">
                  <c:v>46.080000000000005</c:v>
                </c:pt>
                <c:pt idx="1153">
                  <c:v>46.120000000000005</c:v>
                </c:pt>
                <c:pt idx="1154">
                  <c:v>46.160000000000004</c:v>
                </c:pt>
                <c:pt idx="1155">
                  <c:v>46.2</c:v>
                </c:pt>
                <c:pt idx="1156">
                  <c:v>46.24</c:v>
                </c:pt>
                <c:pt idx="1157">
                  <c:v>46.28</c:v>
                </c:pt>
                <c:pt idx="1158">
                  <c:v>46.32</c:v>
                </c:pt>
                <c:pt idx="1159">
                  <c:v>46.36</c:v>
                </c:pt>
                <c:pt idx="1160">
                  <c:v>46.400000000000006</c:v>
                </c:pt>
                <c:pt idx="1161">
                  <c:v>46.440000000000005</c:v>
                </c:pt>
                <c:pt idx="1162">
                  <c:v>46.480000000000004</c:v>
                </c:pt>
                <c:pt idx="1163">
                  <c:v>46.52</c:v>
                </c:pt>
                <c:pt idx="1164">
                  <c:v>46.56</c:v>
                </c:pt>
                <c:pt idx="1165">
                  <c:v>46.6</c:v>
                </c:pt>
                <c:pt idx="1166">
                  <c:v>46.64</c:v>
                </c:pt>
                <c:pt idx="1167">
                  <c:v>46.68</c:v>
                </c:pt>
                <c:pt idx="1168">
                  <c:v>46.720000000000006</c:v>
                </c:pt>
                <c:pt idx="1169">
                  <c:v>46.760000000000005</c:v>
                </c:pt>
                <c:pt idx="1170">
                  <c:v>46.800000000000004</c:v>
                </c:pt>
                <c:pt idx="1171">
                  <c:v>46.84</c:v>
                </c:pt>
                <c:pt idx="1172">
                  <c:v>46.88</c:v>
                </c:pt>
                <c:pt idx="1173">
                  <c:v>46.92</c:v>
                </c:pt>
                <c:pt idx="1174">
                  <c:v>46.96</c:v>
                </c:pt>
                <c:pt idx="1175">
                  <c:v>47</c:v>
                </c:pt>
                <c:pt idx="1176">
                  <c:v>47.040000000000006</c:v>
                </c:pt>
                <c:pt idx="1177">
                  <c:v>47.080000000000005</c:v>
                </c:pt>
                <c:pt idx="1178">
                  <c:v>47.120000000000005</c:v>
                </c:pt>
                <c:pt idx="1179">
                  <c:v>47.160000000000004</c:v>
                </c:pt>
                <c:pt idx="1180">
                  <c:v>47.2</c:v>
                </c:pt>
                <c:pt idx="1181">
                  <c:v>47.24</c:v>
                </c:pt>
                <c:pt idx="1182">
                  <c:v>47.28</c:v>
                </c:pt>
                <c:pt idx="1183">
                  <c:v>47.32</c:v>
                </c:pt>
                <c:pt idx="1184">
                  <c:v>47.36</c:v>
                </c:pt>
                <c:pt idx="1185">
                  <c:v>47.400000000000006</c:v>
                </c:pt>
                <c:pt idx="1186">
                  <c:v>47.440000000000005</c:v>
                </c:pt>
                <c:pt idx="1187">
                  <c:v>47.480000000000004</c:v>
                </c:pt>
                <c:pt idx="1188">
                  <c:v>47.52</c:v>
                </c:pt>
                <c:pt idx="1189">
                  <c:v>47.56</c:v>
                </c:pt>
                <c:pt idx="1190">
                  <c:v>47.6</c:v>
                </c:pt>
                <c:pt idx="1191">
                  <c:v>47.64</c:v>
                </c:pt>
                <c:pt idx="1192">
                  <c:v>47.68</c:v>
                </c:pt>
                <c:pt idx="1193">
                  <c:v>47.720000000000006</c:v>
                </c:pt>
                <c:pt idx="1194">
                  <c:v>47.760000000000005</c:v>
                </c:pt>
                <c:pt idx="1195">
                  <c:v>47.800000000000004</c:v>
                </c:pt>
                <c:pt idx="1196">
                  <c:v>47.84</c:v>
                </c:pt>
                <c:pt idx="1197">
                  <c:v>47.88</c:v>
                </c:pt>
                <c:pt idx="1198">
                  <c:v>47.92</c:v>
                </c:pt>
                <c:pt idx="1199">
                  <c:v>47.96</c:v>
                </c:pt>
                <c:pt idx="1200">
                  <c:v>48</c:v>
                </c:pt>
                <c:pt idx="1201">
                  <c:v>48.040000000000006</c:v>
                </c:pt>
                <c:pt idx="1202">
                  <c:v>48.080000000000005</c:v>
                </c:pt>
                <c:pt idx="1203">
                  <c:v>48.120002633000006</c:v>
                </c:pt>
                <c:pt idx="1204">
                  <c:v>48.160002841000001</c:v>
                </c:pt>
                <c:pt idx="1205">
                  <c:v>48.200002841</c:v>
                </c:pt>
                <c:pt idx="1206">
                  <c:v>48.240002841000006</c:v>
                </c:pt>
                <c:pt idx="1207">
                  <c:v>48.280002841000005</c:v>
                </c:pt>
                <c:pt idx="1208">
                  <c:v>48.320002841000004</c:v>
                </c:pt>
                <c:pt idx="1209">
                  <c:v>48.360002841000004</c:v>
                </c:pt>
                <c:pt idx="1210">
                  <c:v>48.400002841000003</c:v>
                </c:pt>
                <c:pt idx="1211">
                  <c:v>48.440002841000002</c:v>
                </c:pt>
                <c:pt idx="1212">
                  <c:v>48.480002841000001</c:v>
                </c:pt>
                <c:pt idx="1213">
                  <c:v>48.520002841</c:v>
                </c:pt>
                <c:pt idx="1214">
                  <c:v>48.560002841000006</c:v>
                </c:pt>
                <c:pt idx="1215">
                  <c:v>48.600002841000006</c:v>
                </c:pt>
                <c:pt idx="1216">
                  <c:v>48.640002841000005</c:v>
                </c:pt>
                <c:pt idx="1217">
                  <c:v>48.680002841000004</c:v>
                </c:pt>
                <c:pt idx="1218">
                  <c:v>48.720002841000003</c:v>
                </c:pt>
                <c:pt idx="1219">
                  <c:v>48.760002841000002</c:v>
                </c:pt>
                <c:pt idx="1220">
                  <c:v>48.800002841000001</c:v>
                </c:pt>
                <c:pt idx="1221">
                  <c:v>48.840002841</c:v>
                </c:pt>
                <c:pt idx="1222">
                  <c:v>48.880002841</c:v>
                </c:pt>
                <c:pt idx="1223">
                  <c:v>48.920002841000006</c:v>
                </c:pt>
                <c:pt idx="1224">
                  <c:v>48.960002841000005</c:v>
                </c:pt>
                <c:pt idx="1225">
                  <c:v>49.000002841000004</c:v>
                </c:pt>
                <c:pt idx="1226">
                  <c:v>49.040002841000003</c:v>
                </c:pt>
                <c:pt idx="1227">
                  <c:v>49.080002841000002</c:v>
                </c:pt>
                <c:pt idx="1228">
                  <c:v>49.120002841000002</c:v>
                </c:pt>
                <c:pt idx="1229">
                  <c:v>49.160002841000001</c:v>
                </c:pt>
                <c:pt idx="1230">
                  <c:v>49.200002841</c:v>
                </c:pt>
                <c:pt idx="1231">
                  <c:v>49.240002841000006</c:v>
                </c:pt>
                <c:pt idx="1232">
                  <c:v>49.280002841000005</c:v>
                </c:pt>
                <c:pt idx="1233">
                  <c:v>49.320002841000004</c:v>
                </c:pt>
                <c:pt idx="1234">
                  <c:v>49.360002841000004</c:v>
                </c:pt>
                <c:pt idx="1235">
                  <c:v>49.400002841000003</c:v>
                </c:pt>
                <c:pt idx="1236">
                  <c:v>49.440002841000002</c:v>
                </c:pt>
                <c:pt idx="1237">
                  <c:v>49.480002841000001</c:v>
                </c:pt>
                <c:pt idx="1238">
                  <c:v>49.520002841</c:v>
                </c:pt>
                <c:pt idx="1239">
                  <c:v>49.560002841000006</c:v>
                </c:pt>
                <c:pt idx="1240">
                  <c:v>49.600002841000006</c:v>
                </c:pt>
                <c:pt idx="1241">
                  <c:v>49.640002841000005</c:v>
                </c:pt>
                <c:pt idx="1242">
                  <c:v>49.680002841000004</c:v>
                </c:pt>
                <c:pt idx="1243">
                  <c:v>49.720002841000003</c:v>
                </c:pt>
                <c:pt idx="1244">
                  <c:v>49.760002841000002</c:v>
                </c:pt>
                <c:pt idx="1245">
                  <c:v>49.800002841000001</c:v>
                </c:pt>
                <c:pt idx="1246">
                  <c:v>49.840002841</c:v>
                </c:pt>
                <c:pt idx="1247">
                  <c:v>49.880002841</c:v>
                </c:pt>
                <c:pt idx="1248">
                  <c:v>49.920002841000006</c:v>
                </c:pt>
                <c:pt idx="1249">
                  <c:v>49.960002841000005</c:v>
                </c:pt>
                <c:pt idx="1250">
                  <c:v>50.000002841000004</c:v>
                </c:pt>
                <c:pt idx="1251">
                  <c:v>50.040002841000003</c:v>
                </c:pt>
                <c:pt idx="1252">
                  <c:v>50.080002841000002</c:v>
                </c:pt>
                <c:pt idx="1253">
                  <c:v>50.120002841000002</c:v>
                </c:pt>
                <c:pt idx="1254">
                  <c:v>50.160002841000001</c:v>
                </c:pt>
                <c:pt idx="1255">
                  <c:v>50.200002841</c:v>
                </c:pt>
                <c:pt idx="1256">
                  <c:v>50.240002841000006</c:v>
                </c:pt>
                <c:pt idx="1257">
                  <c:v>50.280002841000005</c:v>
                </c:pt>
                <c:pt idx="1258">
                  <c:v>50.320002841000004</c:v>
                </c:pt>
                <c:pt idx="1259">
                  <c:v>50.360002841000004</c:v>
                </c:pt>
                <c:pt idx="1260">
                  <c:v>50.400002841000003</c:v>
                </c:pt>
                <c:pt idx="1261">
                  <c:v>50.440002841000002</c:v>
                </c:pt>
                <c:pt idx="1262">
                  <c:v>50.480002841000001</c:v>
                </c:pt>
                <c:pt idx="1263">
                  <c:v>50.520002841</c:v>
                </c:pt>
                <c:pt idx="1264">
                  <c:v>50.560002841000006</c:v>
                </c:pt>
                <c:pt idx="1265">
                  <c:v>50.600002841000006</c:v>
                </c:pt>
                <c:pt idx="1266">
                  <c:v>50.640002841000005</c:v>
                </c:pt>
                <c:pt idx="1267">
                  <c:v>50.680002841000004</c:v>
                </c:pt>
                <c:pt idx="1268">
                  <c:v>50.720002841000003</c:v>
                </c:pt>
                <c:pt idx="1269">
                  <c:v>50.760002841000002</c:v>
                </c:pt>
                <c:pt idx="1270">
                  <c:v>50.800002841000001</c:v>
                </c:pt>
                <c:pt idx="1271">
                  <c:v>50.840002841</c:v>
                </c:pt>
                <c:pt idx="1272">
                  <c:v>50.880002841000007</c:v>
                </c:pt>
                <c:pt idx="1273">
                  <c:v>50.920002841000006</c:v>
                </c:pt>
                <c:pt idx="1274">
                  <c:v>50.960002841000005</c:v>
                </c:pt>
                <c:pt idx="1275">
                  <c:v>51.000002841000004</c:v>
                </c:pt>
                <c:pt idx="1276">
                  <c:v>51.040002841000003</c:v>
                </c:pt>
                <c:pt idx="1277">
                  <c:v>51.080002841000002</c:v>
                </c:pt>
                <c:pt idx="1278">
                  <c:v>51.120002841000002</c:v>
                </c:pt>
                <c:pt idx="1279">
                  <c:v>51.160002841000001</c:v>
                </c:pt>
                <c:pt idx="1280">
                  <c:v>51.200002841</c:v>
                </c:pt>
                <c:pt idx="1281">
                  <c:v>51.240002841000006</c:v>
                </c:pt>
                <c:pt idx="1282">
                  <c:v>51.280002841000005</c:v>
                </c:pt>
                <c:pt idx="1283">
                  <c:v>51.320002841000004</c:v>
                </c:pt>
                <c:pt idx="1284">
                  <c:v>51.360002841000004</c:v>
                </c:pt>
                <c:pt idx="1285">
                  <c:v>51.400002841000003</c:v>
                </c:pt>
                <c:pt idx="1286">
                  <c:v>51.440002841000002</c:v>
                </c:pt>
                <c:pt idx="1287">
                  <c:v>51.480002841000001</c:v>
                </c:pt>
                <c:pt idx="1288">
                  <c:v>51.520002841</c:v>
                </c:pt>
                <c:pt idx="1289">
                  <c:v>51.560002841000006</c:v>
                </c:pt>
                <c:pt idx="1290">
                  <c:v>51.600002841000006</c:v>
                </c:pt>
                <c:pt idx="1291">
                  <c:v>51.640002841000005</c:v>
                </c:pt>
                <c:pt idx="1292">
                  <c:v>51.680002841000004</c:v>
                </c:pt>
                <c:pt idx="1293">
                  <c:v>51.720002841000003</c:v>
                </c:pt>
                <c:pt idx="1294">
                  <c:v>51.760002841000002</c:v>
                </c:pt>
                <c:pt idx="1295">
                  <c:v>51.800002841000001</c:v>
                </c:pt>
                <c:pt idx="1296">
                  <c:v>51.840002841</c:v>
                </c:pt>
                <c:pt idx="1297">
                  <c:v>51.880002841000007</c:v>
                </c:pt>
                <c:pt idx="1298">
                  <c:v>51.920002841000006</c:v>
                </c:pt>
                <c:pt idx="1299">
                  <c:v>51.960002841000005</c:v>
                </c:pt>
                <c:pt idx="1300">
                  <c:v>52.000002841000004</c:v>
                </c:pt>
                <c:pt idx="1301">
                  <c:v>52.040002841000003</c:v>
                </c:pt>
                <c:pt idx="1302">
                  <c:v>52.080002841000002</c:v>
                </c:pt>
                <c:pt idx="1303">
                  <c:v>52.120002841000002</c:v>
                </c:pt>
                <c:pt idx="1304">
                  <c:v>52.160002841000001</c:v>
                </c:pt>
                <c:pt idx="1305">
                  <c:v>52.200002841</c:v>
                </c:pt>
                <c:pt idx="1306">
                  <c:v>52.240002841000006</c:v>
                </c:pt>
                <c:pt idx="1307">
                  <c:v>52.280002841000005</c:v>
                </c:pt>
                <c:pt idx="1308">
                  <c:v>52.320002841000004</c:v>
                </c:pt>
                <c:pt idx="1309">
                  <c:v>52.360002841000004</c:v>
                </c:pt>
                <c:pt idx="1310">
                  <c:v>52.400002841000003</c:v>
                </c:pt>
                <c:pt idx="1311">
                  <c:v>52.440002841000002</c:v>
                </c:pt>
                <c:pt idx="1312">
                  <c:v>52.480002841000001</c:v>
                </c:pt>
                <c:pt idx="1313">
                  <c:v>52.520002841</c:v>
                </c:pt>
                <c:pt idx="1314">
                  <c:v>52.560002841000006</c:v>
                </c:pt>
                <c:pt idx="1315">
                  <c:v>52.600002841000006</c:v>
                </c:pt>
                <c:pt idx="1316">
                  <c:v>52.640002841000005</c:v>
                </c:pt>
                <c:pt idx="1317">
                  <c:v>52.680002841000004</c:v>
                </c:pt>
                <c:pt idx="1318">
                  <c:v>52.720002841000003</c:v>
                </c:pt>
                <c:pt idx="1319">
                  <c:v>52.760002841000002</c:v>
                </c:pt>
                <c:pt idx="1320">
                  <c:v>52.800002841000001</c:v>
                </c:pt>
                <c:pt idx="1321">
                  <c:v>52.840002841</c:v>
                </c:pt>
                <c:pt idx="1322">
                  <c:v>52.880002841000007</c:v>
                </c:pt>
                <c:pt idx="1323">
                  <c:v>52.920002841000006</c:v>
                </c:pt>
                <c:pt idx="1324">
                  <c:v>52.960002841000005</c:v>
                </c:pt>
                <c:pt idx="1325">
                  <c:v>53.000002841000004</c:v>
                </c:pt>
                <c:pt idx="1326">
                  <c:v>53.040002841000003</c:v>
                </c:pt>
                <c:pt idx="1327">
                  <c:v>53.080002841000002</c:v>
                </c:pt>
                <c:pt idx="1328">
                  <c:v>53.120002841000002</c:v>
                </c:pt>
                <c:pt idx="1329">
                  <c:v>53.160002841000001</c:v>
                </c:pt>
                <c:pt idx="1330">
                  <c:v>53.200002841</c:v>
                </c:pt>
                <c:pt idx="1331">
                  <c:v>53.240002841000006</c:v>
                </c:pt>
                <c:pt idx="1332">
                  <c:v>53.280002841000005</c:v>
                </c:pt>
                <c:pt idx="1333">
                  <c:v>53.320002841000004</c:v>
                </c:pt>
                <c:pt idx="1334">
                  <c:v>53.360002841000004</c:v>
                </c:pt>
                <c:pt idx="1335">
                  <c:v>53.400002841000003</c:v>
                </c:pt>
                <c:pt idx="1336">
                  <c:v>53.440002841000002</c:v>
                </c:pt>
                <c:pt idx="1337">
                  <c:v>53.480002841000001</c:v>
                </c:pt>
                <c:pt idx="1338">
                  <c:v>53.520002841</c:v>
                </c:pt>
                <c:pt idx="1339">
                  <c:v>53.560002841000006</c:v>
                </c:pt>
                <c:pt idx="1340">
                  <c:v>53.600002841000006</c:v>
                </c:pt>
                <c:pt idx="1341">
                  <c:v>53.640002841000005</c:v>
                </c:pt>
                <c:pt idx="1342">
                  <c:v>53.680002841000004</c:v>
                </c:pt>
                <c:pt idx="1343">
                  <c:v>53.720002841000003</c:v>
                </c:pt>
                <c:pt idx="1344">
                  <c:v>53.760002841000002</c:v>
                </c:pt>
                <c:pt idx="1345">
                  <c:v>53.800002841000001</c:v>
                </c:pt>
                <c:pt idx="1346">
                  <c:v>53.840002841</c:v>
                </c:pt>
                <c:pt idx="1347">
                  <c:v>53.880002841000007</c:v>
                </c:pt>
                <c:pt idx="1348">
                  <c:v>53.920002841000006</c:v>
                </c:pt>
                <c:pt idx="1349">
                  <c:v>53.960002841000005</c:v>
                </c:pt>
                <c:pt idx="1350">
                  <c:v>54.000002841000004</c:v>
                </c:pt>
                <c:pt idx="1351">
                  <c:v>54.040002841000003</c:v>
                </c:pt>
                <c:pt idx="1352">
                  <c:v>54.080002841000002</c:v>
                </c:pt>
                <c:pt idx="1353">
                  <c:v>54.120002841000002</c:v>
                </c:pt>
                <c:pt idx="1354">
                  <c:v>54.160002841000001</c:v>
                </c:pt>
                <c:pt idx="1355">
                  <c:v>54.200002841</c:v>
                </c:pt>
                <c:pt idx="1356">
                  <c:v>54.240002841000006</c:v>
                </c:pt>
                <c:pt idx="1357">
                  <c:v>54.280002841000005</c:v>
                </c:pt>
                <c:pt idx="1358">
                  <c:v>54.320002841000004</c:v>
                </c:pt>
                <c:pt idx="1359">
                  <c:v>54.360002841000004</c:v>
                </c:pt>
                <c:pt idx="1360">
                  <c:v>54.400002841000003</c:v>
                </c:pt>
                <c:pt idx="1361">
                  <c:v>54.440002841000002</c:v>
                </c:pt>
                <c:pt idx="1362">
                  <c:v>54.480002841000001</c:v>
                </c:pt>
                <c:pt idx="1363">
                  <c:v>54.520002841</c:v>
                </c:pt>
                <c:pt idx="1364">
                  <c:v>54.560002841000006</c:v>
                </c:pt>
                <c:pt idx="1365">
                  <c:v>54.600002841000006</c:v>
                </c:pt>
                <c:pt idx="1366">
                  <c:v>54.640002841000005</c:v>
                </c:pt>
                <c:pt idx="1367">
                  <c:v>54.680002841000004</c:v>
                </c:pt>
                <c:pt idx="1368">
                  <c:v>54.720002841000003</c:v>
                </c:pt>
                <c:pt idx="1369">
                  <c:v>54.760002841000002</c:v>
                </c:pt>
                <c:pt idx="1370">
                  <c:v>54.800002841000001</c:v>
                </c:pt>
                <c:pt idx="1371">
                  <c:v>54.840002841</c:v>
                </c:pt>
                <c:pt idx="1372">
                  <c:v>54.880002841000007</c:v>
                </c:pt>
                <c:pt idx="1373">
                  <c:v>54.920002841000006</c:v>
                </c:pt>
                <c:pt idx="1374">
                  <c:v>54.960002841000005</c:v>
                </c:pt>
                <c:pt idx="1375">
                  <c:v>55.000002841000004</c:v>
                </c:pt>
                <c:pt idx="1376">
                  <c:v>55.040002841000003</c:v>
                </c:pt>
                <c:pt idx="1377">
                  <c:v>55.080002841000002</c:v>
                </c:pt>
                <c:pt idx="1378">
                  <c:v>55.120002841000002</c:v>
                </c:pt>
                <c:pt idx="1379">
                  <c:v>55.160002841000001</c:v>
                </c:pt>
                <c:pt idx="1380">
                  <c:v>55.200002841000007</c:v>
                </c:pt>
                <c:pt idx="1381">
                  <c:v>55.240002841000006</c:v>
                </c:pt>
                <c:pt idx="1382">
                  <c:v>55.280002841000005</c:v>
                </c:pt>
                <c:pt idx="1383">
                  <c:v>55.320002841000004</c:v>
                </c:pt>
                <c:pt idx="1384">
                  <c:v>55.360002841000004</c:v>
                </c:pt>
                <c:pt idx="1385">
                  <c:v>55.400002841000003</c:v>
                </c:pt>
                <c:pt idx="1386">
                  <c:v>55.440002841000002</c:v>
                </c:pt>
                <c:pt idx="1387">
                  <c:v>55.480002841000001</c:v>
                </c:pt>
                <c:pt idx="1388">
                  <c:v>55.520002841</c:v>
                </c:pt>
                <c:pt idx="1389">
                  <c:v>55.560002841000006</c:v>
                </c:pt>
                <c:pt idx="1390">
                  <c:v>55.600002841000006</c:v>
                </c:pt>
                <c:pt idx="1391">
                  <c:v>55.640002841000005</c:v>
                </c:pt>
                <c:pt idx="1392">
                  <c:v>55.680002841000004</c:v>
                </c:pt>
                <c:pt idx="1393">
                  <c:v>55.720002841000003</c:v>
                </c:pt>
                <c:pt idx="1394">
                  <c:v>55.760002841000002</c:v>
                </c:pt>
                <c:pt idx="1395">
                  <c:v>55.800002841000001</c:v>
                </c:pt>
                <c:pt idx="1396">
                  <c:v>55.840002841</c:v>
                </c:pt>
                <c:pt idx="1397">
                  <c:v>55.880002841000007</c:v>
                </c:pt>
                <c:pt idx="1398">
                  <c:v>55.920002841000006</c:v>
                </c:pt>
                <c:pt idx="1399">
                  <c:v>55.960002841000005</c:v>
                </c:pt>
                <c:pt idx="1400">
                  <c:v>56.000002841000004</c:v>
                </c:pt>
                <c:pt idx="1401">
                  <c:v>56.040002841000003</c:v>
                </c:pt>
                <c:pt idx="1402">
                  <c:v>56.080002841000002</c:v>
                </c:pt>
                <c:pt idx="1403">
                  <c:v>56.120002841000002</c:v>
                </c:pt>
                <c:pt idx="1404">
                  <c:v>56.160002841000001</c:v>
                </c:pt>
                <c:pt idx="1405">
                  <c:v>56.200002841000007</c:v>
                </c:pt>
                <c:pt idx="1406">
                  <c:v>56.240002841000006</c:v>
                </c:pt>
                <c:pt idx="1407">
                  <c:v>56.280002841000005</c:v>
                </c:pt>
                <c:pt idx="1408">
                  <c:v>56.320002841000004</c:v>
                </c:pt>
                <c:pt idx="1409">
                  <c:v>56.360002841000004</c:v>
                </c:pt>
                <c:pt idx="1410">
                  <c:v>56.400002841000003</c:v>
                </c:pt>
                <c:pt idx="1411">
                  <c:v>56.440002841000002</c:v>
                </c:pt>
                <c:pt idx="1412">
                  <c:v>56.480002841000001</c:v>
                </c:pt>
                <c:pt idx="1413">
                  <c:v>56.520002841</c:v>
                </c:pt>
                <c:pt idx="1414">
                  <c:v>56.560002841000006</c:v>
                </c:pt>
                <c:pt idx="1415">
                  <c:v>56.600002841000006</c:v>
                </c:pt>
                <c:pt idx="1416">
                  <c:v>56.640002841000005</c:v>
                </c:pt>
                <c:pt idx="1417">
                  <c:v>56.680002841000004</c:v>
                </c:pt>
                <c:pt idx="1418">
                  <c:v>56.720002841000003</c:v>
                </c:pt>
                <c:pt idx="1419">
                  <c:v>56.760002841000002</c:v>
                </c:pt>
                <c:pt idx="1420">
                  <c:v>56.800002841000001</c:v>
                </c:pt>
                <c:pt idx="1421">
                  <c:v>56.840002841</c:v>
                </c:pt>
                <c:pt idx="1422">
                  <c:v>56.880002841000007</c:v>
                </c:pt>
                <c:pt idx="1423">
                  <c:v>56.920002841000006</c:v>
                </c:pt>
                <c:pt idx="1424">
                  <c:v>56.960002841000005</c:v>
                </c:pt>
                <c:pt idx="1425">
                  <c:v>57.000002841000004</c:v>
                </c:pt>
                <c:pt idx="1426">
                  <c:v>57.040002841000003</c:v>
                </c:pt>
                <c:pt idx="1427">
                  <c:v>57.080002841000002</c:v>
                </c:pt>
                <c:pt idx="1428">
                  <c:v>57.120002841000002</c:v>
                </c:pt>
                <c:pt idx="1429">
                  <c:v>57.160002841000001</c:v>
                </c:pt>
                <c:pt idx="1430">
                  <c:v>57.200002841000007</c:v>
                </c:pt>
                <c:pt idx="1431">
                  <c:v>57.240002841000006</c:v>
                </c:pt>
                <c:pt idx="1432">
                  <c:v>57.280002841000005</c:v>
                </c:pt>
                <c:pt idx="1433">
                  <c:v>57.320002841000004</c:v>
                </c:pt>
                <c:pt idx="1434">
                  <c:v>57.360002841000004</c:v>
                </c:pt>
                <c:pt idx="1435">
                  <c:v>57.400002841000003</c:v>
                </c:pt>
                <c:pt idx="1436">
                  <c:v>57.440002841000002</c:v>
                </c:pt>
                <c:pt idx="1437">
                  <c:v>57.480002841000001</c:v>
                </c:pt>
                <c:pt idx="1438">
                  <c:v>57.520002841</c:v>
                </c:pt>
                <c:pt idx="1439">
                  <c:v>57.560002841000006</c:v>
                </c:pt>
                <c:pt idx="1440">
                  <c:v>57.600002841000006</c:v>
                </c:pt>
                <c:pt idx="1441">
                  <c:v>57.640002841000005</c:v>
                </c:pt>
                <c:pt idx="1442">
                  <c:v>57.680002841000004</c:v>
                </c:pt>
                <c:pt idx="1443">
                  <c:v>57.720002841000003</c:v>
                </c:pt>
                <c:pt idx="1444">
                  <c:v>57.760002841000002</c:v>
                </c:pt>
                <c:pt idx="1445">
                  <c:v>57.800002841000001</c:v>
                </c:pt>
                <c:pt idx="1446">
                  <c:v>57.840002841</c:v>
                </c:pt>
                <c:pt idx="1447">
                  <c:v>57.880002841000007</c:v>
                </c:pt>
                <c:pt idx="1448">
                  <c:v>57.920002841000006</c:v>
                </c:pt>
                <c:pt idx="1449">
                  <c:v>57.960002841000005</c:v>
                </c:pt>
                <c:pt idx="1450">
                  <c:v>58.000002841000004</c:v>
                </c:pt>
                <c:pt idx="1451">
                  <c:v>58.040002841000003</c:v>
                </c:pt>
                <c:pt idx="1452">
                  <c:v>58.080002841000002</c:v>
                </c:pt>
                <c:pt idx="1453">
                  <c:v>58.120002841000002</c:v>
                </c:pt>
                <c:pt idx="1454">
                  <c:v>58.160002841000001</c:v>
                </c:pt>
                <c:pt idx="1455">
                  <c:v>58.200002841000007</c:v>
                </c:pt>
                <c:pt idx="1456">
                  <c:v>58.240002841000006</c:v>
                </c:pt>
                <c:pt idx="1457">
                  <c:v>58.280002841000005</c:v>
                </c:pt>
                <c:pt idx="1458">
                  <c:v>58.320002841000004</c:v>
                </c:pt>
                <c:pt idx="1459">
                  <c:v>58.360002841000004</c:v>
                </c:pt>
                <c:pt idx="1460">
                  <c:v>58.400002841000003</c:v>
                </c:pt>
                <c:pt idx="1461">
                  <c:v>58.440002841000002</c:v>
                </c:pt>
                <c:pt idx="1462">
                  <c:v>58.480002841000001</c:v>
                </c:pt>
                <c:pt idx="1463">
                  <c:v>58.520002841</c:v>
                </c:pt>
                <c:pt idx="1464">
                  <c:v>58.560002841000006</c:v>
                </c:pt>
                <c:pt idx="1465">
                  <c:v>58.600002841000006</c:v>
                </c:pt>
                <c:pt idx="1466">
                  <c:v>58.640002841000005</c:v>
                </c:pt>
                <c:pt idx="1467">
                  <c:v>58.680002841000004</c:v>
                </c:pt>
                <c:pt idx="1468">
                  <c:v>58.720002841000003</c:v>
                </c:pt>
                <c:pt idx="1469">
                  <c:v>58.760002841000002</c:v>
                </c:pt>
                <c:pt idx="1470">
                  <c:v>58.800002841000001</c:v>
                </c:pt>
                <c:pt idx="1471">
                  <c:v>58.840002841</c:v>
                </c:pt>
                <c:pt idx="1472">
                  <c:v>58.880002841000007</c:v>
                </c:pt>
                <c:pt idx="1473">
                  <c:v>58.920002841000006</c:v>
                </c:pt>
                <c:pt idx="1474">
                  <c:v>58.960002841000005</c:v>
                </c:pt>
                <c:pt idx="1475">
                  <c:v>59.000002841000004</c:v>
                </c:pt>
                <c:pt idx="1476">
                  <c:v>59.040002841000003</c:v>
                </c:pt>
                <c:pt idx="1477">
                  <c:v>59.080002841000002</c:v>
                </c:pt>
                <c:pt idx="1478">
                  <c:v>59.120002841000002</c:v>
                </c:pt>
                <c:pt idx="1479">
                  <c:v>59.160002841000001</c:v>
                </c:pt>
                <c:pt idx="1480">
                  <c:v>59.200002841000007</c:v>
                </c:pt>
                <c:pt idx="1481">
                  <c:v>59.240002841000006</c:v>
                </c:pt>
                <c:pt idx="1482">
                  <c:v>59.280002841000005</c:v>
                </c:pt>
                <c:pt idx="1483">
                  <c:v>59.320002841000004</c:v>
                </c:pt>
                <c:pt idx="1484">
                  <c:v>59.360002841000004</c:v>
                </c:pt>
                <c:pt idx="1485">
                  <c:v>59.400002841000003</c:v>
                </c:pt>
                <c:pt idx="1486">
                  <c:v>59.440002841000002</c:v>
                </c:pt>
                <c:pt idx="1487">
                  <c:v>59.480002841000001</c:v>
                </c:pt>
                <c:pt idx="1488">
                  <c:v>59.520002841</c:v>
                </c:pt>
                <c:pt idx="1489">
                  <c:v>59.560002841000006</c:v>
                </c:pt>
                <c:pt idx="1490">
                  <c:v>59.600002841000006</c:v>
                </c:pt>
                <c:pt idx="1491">
                  <c:v>59.640002841000005</c:v>
                </c:pt>
                <c:pt idx="1492">
                  <c:v>59.680002841000004</c:v>
                </c:pt>
                <c:pt idx="1493">
                  <c:v>59.720002841000003</c:v>
                </c:pt>
                <c:pt idx="1494">
                  <c:v>59.760002841000002</c:v>
                </c:pt>
                <c:pt idx="1495">
                  <c:v>59.800002841000001</c:v>
                </c:pt>
                <c:pt idx="1496">
                  <c:v>59.840002841</c:v>
                </c:pt>
                <c:pt idx="1497">
                  <c:v>59.880002841000007</c:v>
                </c:pt>
                <c:pt idx="1498">
                  <c:v>59.920002841000006</c:v>
                </c:pt>
                <c:pt idx="1499">
                  <c:v>59.960002841000005</c:v>
                </c:pt>
                <c:pt idx="1500">
                  <c:v>60.000002841000004</c:v>
                </c:pt>
                <c:pt idx="1501">
                  <c:v>60.040002841000003</c:v>
                </c:pt>
                <c:pt idx="1502">
                  <c:v>60.080002841000002</c:v>
                </c:pt>
                <c:pt idx="1503">
                  <c:v>60.120002841000002</c:v>
                </c:pt>
                <c:pt idx="1504">
                  <c:v>60.160002841000001</c:v>
                </c:pt>
                <c:pt idx="1505">
                  <c:v>60.200002841000007</c:v>
                </c:pt>
                <c:pt idx="1506">
                  <c:v>60.240002841000006</c:v>
                </c:pt>
                <c:pt idx="1507">
                  <c:v>60.280002841000005</c:v>
                </c:pt>
                <c:pt idx="1508">
                  <c:v>60.320002841000004</c:v>
                </c:pt>
                <c:pt idx="1509">
                  <c:v>60.360002841000004</c:v>
                </c:pt>
                <c:pt idx="1510">
                  <c:v>60.400002841000003</c:v>
                </c:pt>
                <c:pt idx="1511">
                  <c:v>60.440002841000002</c:v>
                </c:pt>
                <c:pt idx="1512">
                  <c:v>60.480002841000001</c:v>
                </c:pt>
                <c:pt idx="1513">
                  <c:v>60.520002841000007</c:v>
                </c:pt>
                <c:pt idx="1514">
                  <c:v>60.560002841000006</c:v>
                </c:pt>
                <c:pt idx="1515">
                  <c:v>60.600002841000006</c:v>
                </c:pt>
                <c:pt idx="1516">
                  <c:v>60.640002841000005</c:v>
                </c:pt>
                <c:pt idx="1517">
                  <c:v>60.680002841000004</c:v>
                </c:pt>
                <c:pt idx="1518">
                  <c:v>60.720002841000003</c:v>
                </c:pt>
                <c:pt idx="1519">
                  <c:v>60.760002841000002</c:v>
                </c:pt>
                <c:pt idx="1520">
                  <c:v>60.800002841000001</c:v>
                </c:pt>
                <c:pt idx="1521">
                  <c:v>60.840002841</c:v>
                </c:pt>
                <c:pt idx="1522">
                  <c:v>60.880002841000007</c:v>
                </c:pt>
                <c:pt idx="1523">
                  <c:v>60.920002841000006</c:v>
                </c:pt>
                <c:pt idx="1524">
                  <c:v>60.960002841000005</c:v>
                </c:pt>
                <c:pt idx="1525">
                  <c:v>61.000002841000004</c:v>
                </c:pt>
                <c:pt idx="1526">
                  <c:v>61.040002841000003</c:v>
                </c:pt>
                <c:pt idx="1527">
                  <c:v>61.080002841000002</c:v>
                </c:pt>
                <c:pt idx="1528">
                  <c:v>61.120002841000002</c:v>
                </c:pt>
                <c:pt idx="1529">
                  <c:v>61.160002841000001</c:v>
                </c:pt>
                <c:pt idx="1530">
                  <c:v>61.200002841000007</c:v>
                </c:pt>
                <c:pt idx="1531">
                  <c:v>61.240002841000006</c:v>
                </c:pt>
                <c:pt idx="1532">
                  <c:v>61.280002841000005</c:v>
                </c:pt>
                <c:pt idx="1533">
                  <c:v>61.320002841000004</c:v>
                </c:pt>
                <c:pt idx="1534">
                  <c:v>61.360002841000004</c:v>
                </c:pt>
                <c:pt idx="1535">
                  <c:v>61.400002841000003</c:v>
                </c:pt>
                <c:pt idx="1536">
                  <c:v>61.440002841000002</c:v>
                </c:pt>
                <c:pt idx="1537">
                  <c:v>61.480002841000001</c:v>
                </c:pt>
                <c:pt idx="1538">
                  <c:v>61.520002841000007</c:v>
                </c:pt>
                <c:pt idx="1539">
                  <c:v>61.560002841000006</c:v>
                </c:pt>
                <c:pt idx="1540">
                  <c:v>61.600002841000006</c:v>
                </c:pt>
                <c:pt idx="1541">
                  <c:v>61.640002841000005</c:v>
                </c:pt>
                <c:pt idx="1542">
                  <c:v>61.680002841000004</c:v>
                </c:pt>
                <c:pt idx="1543">
                  <c:v>61.720002841000003</c:v>
                </c:pt>
                <c:pt idx="1544">
                  <c:v>61.760002841000002</c:v>
                </c:pt>
                <c:pt idx="1545">
                  <c:v>61.800002841000001</c:v>
                </c:pt>
                <c:pt idx="1546">
                  <c:v>61.840002841</c:v>
                </c:pt>
                <c:pt idx="1547">
                  <c:v>61.880002841000007</c:v>
                </c:pt>
                <c:pt idx="1548">
                  <c:v>61.920002841000006</c:v>
                </c:pt>
                <c:pt idx="1549">
                  <c:v>61.960002841000005</c:v>
                </c:pt>
                <c:pt idx="1550">
                  <c:v>62.000002841000004</c:v>
                </c:pt>
                <c:pt idx="1551">
                  <c:v>62.040002841000003</c:v>
                </c:pt>
                <c:pt idx="1552">
                  <c:v>62.080002841000002</c:v>
                </c:pt>
                <c:pt idx="1553">
                  <c:v>62.120002841000002</c:v>
                </c:pt>
                <c:pt idx="1554">
                  <c:v>62.160002841000001</c:v>
                </c:pt>
                <c:pt idx="1555">
                  <c:v>62.200002841000007</c:v>
                </c:pt>
                <c:pt idx="1556">
                  <c:v>62.240002841000006</c:v>
                </c:pt>
                <c:pt idx="1557">
                  <c:v>62.280002841000005</c:v>
                </c:pt>
                <c:pt idx="1558">
                  <c:v>62.320002841000004</c:v>
                </c:pt>
                <c:pt idx="1559">
                  <c:v>62.360002841000004</c:v>
                </c:pt>
                <c:pt idx="1560">
                  <c:v>62.400002841000003</c:v>
                </c:pt>
                <c:pt idx="1561">
                  <c:v>62.440002841000002</c:v>
                </c:pt>
                <c:pt idx="1562">
                  <c:v>62.480002841000001</c:v>
                </c:pt>
                <c:pt idx="1563">
                  <c:v>62.520002841000007</c:v>
                </c:pt>
                <c:pt idx="1564">
                  <c:v>62.560002841000006</c:v>
                </c:pt>
                <c:pt idx="1565">
                  <c:v>62.600002841000006</c:v>
                </c:pt>
                <c:pt idx="1566">
                  <c:v>62.640002841000005</c:v>
                </c:pt>
                <c:pt idx="1567">
                  <c:v>62.680002841000004</c:v>
                </c:pt>
                <c:pt idx="1568">
                  <c:v>62.720002841000003</c:v>
                </c:pt>
                <c:pt idx="1569">
                  <c:v>62.760002841000002</c:v>
                </c:pt>
                <c:pt idx="1570">
                  <c:v>62.800002841000001</c:v>
                </c:pt>
                <c:pt idx="1571">
                  <c:v>62.840002841</c:v>
                </c:pt>
                <c:pt idx="1572">
                  <c:v>62.880002841000007</c:v>
                </c:pt>
                <c:pt idx="1573">
                  <c:v>62.920002841000006</c:v>
                </c:pt>
                <c:pt idx="1574">
                  <c:v>62.960002841000005</c:v>
                </c:pt>
                <c:pt idx="1575">
                  <c:v>63.000002841000004</c:v>
                </c:pt>
                <c:pt idx="1576">
                  <c:v>63.040002841000003</c:v>
                </c:pt>
                <c:pt idx="1577">
                  <c:v>63.080002841000002</c:v>
                </c:pt>
                <c:pt idx="1578">
                  <c:v>63.120002841000002</c:v>
                </c:pt>
                <c:pt idx="1579">
                  <c:v>63.160002841000001</c:v>
                </c:pt>
                <c:pt idx="1580">
                  <c:v>63.200002841000007</c:v>
                </c:pt>
                <c:pt idx="1581">
                  <c:v>63.240002841000006</c:v>
                </c:pt>
                <c:pt idx="1582">
                  <c:v>63.280002841000005</c:v>
                </c:pt>
                <c:pt idx="1583">
                  <c:v>63.320002841000004</c:v>
                </c:pt>
                <c:pt idx="1584">
                  <c:v>63.360002841000004</c:v>
                </c:pt>
                <c:pt idx="1585">
                  <c:v>63.400002841000003</c:v>
                </c:pt>
                <c:pt idx="1586">
                  <c:v>63.440002841000002</c:v>
                </c:pt>
                <c:pt idx="1587">
                  <c:v>63.480002841000001</c:v>
                </c:pt>
                <c:pt idx="1588">
                  <c:v>63.520002841000007</c:v>
                </c:pt>
                <c:pt idx="1589">
                  <c:v>63.560002841000006</c:v>
                </c:pt>
                <c:pt idx="1590">
                  <c:v>63.600002841000006</c:v>
                </c:pt>
                <c:pt idx="1591">
                  <c:v>63.640002841000005</c:v>
                </c:pt>
                <c:pt idx="1592">
                  <c:v>63.680002841000004</c:v>
                </c:pt>
                <c:pt idx="1593">
                  <c:v>63.720002841000003</c:v>
                </c:pt>
                <c:pt idx="1594">
                  <c:v>63.760002841000002</c:v>
                </c:pt>
                <c:pt idx="1595">
                  <c:v>63.800002841000001</c:v>
                </c:pt>
                <c:pt idx="1596">
                  <c:v>63.840002841</c:v>
                </c:pt>
                <c:pt idx="1597">
                  <c:v>63.880002841000007</c:v>
                </c:pt>
                <c:pt idx="1598">
                  <c:v>63.920002841000006</c:v>
                </c:pt>
                <c:pt idx="1599">
                  <c:v>63.960002841000005</c:v>
                </c:pt>
                <c:pt idx="1600">
                  <c:v>64.000002840999997</c:v>
                </c:pt>
                <c:pt idx="1601">
                  <c:v>64.040002841000003</c:v>
                </c:pt>
                <c:pt idx="1602">
                  <c:v>64.08000284100001</c:v>
                </c:pt>
                <c:pt idx="1603">
                  <c:v>64.120002841000002</c:v>
                </c:pt>
                <c:pt idx="1604">
                  <c:v>64.160002841000008</c:v>
                </c:pt>
                <c:pt idx="1605">
                  <c:v>64.200002841</c:v>
                </c:pt>
                <c:pt idx="1606">
                  <c:v>64.240002841000006</c:v>
                </c:pt>
                <c:pt idx="1607">
                  <c:v>64.280002840999998</c:v>
                </c:pt>
                <c:pt idx="1608">
                  <c:v>64.320002841000004</c:v>
                </c:pt>
                <c:pt idx="1609">
                  <c:v>64.360002841000011</c:v>
                </c:pt>
                <c:pt idx="1610">
                  <c:v>64.400002841000003</c:v>
                </c:pt>
                <c:pt idx="1611">
                  <c:v>64.440002841000009</c:v>
                </c:pt>
                <c:pt idx="1612">
                  <c:v>64.480002841000001</c:v>
                </c:pt>
                <c:pt idx="1613">
                  <c:v>64.520002841000007</c:v>
                </c:pt>
                <c:pt idx="1614">
                  <c:v>64.560002840999999</c:v>
                </c:pt>
                <c:pt idx="1615">
                  <c:v>64.600002841000006</c:v>
                </c:pt>
                <c:pt idx="1616">
                  <c:v>64.640002840999998</c:v>
                </c:pt>
                <c:pt idx="1617">
                  <c:v>64.680002841000004</c:v>
                </c:pt>
                <c:pt idx="1618">
                  <c:v>64.72000284100001</c:v>
                </c:pt>
                <c:pt idx="1619">
                  <c:v>64.760002841000002</c:v>
                </c:pt>
                <c:pt idx="1620">
                  <c:v>64.800002841000008</c:v>
                </c:pt>
                <c:pt idx="1621">
                  <c:v>64.840002841</c:v>
                </c:pt>
                <c:pt idx="1622">
                  <c:v>64.880002841000007</c:v>
                </c:pt>
                <c:pt idx="1623">
                  <c:v>64.920002840999999</c:v>
                </c:pt>
                <c:pt idx="1624">
                  <c:v>64.960002841000005</c:v>
                </c:pt>
                <c:pt idx="1625">
                  <c:v>65.000002840999997</c:v>
                </c:pt>
                <c:pt idx="1626">
                  <c:v>65.040002841000003</c:v>
                </c:pt>
                <c:pt idx="1627">
                  <c:v>65.08000284100001</c:v>
                </c:pt>
                <c:pt idx="1628">
                  <c:v>65.120002841000002</c:v>
                </c:pt>
                <c:pt idx="1629">
                  <c:v>65.160002841000008</c:v>
                </c:pt>
                <c:pt idx="1630">
                  <c:v>65.200002841</c:v>
                </c:pt>
                <c:pt idx="1631">
                  <c:v>65.240002841000006</c:v>
                </c:pt>
                <c:pt idx="1632">
                  <c:v>65.280002840999998</c:v>
                </c:pt>
                <c:pt idx="1633">
                  <c:v>65.320002841000004</c:v>
                </c:pt>
                <c:pt idx="1634">
                  <c:v>65.360002841000011</c:v>
                </c:pt>
                <c:pt idx="1635">
                  <c:v>65.400002841000003</c:v>
                </c:pt>
                <c:pt idx="1636">
                  <c:v>65.440002841000009</c:v>
                </c:pt>
                <c:pt idx="1637">
                  <c:v>65.480002841000001</c:v>
                </c:pt>
                <c:pt idx="1638">
                  <c:v>65.520002841000007</c:v>
                </c:pt>
                <c:pt idx="1639">
                  <c:v>65.560002840999999</c:v>
                </c:pt>
                <c:pt idx="1640">
                  <c:v>65.600002841000006</c:v>
                </c:pt>
                <c:pt idx="1641">
                  <c:v>65.640002840999998</c:v>
                </c:pt>
                <c:pt idx="1642">
                  <c:v>65.680002841000004</c:v>
                </c:pt>
                <c:pt idx="1643">
                  <c:v>65.72000284100001</c:v>
                </c:pt>
                <c:pt idx="1644">
                  <c:v>65.760002841000002</c:v>
                </c:pt>
                <c:pt idx="1645">
                  <c:v>65.800002841000008</c:v>
                </c:pt>
                <c:pt idx="1646">
                  <c:v>65.840002841</c:v>
                </c:pt>
                <c:pt idx="1647">
                  <c:v>65.880002841000007</c:v>
                </c:pt>
                <c:pt idx="1648">
                  <c:v>65.920002840999999</c:v>
                </c:pt>
                <c:pt idx="1649">
                  <c:v>65.960002841000005</c:v>
                </c:pt>
                <c:pt idx="1650">
                  <c:v>66.000002840999997</c:v>
                </c:pt>
                <c:pt idx="1651">
                  <c:v>66.040002841000003</c:v>
                </c:pt>
                <c:pt idx="1652">
                  <c:v>66.08000284100001</c:v>
                </c:pt>
                <c:pt idx="1653">
                  <c:v>66.120002841000002</c:v>
                </c:pt>
                <c:pt idx="1654">
                  <c:v>66.160002841000008</c:v>
                </c:pt>
                <c:pt idx="1655">
                  <c:v>66.200002841</c:v>
                </c:pt>
                <c:pt idx="1656">
                  <c:v>66.240002841000006</c:v>
                </c:pt>
                <c:pt idx="1657">
                  <c:v>66.280002840999998</c:v>
                </c:pt>
                <c:pt idx="1658">
                  <c:v>66.320002841000004</c:v>
                </c:pt>
                <c:pt idx="1659">
                  <c:v>66.360002841000011</c:v>
                </c:pt>
                <c:pt idx="1660">
                  <c:v>66.400002841000003</c:v>
                </c:pt>
                <c:pt idx="1661">
                  <c:v>66.440002841000009</c:v>
                </c:pt>
                <c:pt idx="1662">
                  <c:v>66.480002841000001</c:v>
                </c:pt>
                <c:pt idx="1663">
                  <c:v>66.520002841000007</c:v>
                </c:pt>
                <c:pt idx="1664">
                  <c:v>66.560002840999999</c:v>
                </c:pt>
                <c:pt idx="1665">
                  <c:v>66.600002841000006</c:v>
                </c:pt>
                <c:pt idx="1666">
                  <c:v>66.640002840999998</c:v>
                </c:pt>
                <c:pt idx="1667">
                  <c:v>66.680002841000004</c:v>
                </c:pt>
                <c:pt idx="1668">
                  <c:v>66.72000284100001</c:v>
                </c:pt>
                <c:pt idx="1669">
                  <c:v>66.760002841000002</c:v>
                </c:pt>
                <c:pt idx="1670">
                  <c:v>66.800002841000008</c:v>
                </c:pt>
                <c:pt idx="1671">
                  <c:v>66.840002841</c:v>
                </c:pt>
                <c:pt idx="1672">
                  <c:v>66.880002841000007</c:v>
                </c:pt>
                <c:pt idx="1673">
                  <c:v>66.920002840999999</c:v>
                </c:pt>
                <c:pt idx="1674">
                  <c:v>66.960002841000005</c:v>
                </c:pt>
                <c:pt idx="1675">
                  <c:v>67.000002841000011</c:v>
                </c:pt>
                <c:pt idx="1676">
                  <c:v>67.040002841000003</c:v>
                </c:pt>
                <c:pt idx="1677">
                  <c:v>67.08000284100001</c:v>
                </c:pt>
                <c:pt idx="1678">
                  <c:v>67.120002841000002</c:v>
                </c:pt>
                <c:pt idx="1679">
                  <c:v>67.160002841000008</c:v>
                </c:pt>
                <c:pt idx="1680">
                  <c:v>67.200002841</c:v>
                </c:pt>
                <c:pt idx="1681">
                  <c:v>67.240002841000006</c:v>
                </c:pt>
                <c:pt idx="1682">
                  <c:v>67.280002840999998</c:v>
                </c:pt>
                <c:pt idx="1683">
                  <c:v>67.320002841000004</c:v>
                </c:pt>
                <c:pt idx="1684">
                  <c:v>67.360002841000011</c:v>
                </c:pt>
                <c:pt idx="1685">
                  <c:v>67.400002841000003</c:v>
                </c:pt>
                <c:pt idx="1686">
                  <c:v>67.440002841000009</c:v>
                </c:pt>
                <c:pt idx="1687">
                  <c:v>67.480002841000001</c:v>
                </c:pt>
                <c:pt idx="1688">
                  <c:v>67.520002841000007</c:v>
                </c:pt>
                <c:pt idx="1689">
                  <c:v>67.560002840999999</c:v>
                </c:pt>
                <c:pt idx="1690">
                  <c:v>67.600002841000006</c:v>
                </c:pt>
                <c:pt idx="1691">
                  <c:v>67.640002840999998</c:v>
                </c:pt>
                <c:pt idx="1692">
                  <c:v>67.680002841000004</c:v>
                </c:pt>
                <c:pt idx="1693">
                  <c:v>67.72000284100001</c:v>
                </c:pt>
                <c:pt idx="1694">
                  <c:v>67.760002841000002</c:v>
                </c:pt>
                <c:pt idx="1695">
                  <c:v>67.800002841000008</c:v>
                </c:pt>
                <c:pt idx="1696">
                  <c:v>67.840002841</c:v>
                </c:pt>
                <c:pt idx="1697">
                  <c:v>67.880002841000007</c:v>
                </c:pt>
                <c:pt idx="1698">
                  <c:v>67.920002840999999</c:v>
                </c:pt>
                <c:pt idx="1699">
                  <c:v>67.960002841000005</c:v>
                </c:pt>
                <c:pt idx="1700">
                  <c:v>68.000002841000011</c:v>
                </c:pt>
                <c:pt idx="1701">
                  <c:v>68.040002841000003</c:v>
                </c:pt>
                <c:pt idx="1702">
                  <c:v>68.08000284100001</c:v>
                </c:pt>
                <c:pt idx="1703">
                  <c:v>68.120002841000002</c:v>
                </c:pt>
                <c:pt idx="1704">
                  <c:v>68.160002841000008</c:v>
                </c:pt>
                <c:pt idx="1705">
                  <c:v>68.200002841</c:v>
                </c:pt>
                <c:pt idx="1706">
                  <c:v>68.240002841000006</c:v>
                </c:pt>
                <c:pt idx="1707">
                  <c:v>68.280002840999998</c:v>
                </c:pt>
                <c:pt idx="1708">
                  <c:v>68.320002841000004</c:v>
                </c:pt>
                <c:pt idx="1709">
                  <c:v>68.360002841000011</c:v>
                </c:pt>
                <c:pt idx="1710">
                  <c:v>68.400002841000003</c:v>
                </c:pt>
                <c:pt idx="1711">
                  <c:v>68.440002841000009</c:v>
                </c:pt>
                <c:pt idx="1712">
                  <c:v>68.480002841000001</c:v>
                </c:pt>
                <c:pt idx="1713">
                  <c:v>68.520002841000007</c:v>
                </c:pt>
                <c:pt idx="1714">
                  <c:v>68.560002840999999</c:v>
                </c:pt>
                <c:pt idx="1715">
                  <c:v>68.600002841000006</c:v>
                </c:pt>
                <c:pt idx="1716">
                  <c:v>68.640002840999998</c:v>
                </c:pt>
                <c:pt idx="1717">
                  <c:v>68.680002841000004</c:v>
                </c:pt>
                <c:pt idx="1718">
                  <c:v>68.72000284100001</c:v>
                </c:pt>
                <c:pt idx="1719">
                  <c:v>68.760002841000002</c:v>
                </c:pt>
                <c:pt idx="1720">
                  <c:v>68.800002841000008</c:v>
                </c:pt>
                <c:pt idx="1721">
                  <c:v>68.840002841</c:v>
                </c:pt>
                <c:pt idx="1722">
                  <c:v>68.880002841000007</c:v>
                </c:pt>
                <c:pt idx="1723">
                  <c:v>68.920002840999999</c:v>
                </c:pt>
                <c:pt idx="1724">
                  <c:v>68.960002841000005</c:v>
                </c:pt>
                <c:pt idx="1725">
                  <c:v>69.000002841000011</c:v>
                </c:pt>
                <c:pt idx="1726">
                  <c:v>69.040002841000003</c:v>
                </c:pt>
                <c:pt idx="1727">
                  <c:v>69.08000284100001</c:v>
                </c:pt>
                <c:pt idx="1728">
                  <c:v>69.120002841000002</c:v>
                </c:pt>
                <c:pt idx="1729">
                  <c:v>69.160002841000008</c:v>
                </c:pt>
                <c:pt idx="1730">
                  <c:v>69.200002841</c:v>
                </c:pt>
                <c:pt idx="1731">
                  <c:v>69.240002841000006</c:v>
                </c:pt>
                <c:pt idx="1732">
                  <c:v>69.280002840999998</c:v>
                </c:pt>
                <c:pt idx="1733">
                  <c:v>69.320002841000004</c:v>
                </c:pt>
                <c:pt idx="1734">
                  <c:v>69.360002841000011</c:v>
                </c:pt>
                <c:pt idx="1735">
                  <c:v>69.400002841000003</c:v>
                </c:pt>
                <c:pt idx="1736">
                  <c:v>69.440002841000009</c:v>
                </c:pt>
                <c:pt idx="1737">
                  <c:v>69.480002841000001</c:v>
                </c:pt>
                <c:pt idx="1738">
                  <c:v>69.520002841000007</c:v>
                </c:pt>
                <c:pt idx="1739">
                  <c:v>69.560002840999999</c:v>
                </c:pt>
                <c:pt idx="1740">
                  <c:v>69.600002841000006</c:v>
                </c:pt>
                <c:pt idx="1741">
                  <c:v>69.640002840999998</c:v>
                </c:pt>
                <c:pt idx="1742">
                  <c:v>69.680002841000004</c:v>
                </c:pt>
                <c:pt idx="1743">
                  <c:v>69.72000284100001</c:v>
                </c:pt>
                <c:pt idx="1744">
                  <c:v>69.760002841000002</c:v>
                </c:pt>
                <c:pt idx="1745">
                  <c:v>69.800002841000008</c:v>
                </c:pt>
                <c:pt idx="1746">
                  <c:v>69.840002841</c:v>
                </c:pt>
                <c:pt idx="1747">
                  <c:v>69.880002841000007</c:v>
                </c:pt>
                <c:pt idx="1748">
                  <c:v>69.920002840999999</c:v>
                </c:pt>
                <c:pt idx="1749">
                  <c:v>69.960002841000005</c:v>
                </c:pt>
                <c:pt idx="1750">
                  <c:v>70.000002841000011</c:v>
                </c:pt>
                <c:pt idx="1751">
                  <c:v>70.040002841000003</c:v>
                </c:pt>
                <c:pt idx="1752">
                  <c:v>70.08000284100001</c:v>
                </c:pt>
                <c:pt idx="1753">
                  <c:v>70.120002841000002</c:v>
                </c:pt>
                <c:pt idx="1754">
                  <c:v>70.160002841000008</c:v>
                </c:pt>
                <c:pt idx="1755">
                  <c:v>70.200002841</c:v>
                </c:pt>
                <c:pt idx="1756">
                  <c:v>70.240002841000006</c:v>
                </c:pt>
                <c:pt idx="1757">
                  <c:v>70.280002840999998</c:v>
                </c:pt>
                <c:pt idx="1758">
                  <c:v>70.320002841000004</c:v>
                </c:pt>
                <c:pt idx="1759">
                  <c:v>70.360002841000011</c:v>
                </c:pt>
                <c:pt idx="1760">
                  <c:v>70.400002841000003</c:v>
                </c:pt>
                <c:pt idx="1761">
                  <c:v>70.440002841000009</c:v>
                </c:pt>
                <c:pt idx="1762">
                  <c:v>70.480002841000001</c:v>
                </c:pt>
                <c:pt idx="1763">
                  <c:v>70.520002841000007</c:v>
                </c:pt>
                <c:pt idx="1764">
                  <c:v>70.560002840999999</c:v>
                </c:pt>
                <c:pt idx="1765">
                  <c:v>70.600002841000006</c:v>
                </c:pt>
                <c:pt idx="1766">
                  <c:v>70.640002840999998</c:v>
                </c:pt>
                <c:pt idx="1767">
                  <c:v>70.680002841000004</c:v>
                </c:pt>
                <c:pt idx="1768">
                  <c:v>70.72000284100001</c:v>
                </c:pt>
                <c:pt idx="1769">
                  <c:v>70.760002841000002</c:v>
                </c:pt>
                <c:pt idx="1770">
                  <c:v>70.800002841000008</c:v>
                </c:pt>
                <c:pt idx="1771">
                  <c:v>70.840002841</c:v>
                </c:pt>
                <c:pt idx="1772">
                  <c:v>70.880002841000007</c:v>
                </c:pt>
                <c:pt idx="1773">
                  <c:v>70.920002840999999</c:v>
                </c:pt>
                <c:pt idx="1774">
                  <c:v>70.960002841000005</c:v>
                </c:pt>
                <c:pt idx="1775">
                  <c:v>71.000002841000011</c:v>
                </c:pt>
                <c:pt idx="1776">
                  <c:v>71.040002841000003</c:v>
                </c:pt>
                <c:pt idx="1777">
                  <c:v>71.08000284100001</c:v>
                </c:pt>
                <c:pt idx="1778">
                  <c:v>71.120002841000002</c:v>
                </c:pt>
                <c:pt idx="1779">
                  <c:v>71.160002841000008</c:v>
                </c:pt>
                <c:pt idx="1780">
                  <c:v>71.200002841</c:v>
                </c:pt>
                <c:pt idx="1781">
                  <c:v>71.240002841000006</c:v>
                </c:pt>
                <c:pt idx="1782">
                  <c:v>71.280002840999998</c:v>
                </c:pt>
                <c:pt idx="1783">
                  <c:v>71.320002841000004</c:v>
                </c:pt>
                <c:pt idx="1784">
                  <c:v>71.360002841000011</c:v>
                </c:pt>
                <c:pt idx="1785">
                  <c:v>71.400002841000003</c:v>
                </c:pt>
                <c:pt idx="1786">
                  <c:v>71.440002841000009</c:v>
                </c:pt>
                <c:pt idx="1787">
                  <c:v>71.480002841000001</c:v>
                </c:pt>
                <c:pt idx="1788">
                  <c:v>71.520002841000007</c:v>
                </c:pt>
                <c:pt idx="1789">
                  <c:v>71.560002840999999</c:v>
                </c:pt>
                <c:pt idx="1790">
                  <c:v>71.600002841000006</c:v>
                </c:pt>
                <c:pt idx="1791">
                  <c:v>71.640002840999998</c:v>
                </c:pt>
                <c:pt idx="1792">
                  <c:v>71.680002841000004</c:v>
                </c:pt>
                <c:pt idx="1793">
                  <c:v>71.72000284100001</c:v>
                </c:pt>
                <c:pt idx="1794">
                  <c:v>71.760002841000002</c:v>
                </c:pt>
                <c:pt idx="1795">
                  <c:v>71.800002841000008</c:v>
                </c:pt>
                <c:pt idx="1796">
                  <c:v>71.840002841</c:v>
                </c:pt>
                <c:pt idx="1797">
                  <c:v>71.880002841000007</c:v>
                </c:pt>
                <c:pt idx="1798">
                  <c:v>71.920002840999999</c:v>
                </c:pt>
                <c:pt idx="1799">
                  <c:v>71.960002841000005</c:v>
                </c:pt>
                <c:pt idx="1800">
                  <c:v>72.000002841000011</c:v>
                </c:pt>
                <c:pt idx="1801">
                  <c:v>72.040002841000003</c:v>
                </c:pt>
                <c:pt idx="1802">
                  <c:v>72.08000284100001</c:v>
                </c:pt>
                <c:pt idx="1803">
                  <c:v>72.120002841000002</c:v>
                </c:pt>
                <c:pt idx="1804">
                  <c:v>72.160002841000008</c:v>
                </c:pt>
                <c:pt idx="1805">
                  <c:v>72.200002841</c:v>
                </c:pt>
                <c:pt idx="1806">
                  <c:v>72.240002841000006</c:v>
                </c:pt>
                <c:pt idx="1807">
                  <c:v>72.280002840999998</c:v>
                </c:pt>
                <c:pt idx="1808">
                  <c:v>72.320002841000004</c:v>
                </c:pt>
                <c:pt idx="1809">
                  <c:v>72.360002841000011</c:v>
                </c:pt>
                <c:pt idx="1810">
                  <c:v>72.400002841000003</c:v>
                </c:pt>
                <c:pt idx="1811">
                  <c:v>72.440002841000009</c:v>
                </c:pt>
                <c:pt idx="1812">
                  <c:v>72.480002841000001</c:v>
                </c:pt>
                <c:pt idx="1813">
                  <c:v>72.520002841000007</c:v>
                </c:pt>
                <c:pt idx="1814">
                  <c:v>72.560002840999999</c:v>
                </c:pt>
                <c:pt idx="1815">
                  <c:v>72.600002841000006</c:v>
                </c:pt>
                <c:pt idx="1816">
                  <c:v>72.640002840999998</c:v>
                </c:pt>
                <c:pt idx="1817">
                  <c:v>72.680002841000004</c:v>
                </c:pt>
                <c:pt idx="1818">
                  <c:v>72.72000284100001</c:v>
                </c:pt>
                <c:pt idx="1819">
                  <c:v>72.760002841000002</c:v>
                </c:pt>
                <c:pt idx="1820">
                  <c:v>72.800002841000008</c:v>
                </c:pt>
                <c:pt idx="1821">
                  <c:v>72.840002841</c:v>
                </c:pt>
                <c:pt idx="1822">
                  <c:v>72.880002841000007</c:v>
                </c:pt>
                <c:pt idx="1823">
                  <c:v>72.920002840999999</c:v>
                </c:pt>
                <c:pt idx="1824">
                  <c:v>72.960002841000005</c:v>
                </c:pt>
                <c:pt idx="1825">
                  <c:v>73.000002841000011</c:v>
                </c:pt>
                <c:pt idx="1826">
                  <c:v>73.040002841000003</c:v>
                </c:pt>
                <c:pt idx="1827">
                  <c:v>73.08000284100001</c:v>
                </c:pt>
                <c:pt idx="1828">
                  <c:v>73.120002841000002</c:v>
                </c:pt>
                <c:pt idx="1829">
                  <c:v>73.160002841000008</c:v>
                </c:pt>
                <c:pt idx="1830">
                  <c:v>73.200002841</c:v>
                </c:pt>
                <c:pt idx="1831">
                  <c:v>73.240002841000006</c:v>
                </c:pt>
                <c:pt idx="1832">
                  <c:v>73.280002840999998</c:v>
                </c:pt>
                <c:pt idx="1833">
                  <c:v>73.320002841000004</c:v>
                </c:pt>
                <c:pt idx="1834">
                  <c:v>73.360002841000011</c:v>
                </c:pt>
                <c:pt idx="1835">
                  <c:v>73.400002841000003</c:v>
                </c:pt>
                <c:pt idx="1836">
                  <c:v>73.440002841000009</c:v>
                </c:pt>
                <c:pt idx="1837">
                  <c:v>73.480002841000001</c:v>
                </c:pt>
                <c:pt idx="1838">
                  <c:v>73.520002841000007</c:v>
                </c:pt>
                <c:pt idx="1839">
                  <c:v>73.560002840999999</c:v>
                </c:pt>
                <c:pt idx="1840">
                  <c:v>73.600002841000006</c:v>
                </c:pt>
                <c:pt idx="1841">
                  <c:v>73.640002840999998</c:v>
                </c:pt>
                <c:pt idx="1842">
                  <c:v>73.680002841000004</c:v>
                </c:pt>
                <c:pt idx="1843">
                  <c:v>73.72000284100001</c:v>
                </c:pt>
                <c:pt idx="1844">
                  <c:v>73.760002841000002</c:v>
                </c:pt>
                <c:pt idx="1845">
                  <c:v>73.800002841000008</c:v>
                </c:pt>
                <c:pt idx="1846">
                  <c:v>73.840002841</c:v>
                </c:pt>
                <c:pt idx="1847">
                  <c:v>73.880002841000007</c:v>
                </c:pt>
                <c:pt idx="1848">
                  <c:v>73.920002840999999</c:v>
                </c:pt>
                <c:pt idx="1849">
                  <c:v>73.960002841000005</c:v>
                </c:pt>
                <c:pt idx="1850">
                  <c:v>74.000002841000011</c:v>
                </c:pt>
                <c:pt idx="1851">
                  <c:v>74.040002841000003</c:v>
                </c:pt>
                <c:pt idx="1852">
                  <c:v>74.08000284100001</c:v>
                </c:pt>
                <c:pt idx="1853">
                  <c:v>74.120002841000002</c:v>
                </c:pt>
                <c:pt idx="1854">
                  <c:v>74.160002841000008</c:v>
                </c:pt>
                <c:pt idx="1855">
                  <c:v>74.200002841</c:v>
                </c:pt>
                <c:pt idx="1856">
                  <c:v>74.240002841000006</c:v>
                </c:pt>
                <c:pt idx="1857">
                  <c:v>74.280002840999998</c:v>
                </c:pt>
                <c:pt idx="1858">
                  <c:v>74.320002841000004</c:v>
                </c:pt>
                <c:pt idx="1859">
                  <c:v>74.360002841000011</c:v>
                </c:pt>
                <c:pt idx="1860">
                  <c:v>74.400002841000003</c:v>
                </c:pt>
                <c:pt idx="1861">
                  <c:v>74.440002841000009</c:v>
                </c:pt>
                <c:pt idx="1862">
                  <c:v>74.480002841000001</c:v>
                </c:pt>
                <c:pt idx="1863">
                  <c:v>74.520002841000007</c:v>
                </c:pt>
                <c:pt idx="1864">
                  <c:v>74.560002840999999</c:v>
                </c:pt>
                <c:pt idx="1865">
                  <c:v>74.600002841000006</c:v>
                </c:pt>
                <c:pt idx="1866">
                  <c:v>74.640002840999998</c:v>
                </c:pt>
                <c:pt idx="1867">
                  <c:v>74.680002841000004</c:v>
                </c:pt>
                <c:pt idx="1868">
                  <c:v>74.72000284100001</c:v>
                </c:pt>
                <c:pt idx="1869">
                  <c:v>74.760002841000002</c:v>
                </c:pt>
                <c:pt idx="1870">
                  <c:v>74.800002841000008</c:v>
                </c:pt>
                <c:pt idx="1871">
                  <c:v>74.840002841</c:v>
                </c:pt>
                <c:pt idx="1872">
                  <c:v>74.880002841000007</c:v>
                </c:pt>
                <c:pt idx="1873">
                  <c:v>74.920002840999999</c:v>
                </c:pt>
                <c:pt idx="1874">
                  <c:v>74.960002841000005</c:v>
                </c:pt>
                <c:pt idx="1875">
                  <c:v>75.000002841000011</c:v>
                </c:pt>
                <c:pt idx="1876">
                  <c:v>75.040002841000003</c:v>
                </c:pt>
                <c:pt idx="1877">
                  <c:v>75.08000284100001</c:v>
                </c:pt>
                <c:pt idx="1878">
                  <c:v>75.120002841000002</c:v>
                </c:pt>
                <c:pt idx="1879">
                  <c:v>75.160002841000008</c:v>
                </c:pt>
                <c:pt idx="1880">
                  <c:v>75.200002841</c:v>
                </c:pt>
                <c:pt idx="1881">
                  <c:v>75.240002841000006</c:v>
                </c:pt>
                <c:pt idx="1882">
                  <c:v>75.280002840999998</c:v>
                </c:pt>
                <c:pt idx="1883">
                  <c:v>75.320002841000004</c:v>
                </c:pt>
                <c:pt idx="1884">
                  <c:v>75.360002841000011</c:v>
                </c:pt>
                <c:pt idx="1885">
                  <c:v>75.400002841000003</c:v>
                </c:pt>
                <c:pt idx="1886">
                  <c:v>75.440002841000009</c:v>
                </c:pt>
                <c:pt idx="1887">
                  <c:v>75.480002841000001</c:v>
                </c:pt>
                <c:pt idx="1888">
                  <c:v>75.520002841000007</c:v>
                </c:pt>
                <c:pt idx="1889">
                  <c:v>75.560002840999999</c:v>
                </c:pt>
                <c:pt idx="1890">
                  <c:v>75.600002841000006</c:v>
                </c:pt>
                <c:pt idx="1891">
                  <c:v>75.640002841000012</c:v>
                </c:pt>
                <c:pt idx="1892">
                  <c:v>75.680002841000004</c:v>
                </c:pt>
                <c:pt idx="1893">
                  <c:v>75.72000284100001</c:v>
                </c:pt>
                <c:pt idx="1894">
                  <c:v>75.760002841000002</c:v>
                </c:pt>
                <c:pt idx="1895">
                  <c:v>75.800002841000008</c:v>
                </c:pt>
                <c:pt idx="1896">
                  <c:v>75.840002841</c:v>
                </c:pt>
                <c:pt idx="1897">
                  <c:v>75.880002841000007</c:v>
                </c:pt>
                <c:pt idx="1898">
                  <c:v>75.920002840999999</c:v>
                </c:pt>
                <c:pt idx="1899">
                  <c:v>75.960002841000005</c:v>
                </c:pt>
                <c:pt idx="1900">
                  <c:v>76.000002841000011</c:v>
                </c:pt>
                <c:pt idx="1901">
                  <c:v>76.040002841000003</c:v>
                </c:pt>
                <c:pt idx="1902">
                  <c:v>76.08000284100001</c:v>
                </c:pt>
                <c:pt idx="1903">
                  <c:v>76.120002841000002</c:v>
                </c:pt>
                <c:pt idx="1904">
                  <c:v>76.160002841000008</c:v>
                </c:pt>
                <c:pt idx="1905">
                  <c:v>76.200002841</c:v>
                </c:pt>
                <c:pt idx="1906">
                  <c:v>76.240002841000006</c:v>
                </c:pt>
                <c:pt idx="1907">
                  <c:v>76.280002840999998</c:v>
                </c:pt>
                <c:pt idx="1908">
                  <c:v>76.320002841000004</c:v>
                </c:pt>
                <c:pt idx="1909">
                  <c:v>76.360002841000011</c:v>
                </c:pt>
                <c:pt idx="1910">
                  <c:v>76.400002841000003</c:v>
                </c:pt>
                <c:pt idx="1911">
                  <c:v>76.440002841000009</c:v>
                </c:pt>
                <c:pt idx="1912">
                  <c:v>76.480002841000001</c:v>
                </c:pt>
                <c:pt idx="1913">
                  <c:v>76.520002841000007</c:v>
                </c:pt>
                <c:pt idx="1914">
                  <c:v>76.560002840999999</c:v>
                </c:pt>
                <c:pt idx="1915">
                  <c:v>76.600002841000006</c:v>
                </c:pt>
                <c:pt idx="1916">
                  <c:v>76.640002841000012</c:v>
                </c:pt>
                <c:pt idx="1917">
                  <c:v>76.680002841000004</c:v>
                </c:pt>
                <c:pt idx="1918">
                  <c:v>76.72000284100001</c:v>
                </c:pt>
                <c:pt idx="1919">
                  <c:v>76.760002841000002</c:v>
                </c:pt>
                <c:pt idx="1920">
                  <c:v>76.800002841000008</c:v>
                </c:pt>
                <c:pt idx="1921">
                  <c:v>76.840002841</c:v>
                </c:pt>
                <c:pt idx="1922">
                  <c:v>76.880002841000007</c:v>
                </c:pt>
                <c:pt idx="1923">
                  <c:v>76.920002840999999</c:v>
                </c:pt>
                <c:pt idx="1924">
                  <c:v>76.960002841000005</c:v>
                </c:pt>
                <c:pt idx="1925">
                  <c:v>77.000002841000011</c:v>
                </c:pt>
                <c:pt idx="1926">
                  <c:v>77.040002841000003</c:v>
                </c:pt>
                <c:pt idx="1927">
                  <c:v>77.08000284100001</c:v>
                </c:pt>
                <c:pt idx="1928">
                  <c:v>77.120002841000002</c:v>
                </c:pt>
                <c:pt idx="1929">
                  <c:v>77.160002841000008</c:v>
                </c:pt>
                <c:pt idx="1930">
                  <c:v>77.200002841</c:v>
                </c:pt>
                <c:pt idx="1931">
                  <c:v>77.240002841000006</c:v>
                </c:pt>
                <c:pt idx="1932">
                  <c:v>77.280002840999998</c:v>
                </c:pt>
                <c:pt idx="1933">
                  <c:v>77.320002841000004</c:v>
                </c:pt>
                <c:pt idx="1934">
                  <c:v>77.360002841000011</c:v>
                </c:pt>
                <c:pt idx="1935">
                  <c:v>77.400002841000003</c:v>
                </c:pt>
                <c:pt idx="1936">
                  <c:v>77.440002841000009</c:v>
                </c:pt>
                <c:pt idx="1937">
                  <c:v>77.480002841000001</c:v>
                </c:pt>
                <c:pt idx="1938">
                  <c:v>77.520002841000007</c:v>
                </c:pt>
                <c:pt idx="1939">
                  <c:v>77.560002840999999</c:v>
                </c:pt>
                <c:pt idx="1940">
                  <c:v>77.600002841000006</c:v>
                </c:pt>
                <c:pt idx="1941">
                  <c:v>77.640002841000012</c:v>
                </c:pt>
                <c:pt idx="1942">
                  <c:v>77.680002841000004</c:v>
                </c:pt>
                <c:pt idx="1943">
                  <c:v>77.72000284100001</c:v>
                </c:pt>
                <c:pt idx="1944">
                  <c:v>77.760002841000002</c:v>
                </c:pt>
                <c:pt idx="1945">
                  <c:v>77.800002841000008</c:v>
                </c:pt>
                <c:pt idx="1946">
                  <c:v>77.840002841</c:v>
                </c:pt>
                <c:pt idx="1947">
                  <c:v>77.880002841000007</c:v>
                </c:pt>
                <c:pt idx="1948">
                  <c:v>77.920002840999999</c:v>
                </c:pt>
                <c:pt idx="1949">
                  <c:v>77.960002841000005</c:v>
                </c:pt>
                <c:pt idx="1950">
                  <c:v>78.000002841000011</c:v>
                </c:pt>
                <c:pt idx="1951">
                  <c:v>78.040002841000003</c:v>
                </c:pt>
                <c:pt idx="1952">
                  <c:v>78.08000284100001</c:v>
                </c:pt>
                <c:pt idx="1953">
                  <c:v>78.120002841000002</c:v>
                </c:pt>
                <c:pt idx="1954">
                  <c:v>78.160002841000008</c:v>
                </c:pt>
                <c:pt idx="1955">
                  <c:v>78.200002841</c:v>
                </c:pt>
                <c:pt idx="1956">
                  <c:v>78.240002841000006</c:v>
                </c:pt>
                <c:pt idx="1957">
                  <c:v>78.280002840999998</c:v>
                </c:pt>
                <c:pt idx="1958">
                  <c:v>78.320002841000004</c:v>
                </c:pt>
                <c:pt idx="1959">
                  <c:v>78.360002841000011</c:v>
                </c:pt>
                <c:pt idx="1960">
                  <c:v>78.400002841000003</c:v>
                </c:pt>
                <c:pt idx="1961">
                  <c:v>78.440002841000009</c:v>
                </c:pt>
                <c:pt idx="1962">
                  <c:v>78.480002841000001</c:v>
                </c:pt>
                <c:pt idx="1963">
                  <c:v>78.520002841000007</c:v>
                </c:pt>
                <c:pt idx="1964">
                  <c:v>78.560002840999999</c:v>
                </c:pt>
                <c:pt idx="1965">
                  <c:v>78.600002841000006</c:v>
                </c:pt>
                <c:pt idx="1966">
                  <c:v>78.640002841000012</c:v>
                </c:pt>
                <c:pt idx="1967">
                  <c:v>78.680002841000004</c:v>
                </c:pt>
                <c:pt idx="1968">
                  <c:v>78.72000284100001</c:v>
                </c:pt>
                <c:pt idx="1969">
                  <c:v>78.760002841000002</c:v>
                </c:pt>
                <c:pt idx="1970">
                  <c:v>78.800002841000008</c:v>
                </c:pt>
                <c:pt idx="1971">
                  <c:v>78.840002841</c:v>
                </c:pt>
                <c:pt idx="1972">
                  <c:v>78.880002841000007</c:v>
                </c:pt>
                <c:pt idx="1973">
                  <c:v>78.920002840999999</c:v>
                </c:pt>
                <c:pt idx="1974">
                  <c:v>78.960002841000005</c:v>
                </c:pt>
                <c:pt idx="1975">
                  <c:v>79.000002841000011</c:v>
                </c:pt>
                <c:pt idx="1976">
                  <c:v>79.040002841000003</c:v>
                </c:pt>
                <c:pt idx="1977">
                  <c:v>79.08000284100001</c:v>
                </c:pt>
                <c:pt idx="1978">
                  <c:v>79.120002841000002</c:v>
                </c:pt>
                <c:pt idx="1979">
                  <c:v>79.160002841000008</c:v>
                </c:pt>
                <c:pt idx="1980">
                  <c:v>79.200002841</c:v>
                </c:pt>
                <c:pt idx="1981">
                  <c:v>79.240002841000006</c:v>
                </c:pt>
                <c:pt idx="1982">
                  <c:v>79.280002840999998</c:v>
                </c:pt>
                <c:pt idx="1983">
                  <c:v>79.320002841000004</c:v>
                </c:pt>
                <c:pt idx="1984">
                  <c:v>79.360002841000011</c:v>
                </c:pt>
                <c:pt idx="1985">
                  <c:v>79.400002841000003</c:v>
                </c:pt>
                <c:pt idx="1986">
                  <c:v>79.440002841000009</c:v>
                </c:pt>
                <c:pt idx="1987">
                  <c:v>79.480002841000001</c:v>
                </c:pt>
                <c:pt idx="1988">
                  <c:v>79.520002841000007</c:v>
                </c:pt>
                <c:pt idx="1989">
                  <c:v>79.560002840999999</c:v>
                </c:pt>
                <c:pt idx="1990">
                  <c:v>79.600002841000006</c:v>
                </c:pt>
                <c:pt idx="1991">
                  <c:v>79.640002841000012</c:v>
                </c:pt>
                <c:pt idx="1992">
                  <c:v>79.680002841000004</c:v>
                </c:pt>
                <c:pt idx="1993">
                  <c:v>79.72000284100001</c:v>
                </c:pt>
                <c:pt idx="1994">
                  <c:v>79.760002841000002</c:v>
                </c:pt>
                <c:pt idx="1995">
                  <c:v>79.800002841000008</c:v>
                </c:pt>
                <c:pt idx="1996">
                  <c:v>79.840002841</c:v>
                </c:pt>
                <c:pt idx="1997">
                  <c:v>79.880002841000007</c:v>
                </c:pt>
                <c:pt idx="1998">
                  <c:v>79.920002840999999</c:v>
                </c:pt>
                <c:pt idx="1999">
                  <c:v>79.960002841000005</c:v>
                </c:pt>
                <c:pt idx="2000">
                  <c:v>80.000002841000011</c:v>
                </c:pt>
                <c:pt idx="2001">
                  <c:v>80.040002841000003</c:v>
                </c:pt>
                <c:pt idx="2002">
                  <c:v>80.08000284100001</c:v>
                </c:pt>
                <c:pt idx="2003">
                  <c:v>80.120002841000002</c:v>
                </c:pt>
                <c:pt idx="2004">
                  <c:v>80.160002841000008</c:v>
                </c:pt>
                <c:pt idx="2005">
                  <c:v>80.200002841</c:v>
                </c:pt>
                <c:pt idx="2006">
                  <c:v>80.240002841000006</c:v>
                </c:pt>
                <c:pt idx="2007">
                  <c:v>80.280002840999998</c:v>
                </c:pt>
                <c:pt idx="2008">
                  <c:v>80.320002841000004</c:v>
                </c:pt>
                <c:pt idx="2009">
                  <c:v>80.360002841000011</c:v>
                </c:pt>
                <c:pt idx="2010">
                  <c:v>80.400002841000003</c:v>
                </c:pt>
                <c:pt idx="2011">
                  <c:v>80.440002841000009</c:v>
                </c:pt>
                <c:pt idx="2012">
                  <c:v>80.480002841000001</c:v>
                </c:pt>
                <c:pt idx="2013">
                  <c:v>80.520002841000007</c:v>
                </c:pt>
                <c:pt idx="2014">
                  <c:v>80.560002840999999</c:v>
                </c:pt>
                <c:pt idx="2015">
                  <c:v>80.600002841000006</c:v>
                </c:pt>
                <c:pt idx="2016">
                  <c:v>80.640002841000012</c:v>
                </c:pt>
                <c:pt idx="2017">
                  <c:v>80.680002841000004</c:v>
                </c:pt>
                <c:pt idx="2018">
                  <c:v>80.72000284100001</c:v>
                </c:pt>
                <c:pt idx="2019">
                  <c:v>80.760002841000002</c:v>
                </c:pt>
                <c:pt idx="2020">
                  <c:v>80.800002841000008</c:v>
                </c:pt>
                <c:pt idx="2021">
                  <c:v>80.840002841</c:v>
                </c:pt>
                <c:pt idx="2022">
                  <c:v>80.880002841000007</c:v>
                </c:pt>
                <c:pt idx="2023">
                  <c:v>80.920002840999999</c:v>
                </c:pt>
                <c:pt idx="2024">
                  <c:v>80.960002841000005</c:v>
                </c:pt>
                <c:pt idx="2025">
                  <c:v>81.000002841000011</c:v>
                </c:pt>
                <c:pt idx="2026">
                  <c:v>81.040002841000003</c:v>
                </c:pt>
                <c:pt idx="2027">
                  <c:v>81.08000284100001</c:v>
                </c:pt>
                <c:pt idx="2028">
                  <c:v>81.120002841000002</c:v>
                </c:pt>
                <c:pt idx="2029">
                  <c:v>81.160002841000008</c:v>
                </c:pt>
                <c:pt idx="2030">
                  <c:v>81.200002841</c:v>
                </c:pt>
                <c:pt idx="2031">
                  <c:v>81.240002841000006</c:v>
                </c:pt>
                <c:pt idx="2032">
                  <c:v>81.280002840999998</c:v>
                </c:pt>
                <c:pt idx="2033">
                  <c:v>81.320002841000004</c:v>
                </c:pt>
                <c:pt idx="2034">
                  <c:v>81.360002841000011</c:v>
                </c:pt>
                <c:pt idx="2035">
                  <c:v>81.400002841000003</c:v>
                </c:pt>
                <c:pt idx="2036">
                  <c:v>81.440002841000009</c:v>
                </c:pt>
                <c:pt idx="2037">
                  <c:v>81.480002841000001</c:v>
                </c:pt>
                <c:pt idx="2038">
                  <c:v>81.520002841000007</c:v>
                </c:pt>
                <c:pt idx="2039">
                  <c:v>81.560002840999999</c:v>
                </c:pt>
                <c:pt idx="2040">
                  <c:v>81.600002841000006</c:v>
                </c:pt>
                <c:pt idx="2041">
                  <c:v>81.640002841000012</c:v>
                </c:pt>
                <c:pt idx="2042">
                  <c:v>81.680002841000004</c:v>
                </c:pt>
                <c:pt idx="2043">
                  <c:v>81.72000284100001</c:v>
                </c:pt>
                <c:pt idx="2044">
                  <c:v>81.760002841000002</c:v>
                </c:pt>
                <c:pt idx="2045">
                  <c:v>81.800002841000008</c:v>
                </c:pt>
                <c:pt idx="2046">
                  <c:v>81.840002841</c:v>
                </c:pt>
                <c:pt idx="2047">
                  <c:v>81.880002841000007</c:v>
                </c:pt>
                <c:pt idx="2048">
                  <c:v>81.920002840999999</c:v>
                </c:pt>
                <c:pt idx="2049">
                  <c:v>81.960002841000005</c:v>
                </c:pt>
                <c:pt idx="2050">
                  <c:v>82.000002841000011</c:v>
                </c:pt>
                <c:pt idx="2051">
                  <c:v>82.040002841000003</c:v>
                </c:pt>
                <c:pt idx="2052">
                  <c:v>82.08000284100001</c:v>
                </c:pt>
                <c:pt idx="2053">
                  <c:v>82.120002841000002</c:v>
                </c:pt>
                <c:pt idx="2054">
                  <c:v>82.160002841000008</c:v>
                </c:pt>
                <c:pt idx="2055">
                  <c:v>82.200002841</c:v>
                </c:pt>
                <c:pt idx="2056">
                  <c:v>82.240002841000006</c:v>
                </c:pt>
                <c:pt idx="2057">
                  <c:v>82.280002840999998</c:v>
                </c:pt>
                <c:pt idx="2058">
                  <c:v>82.320002841000004</c:v>
                </c:pt>
                <c:pt idx="2059">
                  <c:v>82.360002841000011</c:v>
                </c:pt>
                <c:pt idx="2060">
                  <c:v>82.400002841000003</c:v>
                </c:pt>
                <c:pt idx="2061">
                  <c:v>82.440002841000009</c:v>
                </c:pt>
                <c:pt idx="2062">
                  <c:v>82.480002841000001</c:v>
                </c:pt>
                <c:pt idx="2063">
                  <c:v>82.520002841000007</c:v>
                </c:pt>
                <c:pt idx="2064">
                  <c:v>82.560002840999999</c:v>
                </c:pt>
                <c:pt idx="2065">
                  <c:v>82.600002841000006</c:v>
                </c:pt>
                <c:pt idx="2066">
                  <c:v>82.640002841000012</c:v>
                </c:pt>
                <c:pt idx="2067">
                  <c:v>82.680002841000004</c:v>
                </c:pt>
                <c:pt idx="2068">
                  <c:v>82.72000284100001</c:v>
                </c:pt>
                <c:pt idx="2069">
                  <c:v>82.760002841000002</c:v>
                </c:pt>
                <c:pt idx="2070">
                  <c:v>82.800002841000008</c:v>
                </c:pt>
                <c:pt idx="2071">
                  <c:v>82.840002841</c:v>
                </c:pt>
                <c:pt idx="2072">
                  <c:v>82.880002841000007</c:v>
                </c:pt>
                <c:pt idx="2073">
                  <c:v>82.920002840999999</c:v>
                </c:pt>
                <c:pt idx="2074">
                  <c:v>82.960002841000005</c:v>
                </c:pt>
                <c:pt idx="2075">
                  <c:v>83.000002841000011</c:v>
                </c:pt>
                <c:pt idx="2076">
                  <c:v>83.040002841000003</c:v>
                </c:pt>
                <c:pt idx="2077">
                  <c:v>83.08000284100001</c:v>
                </c:pt>
                <c:pt idx="2078">
                  <c:v>83.120002841000002</c:v>
                </c:pt>
                <c:pt idx="2079">
                  <c:v>83.160002841000008</c:v>
                </c:pt>
                <c:pt idx="2080">
                  <c:v>83.200002841</c:v>
                </c:pt>
                <c:pt idx="2081">
                  <c:v>83.240002841000006</c:v>
                </c:pt>
                <c:pt idx="2082">
                  <c:v>83.280002840999998</c:v>
                </c:pt>
                <c:pt idx="2083">
                  <c:v>83.320002841000004</c:v>
                </c:pt>
                <c:pt idx="2084">
                  <c:v>83.360002841000011</c:v>
                </c:pt>
                <c:pt idx="2085">
                  <c:v>83.400002841000003</c:v>
                </c:pt>
                <c:pt idx="2086">
                  <c:v>83.440002841000009</c:v>
                </c:pt>
                <c:pt idx="2087">
                  <c:v>83.480002841000001</c:v>
                </c:pt>
                <c:pt idx="2088">
                  <c:v>83.520002841000007</c:v>
                </c:pt>
                <c:pt idx="2089">
                  <c:v>83.560002840999999</c:v>
                </c:pt>
                <c:pt idx="2090">
                  <c:v>83.600002841000006</c:v>
                </c:pt>
                <c:pt idx="2091">
                  <c:v>83.640002841000012</c:v>
                </c:pt>
                <c:pt idx="2092">
                  <c:v>83.680002841000004</c:v>
                </c:pt>
                <c:pt idx="2093">
                  <c:v>83.72000284100001</c:v>
                </c:pt>
                <c:pt idx="2094">
                  <c:v>83.760002841000002</c:v>
                </c:pt>
                <c:pt idx="2095">
                  <c:v>83.800002841000008</c:v>
                </c:pt>
                <c:pt idx="2096">
                  <c:v>83.840002841</c:v>
                </c:pt>
                <c:pt idx="2097">
                  <c:v>83.880002841000007</c:v>
                </c:pt>
                <c:pt idx="2098">
                  <c:v>83.920002840999999</c:v>
                </c:pt>
                <c:pt idx="2099">
                  <c:v>83.960002841000005</c:v>
                </c:pt>
                <c:pt idx="2100">
                  <c:v>84.000002841000011</c:v>
                </c:pt>
                <c:pt idx="2101">
                  <c:v>84.040002841000003</c:v>
                </c:pt>
                <c:pt idx="2102">
                  <c:v>84.08000284100001</c:v>
                </c:pt>
                <c:pt idx="2103">
                  <c:v>84.120002841000002</c:v>
                </c:pt>
                <c:pt idx="2104">
                  <c:v>84.160002841000008</c:v>
                </c:pt>
                <c:pt idx="2105">
                  <c:v>84.200002841</c:v>
                </c:pt>
                <c:pt idx="2106">
                  <c:v>84.240002841000006</c:v>
                </c:pt>
                <c:pt idx="2107">
                  <c:v>84.280002840999998</c:v>
                </c:pt>
                <c:pt idx="2108">
                  <c:v>84.320002841000004</c:v>
                </c:pt>
                <c:pt idx="2109">
                  <c:v>84.360002841000011</c:v>
                </c:pt>
                <c:pt idx="2110">
                  <c:v>84.400002841000003</c:v>
                </c:pt>
                <c:pt idx="2111">
                  <c:v>84.440002841000009</c:v>
                </c:pt>
                <c:pt idx="2112">
                  <c:v>84.480002841000001</c:v>
                </c:pt>
                <c:pt idx="2113">
                  <c:v>84.520002841000007</c:v>
                </c:pt>
                <c:pt idx="2114">
                  <c:v>84.560002840999999</c:v>
                </c:pt>
                <c:pt idx="2115">
                  <c:v>84.600002841000006</c:v>
                </c:pt>
                <c:pt idx="2116">
                  <c:v>84.640002841000012</c:v>
                </c:pt>
                <c:pt idx="2117">
                  <c:v>84.680002841000004</c:v>
                </c:pt>
                <c:pt idx="2118">
                  <c:v>84.72000284100001</c:v>
                </c:pt>
                <c:pt idx="2119">
                  <c:v>84.760002841000002</c:v>
                </c:pt>
                <c:pt idx="2120">
                  <c:v>84.800002841000008</c:v>
                </c:pt>
                <c:pt idx="2121">
                  <c:v>84.840002841</c:v>
                </c:pt>
                <c:pt idx="2122">
                  <c:v>84.880002841000007</c:v>
                </c:pt>
                <c:pt idx="2123">
                  <c:v>84.920002840999999</c:v>
                </c:pt>
                <c:pt idx="2124">
                  <c:v>84.960002841000005</c:v>
                </c:pt>
                <c:pt idx="2125">
                  <c:v>85.000002841000011</c:v>
                </c:pt>
                <c:pt idx="2126">
                  <c:v>85.040002841000003</c:v>
                </c:pt>
                <c:pt idx="2127">
                  <c:v>85.08000284100001</c:v>
                </c:pt>
                <c:pt idx="2128">
                  <c:v>85.120002841000002</c:v>
                </c:pt>
                <c:pt idx="2129">
                  <c:v>85.160002841000008</c:v>
                </c:pt>
                <c:pt idx="2130">
                  <c:v>85.200002841</c:v>
                </c:pt>
                <c:pt idx="2131">
                  <c:v>85.240002841000006</c:v>
                </c:pt>
                <c:pt idx="2132">
                  <c:v>85.280002841000012</c:v>
                </c:pt>
                <c:pt idx="2133">
                  <c:v>85.320002841000004</c:v>
                </c:pt>
                <c:pt idx="2134">
                  <c:v>85.360002841000011</c:v>
                </c:pt>
                <c:pt idx="2135">
                  <c:v>85.400002841000003</c:v>
                </c:pt>
                <c:pt idx="2136">
                  <c:v>85.440002841000009</c:v>
                </c:pt>
                <c:pt idx="2137">
                  <c:v>85.480002841000001</c:v>
                </c:pt>
                <c:pt idx="2138">
                  <c:v>85.520002841000007</c:v>
                </c:pt>
                <c:pt idx="2139">
                  <c:v>85.560002840999999</c:v>
                </c:pt>
                <c:pt idx="2140">
                  <c:v>85.600002841000006</c:v>
                </c:pt>
                <c:pt idx="2141">
                  <c:v>85.640002841000012</c:v>
                </c:pt>
                <c:pt idx="2142">
                  <c:v>85.680002841000004</c:v>
                </c:pt>
                <c:pt idx="2143">
                  <c:v>85.72000284100001</c:v>
                </c:pt>
                <c:pt idx="2144">
                  <c:v>85.760002841000002</c:v>
                </c:pt>
                <c:pt idx="2145">
                  <c:v>85.800002841000008</c:v>
                </c:pt>
                <c:pt idx="2146">
                  <c:v>85.840002841</c:v>
                </c:pt>
                <c:pt idx="2147">
                  <c:v>85.880002841000007</c:v>
                </c:pt>
                <c:pt idx="2148">
                  <c:v>85.920002840999999</c:v>
                </c:pt>
                <c:pt idx="2149">
                  <c:v>85.960002841000005</c:v>
                </c:pt>
                <c:pt idx="2150">
                  <c:v>86.000002841000011</c:v>
                </c:pt>
                <c:pt idx="2151">
                  <c:v>86.040002841000003</c:v>
                </c:pt>
                <c:pt idx="2152">
                  <c:v>86.08000284100001</c:v>
                </c:pt>
                <c:pt idx="2153">
                  <c:v>86.120002841000002</c:v>
                </c:pt>
                <c:pt idx="2154">
                  <c:v>86.160002841000008</c:v>
                </c:pt>
                <c:pt idx="2155">
                  <c:v>86.200002841</c:v>
                </c:pt>
                <c:pt idx="2156">
                  <c:v>86.240002841000006</c:v>
                </c:pt>
                <c:pt idx="2157">
                  <c:v>86.280002841000012</c:v>
                </c:pt>
                <c:pt idx="2158">
                  <c:v>86.320002841000004</c:v>
                </c:pt>
                <c:pt idx="2159">
                  <c:v>86.360002841000011</c:v>
                </c:pt>
                <c:pt idx="2160">
                  <c:v>86.400002841000003</c:v>
                </c:pt>
                <c:pt idx="2161">
                  <c:v>86.440002841000009</c:v>
                </c:pt>
                <c:pt idx="2162">
                  <c:v>86.480002841000001</c:v>
                </c:pt>
                <c:pt idx="2163">
                  <c:v>86.520002841000007</c:v>
                </c:pt>
                <c:pt idx="2164">
                  <c:v>86.560002840999999</c:v>
                </c:pt>
                <c:pt idx="2165">
                  <c:v>86.600002841000006</c:v>
                </c:pt>
                <c:pt idx="2166">
                  <c:v>86.640002841000012</c:v>
                </c:pt>
                <c:pt idx="2167">
                  <c:v>86.680002841000004</c:v>
                </c:pt>
                <c:pt idx="2168">
                  <c:v>86.72000284100001</c:v>
                </c:pt>
                <c:pt idx="2169">
                  <c:v>86.760002841000002</c:v>
                </c:pt>
                <c:pt idx="2170">
                  <c:v>86.800002841000008</c:v>
                </c:pt>
                <c:pt idx="2171">
                  <c:v>86.840002841</c:v>
                </c:pt>
                <c:pt idx="2172">
                  <c:v>86.880002841000007</c:v>
                </c:pt>
                <c:pt idx="2173">
                  <c:v>86.920002840999999</c:v>
                </c:pt>
                <c:pt idx="2174">
                  <c:v>86.960002841000005</c:v>
                </c:pt>
                <c:pt idx="2175">
                  <c:v>87.000002841000011</c:v>
                </c:pt>
                <c:pt idx="2176">
                  <c:v>87.040002841000003</c:v>
                </c:pt>
                <c:pt idx="2177">
                  <c:v>87.08000284100001</c:v>
                </c:pt>
                <c:pt idx="2178">
                  <c:v>87.120002841000002</c:v>
                </c:pt>
                <c:pt idx="2179">
                  <c:v>87.160002841000008</c:v>
                </c:pt>
                <c:pt idx="2180">
                  <c:v>87.200002841</c:v>
                </c:pt>
                <c:pt idx="2181">
                  <c:v>87.240002841000006</c:v>
                </c:pt>
                <c:pt idx="2182">
                  <c:v>87.280002841000012</c:v>
                </c:pt>
                <c:pt idx="2183">
                  <c:v>87.320002841000004</c:v>
                </c:pt>
                <c:pt idx="2184">
                  <c:v>87.360002841000011</c:v>
                </c:pt>
                <c:pt idx="2185">
                  <c:v>87.400002841000003</c:v>
                </c:pt>
                <c:pt idx="2186">
                  <c:v>87.440002841000009</c:v>
                </c:pt>
                <c:pt idx="2187">
                  <c:v>87.480002841000001</c:v>
                </c:pt>
                <c:pt idx="2188">
                  <c:v>87.520002841000007</c:v>
                </c:pt>
                <c:pt idx="2189">
                  <c:v>87.560002840999999</c:v>
                </c:pt>
                <c:pt idx="2190">
                  <c:v>87.600002841000006</c:v>
                </c:pt>
                <c:pt idx="2191">
                  <c:v>87.640002841000012</c:v>
                </c:pt>
                <c:pt idx="2192">
                  <c:v>87.680002841000004</c:v>
                </c:pt>
                <c:pt idx="2193">
                  <c:v>87.72000284100001</c:v>
                </c:pt>
                <c:pt idx="2194">
                  <c:v>87.760002841000002</c:v>
                </c:pt>
                <c:pt idx="2195">
                  <c:v>87.800002841000008</c:v>
                </c:pt>
                <c:pt idx="2196">
                  <c:v>87.840002841</c:v>
                </c:pt>
                <c:pt idx="2197">
                  <c:v>87.880002841000007</c:v>
                </c:pt>
                <c:pt idx="2198">
                  <c:v>87.920002840999999</c:v>
                </c:pt>
                <c:pt idx="2199">
                  <c:v>87.960002841000005</c:v>
                </c:pt>
                <c:pt idx="2200">
                  <c:v>88.000002841000011</c:v>
                </c:pt>
                <c:pt idx="2201">
                  <c:v>88.040002841000003</c:v>
                </c:pt>
                <c:pt idx="2202">
                  <c:v>88.08000284100001</c:v>
                </c:pt>
                <c:pt idx="2203">
                  <c:v>88.120002841000002</c:v>
                </c:pt>
                <c:pt idx="2204">
                  <c:v>88.160002841000008</c:v>
                </c:pt>
                <c:pt idx="2205">
                  <c:v>88.200002841</c:v>
                </c:pt>
                <c:pt idx="2206">
                  <c:v>88.240002841000006</c:v>
                </c:pt>
                <c:pt idx="2207">
                  <c:v>88.280002841000012</c:v>
                </c:pt>
                <c:pt idx="2208">
                  <c:v>88.320002841000004</c:v>
                </c:pt>
                <c:pt idx="2209">
                  <c:v>88.360002841000011</c:v>
                </c:pt>
                <c:pt idx="2210">
                  <c:v>88.400002841000003</c:v>
                </c:pt>
                <c:pt idx="2211">
                  <c:v>88.440002841000009</c:v>
                </c:pt>
                <c:pt idx="2212">
                  <c:v>88.480002841000001</c:v>
                </c:pt>
                <c:pt idx="2213">
                  <c:v>88.520002841000007</c:v>
                </c:pt>
                <c:pt idx="2214">
                  <c:v>88.560002840999999</c:v>
                </c:pt>
                <c:pt idx="2215">
                  <c:v>88.600002841000006</c:v>
                </c:pt>
                <c:pt idx="2216">
                  <c:v>88.640002841000012</c:v>
                </c:pt>
                <c:pt idx="2217">
                  <c:v>88.680002841000004</c:v>
                </c:pt>
                <c:pt idx="2218">
                  <c:v>88.72000284100001</c:v>
                </c:pt>
                <c:pt idx="2219">
                  <c:v>88.760002841000002</c:v>
                </c:pt>
                <c:pt idx="2220">
                  <c:v>88.800002841000008</c:v>
                </c:pt>
                <c:pt idx="2221">
                  <c:v>88.840002841</c:v>
                </c:pt>
                <c:pt idx="2222">
                  <c:v>88.880002841000007</c:v>
                </c:pt>
                <c:pt idx="2223">
                  <c:v>88.920002840999999</c:v>
                </c:pt>
                <c:pt idx="2224">
                  <c:v>88.960002841000005</c:v>
                </c:pt>
                <c:pt idx="2225">
                  <c:v>89.000002841000011</c:v>
                </c:pt>
                <c:pt idx="2226">
                  <c:v>89.040002841000003</c:v>
                </c:pt>
                <c:pt idx="2227">
                  <c:v>89.08000284100001</c:v>
                </c:pt>
                <c:pt idx="2228">
                  <c:v>89.120002841000002</c:v>
                </c:pt>
                <c:pt idx="2229">
                  <c:v>89.160002841000008</c:v>
                </c:pt>
                <c:pt idx="2230">
                  <c:v>89.200002841</c:v>
                </c:pt>
                <c:pt idx="2231">
                  <c:v>89.240002841000006</c:v>
                </c:pt>
                <c:pt idx="2232">
                  <c:v>89.280002841000012</c:v>
                </c:pt>
                <c:pt idx="2233">
                  <c:v>89.320002841000004</c:v>
                </c:pt>
                <c:pt idx="2234">
                  <c:v>89.360002841000011</c:v>
                </c:pt>
                <c:pt idx="2235">
                  <c:v>89.400002841000003</c:v>
                </c:pt>
                <c:pt idx="2236">
                  <c:v>89.440002841000009</c:v>
                </c:pt>
                <c:pt idx="2237">
                  <c:v>89.480002841000001</c:v>
                </c:pt>
                <c:pt idx="2238">
                  <c:v>89.520002841000007</c:v>
                </c:pt>
                <c:pt idx="2239">
                  <c:v>89.560002840999999</c:v>
                </c:pt>
                <c:pt idx="2240">
                  <c:v>89.600002841000006</c:v>
                </c:pt>
                <c:pt idx="2241">
                  <c:v>89.640002841000012</c:v>
                </c:pt>
                <c:pt idx="2242">
                  <c:v>89.680002841000004</c:v>
                </c:pt>
                <c:pt idx="2243">
                  <c:v>89.72000284100001</c:v>
                </c:pt>
                <c:pt idx="2244">
                  <c:v>89.760002841000002</c:v>
                </c:pt>
                <c:pt idx="2245">
                  <c:v>89.800002841000008</c:v>
                </c:pt>
                <c:pt idx="2246">
                  <c:v>89.840002841</c:v>
                </c:pt>
                <c:pt idx="2247">
                  <c:v>89.880002841000007</c:v>
                </c:pt>
                <c:pt idx="2248">
                  <c:v>89.920002840999999</c:v>
                </c:pt>
                <c:pt idx="2249">
                  <c:v>89.960002841000005</c:v>
                </c:pt>
                <c:pt idx="2250">
                  <c:v>90.000002841000011</c:v>
                </c:pt>
                <c:pt idx="2251">
                  <c:v>90.040002841000003</c:v>
                </c:pt>
                <c:pt idx="2252">
                  <c:v>90.08000284100001</c:v>
                </c:pt>
                <c:pt idx="2253">
                  <c:v>90.120002841000002</c:v>
                </c:pt>
              </c:numCache>
            </c:numRef>
          </c:xVal>
          <c:yVal>
            <c:numRef>
              <c:f>'Raw Data'!$C$2:$C$2255</c:f>
              <c:numCache>
                <c:formatCode>General</c:formatCode>
                <c:ptCount val="2254"/>
                <c:pt idx="0">
                  <c:v>99.436840820312497</c:v>
                </c:pt>
                <c:pt idx="1">
                  <c:v>99.436987304687506</c:v>
                </c:pt>
                <c:pt idx="2">
                  <c:v>99.476464843749994</c:v>
                </c:pt>
                <c:pt idx="3">
                  <c:v>99.477465820312503</c:v>
                </c:pt>
                <c:pt idx="4">
                  <c:v>99.478759765625</c:v>
                </c:pt>
                <c:pt idx="5">
                  <c:v>99.478930664062503</c:v>
                </c:pt>
                <c:pt idx="6">
                  <c:v>99.479736328125</c:v>
                </c:pt>
                <c:pt idx="7">
                  <c:v>99.4798583984375</c:v>
                </c:pt>
                <c:pt idx="8">
                  <c:v>99.480029296875003</c:v>
                </c:pt>
                <c:pt idx="9">
                  <c:v>99.479809570312497</c:v>
                </c:pt>
                <c:pt idx="10">
                  <c:v>99.480444335937506</c:v>
                </c:pt>
                <c:pt idx="11">
                  <c:v>99.480712890625</c:v>
                </c:pt>
                <c:pt idx="12">
                  <c:v>99.4808349609375</c:v>
                </c:pt>
                <c:pt idx="13">
                  <c:v>99.480761718750003</c:v>
                </c:pt>
                <c:pt idx="14">
                  <c:v>99.480688476562506</c:v>
                </c:pt>
                <c:pt idx="15">
                  <c:v>99.480126953124994</c:v>
                </c:pt>
                <c:pt idx="16">
                  <c:v>99.481250000000003</c:v>
                </c:pt>
                <c:pt idx="17">
                  <c:v>99.480883789062503</c:v>
                </c:pt>
                <c:pt idx="18">
                  <c:v>99.481640624999997</c:v>
                </c:pt>
                <c:pt idx="19">
                  <c:v>99.482519531250006</c:v>
                </c:pt>
                <c:pt idx="20">
                  <c:v>99.483251953125006</c:v>
                </c:pt>
                <c:pt idx="21">
                  <c:v>99.483715820312497</c:v>
                </c:pt>
                <c:pt idx="22">
                  <c:v>99.483081054687503</c:v>
                </c:pt>
                <c:pt idx="23">
                  <c:v>99.483056640624994</c:v>
                </c:pt>
                <c:pt idx="24">
                  <c:v>99.484204101562497</c:v>
                </c:pt>
                <c:pt idx="25">
                  <c:v>99.484619140625</c:v>
                </c:pt>
                <c:pt idx="26">
                  <c:v>99.484570312499997</c:v>
                </c:pt>
                <c:pt idx="27">
                  <c:v>99.485034179687503</c:v>
                </c:pt>
                <c:pt idx="28">
                  <c:v>99.4854736328125</c:v>
                </c:pt>
                <c:pt idx="29">
                  <c:v>99.485302734374997</c:v>
                </c:pt>
                <c:pt idx="30">
                  <c:v>99.485522460937503</c:v>
                </c:pt>
                <c:pt idx="31">
                  <c:v>99.485327148437506</c:v>
                </c:pt>
                <c:pt idx="32">
                  <c:v>99.486376953125003</c:v>
                </c:pt>
                <c:pt idx="33">
                  <c:v>99.486865234375003</c:v>
                </c:pt>
                <c:pt idx="34">
                  <c:v>99.486572265625</c:v>
                </c:pt>
                <c:pt idx="35">
                  <c:v>99.487353515625003</c:v>
                </c:pt>
                <c:pt idx="36">
                  <c:v>99.4873046875</c:v>
                </c:pt>
                <c:pt idx="37">
                  <c:v>99.487695312499994</c:v>
                </c:pt>
                <c:pt idx="38">
                  <c:v>99.4888916015625</c:v>
                </c:pt>
                <c:pt idx="39">
                  <c:v>99.490014648437494</c:v>
                </c:pt>
                <c:pt idx="40">
                  <c:v>99.489648437499994</c:v>
                </c:pt>
                <c:pt idx="41">
                  <c:v>99.489965820312506</c:v>
                </c:pt>
                <c:pt idx="42">
                  <c:v>99.490527343750003</c:v>
                </c:pt>
                <c:pt idx="43">
                  <c:v>99.491357421874994</c:v>
                </c:pt>
                <c:pt idx="44">
                  <c:v>99.491357421874994</c:v>
                </c:pt>
                <c:pt idx="45">
                  <c:v>99.491113281249994</c:v>
                </c:pt>
                <c:pt idx="46">
                  <c:v>99.491235351562494</c:v>
                </c:pt>
                <c:pt idx="47">
                  <c:v>99.490991210937494</c:v>
                </c:pt>
                <c:pt idx="48">
                  <c:v>99.490795898437497</c:v>
                </c:pt>
                <c:pt idx="49">
                  <c:v>99.4906005859375</c:v>
                </c:pt>
                <c:pt idx="50">
                  <c:v>99.491845703124994</c:v>
                </c:pt>
                <c:pt idx="51">
                  <c:v>99.492260742187497</c:v>
                </c:pt>
                <c:pt idx="52">
                  <c:v>99.492114257812503</c:v>
                </c:pt>
                <c:pt idx="53">
                  <c:v>99.491455078125</c:v>
                </c:pt>
                <c:pt idx="54">
                  <c:v>99.491625976562503</c:v>
                </c:pt>
                <c:pt idx="55">
                  <c:v>99.492114257812503</c:v>
                </c:pt>
                <c:pt idx="56">
                  <c:v>99.492700195312494</c:v>
                </c:pt>
                <c:pt idx="57">
                  <c:v>99.492578124999994</c:v>
                </c:pt>
                <c:pt idx="58">
                  <c:v>99.492480468750003</c:v>
                </c:pt>
                <c:pt idx="59">
                  <c:v>99.4932861328125</c:v>
                </c:pt>
                <c:pt idx="60">
                  <c:v>99.493701171875003</c:v>
                </c:pt>
                <c:pt idx="61">
                  <c:v>99.493725585937497</c:v>
                </c:pt>
                <c:pt idx="62">
                  <c:v>99.4930419921875</c:v>
                </c:pt>
                <c:pt idx="63">
                  <c:v>99.493383789062506</c:v>
                </c:pt>
                <c:pt idx="64">
                  <c:v>99.493676757812494</c:v>
                </c:pt>
                <c:pt idx="65">
                  <c:v>99.493237304687497</c:v>
                </c:pt>
                <c:pt idx="66">
                  <c:v>99.493920898437494</c:v>
                </c:pt>
                <c:pt idx="67">
                  <c:v>99.494702148437497</c:v>
                </c:pt>
                <c:pt idx="68">
                  <c:v>99.494970703125006</c:v>
                </c:pt>
                <c:pt idx="69">
                  <c:v>99.495849609375</c:v>
                </c:pt>
                <c:pt idx="70">
                  <c:v>99.497485351562503</c:v>
                </c:pt>
                <c:pt idx="71">
                  <c:v>99.497802734375</c:v>
                </c:pt>
                <c:pt idx="72">
                  <c:v>99.497998046874997</c:v>
                </c:pt>
                <c:pt idx="73">
                  <c:v>99.499438476562503</c:v>
                </c:pt>
                <c:pt idx="74">
                  <c:v>99.499731445312506</c:v>
                </c:pt>
                <c:pt idx="75">
                  <c:v>99.498974609374997</c:v>
                </c:pt>
                <c:pt idx="76">
                  <c:v>99.499072265625003</c:v>
                </c:pt>
                <c:pt idx="77">
                  <c:v>99.4989013671875</c:v>
                </c:pt>
                <c:pt idx="78">
                  <c:v>99.499121093750006</c:v>
                </c:pt>
                <c:pt idx="79">
                  <c:v>99.499780273437494</c:v>
                </c:pt>
                <c:pt idx="80">
                  <c:v>99.499804687500003</c:v>
                </c:pt>
                <c:pt idx="81">
                  <c:v>99.500732421875</c:v>
                </c:pt>
                <c:pt idx="82">
                  <c:v>99.501293945312497</c:v>
                </c:pt>
                <c:pt idx="83">
                  <c:v>99.502368164062503</c:v>
                </c:pt>
                <c:pt idx="84">
                  <c:v>99.502465820312494</c:v>
                </c:pt>
                <c:pt idx="85">
                  <c:v>99.5025634765625</c:v>
                </c:pt>
                <c:pt idx="86">
                  <c:v>99.502197265625</c:v>
                </c:pt>
                <c:pt idx="87">
                  <c:v>99.502001953125003</c:v>
                </c:pt>
                <c:pt idx="88">
                  <c:v>99.501708984375</c:v>
                </c:pt>
                <c:pt idx="89">
                  <c:v>99.502124023437503</c:v>
                </c:pt>
                <c:pt idx="90">
                  <c:v>99.502172851562506</c:v>
                </c:pt>
                <c:pt idx="91">
                  <c:v>99.502587890624994</c:v>
                </c:pt>
                <c:pt idx="92">
                  <c:v>99.503369140624997</c:v>
                </c:pt>
                <c:pt idx="93">
                  <c:v>99.504052734374994</c:v>
                </c:pt>
                <c:pt idx="94">
                  <c:v>99.505346679687506</c:v>
                </c:pt>
                <c:pt idx="95">
                  <c:v>99.504492187500006</c:v>
                </c:pt>
                <c:pt idx="96">
                  <c:v>99.505102539062506</c:v>
                </c:pt>
                <c:pt idx="97">
                  <c:v>99.506103515625</c:v>
                </c:pt>
                <c:pt idx="98">
                  <c:v>99.506274414062503</c:v>
                </c:pt>
                <c:pt idx="99">
                  <c:v>99.506982421874994</c:v>
                </c:pt>
                <c:pt idx="100">
                  <c:v>99.506860351562494</c:v>
                </c:pt>
                <c:pt idx="101">
                  <c:v>99.506811523437506</c:v>
                </c:pt>
                <c:pt idx="102">
                  <c:v>99.5064697265625</c:v>
                </c:pt>
                <c:pt idx="103">
                  <c:v>99.505444335937497</c:v>
                </c:pt>
                <c:pt idx="104">
                  <c:v>99.505444335937497</c:v>
                </c:pt>
                <c:pt idx="105">
                  <c:v>99.506323242187506</c:v>
                </c:pt>
                <c:pt idx="106">
                  <c:v>99.506494140624994</c:v>
                </c:pt>
                <c:pt idx="107">
                  <c:v>99.507128906250003</c:v>
                </c:pt>
                <c:pt idx="108">
                  <c:v>99.507055664062506</c:v>
                </c:pt>
                <c:pt idx="109">
                  <c:v>99.508081054687494</c:v>
                </c:pt>
                <c:pt idx="110">
                  <c:v>99.5078125</c:v>
                </c:pt>
                <c:pt idx="111">
                  <c:v>99.507983398437503</c:v>
                </c:pt>
                <c:pt idx="112">
                  <c:v>99.508349609375003</c:v>
                </c:pt>
                <c:pt idx="113">
                  <c:v>99.508349609375003</c:v>
                </c:pt>
                <c:pt idx="114">
                  <c:v>99.507617187500003</c:v>
                </c:pt>
                <c:pt idx="115">
                  <c:v>99.508105468750003</c:v>
                </c:pt>
                <c:pt idx="116">
                  <c:v>99.509204101562503</c:v>
                </c:pt>
                <c:pt idx="117">
                  <c:v>99.508837890625003</c:v>
                </c:pt>
                <c:pt idx="118">
                  <c:v>99.509008789062506</c:v>
                </c:pt>
                <c:pt idx="119">
                  <c:v>99.509301757812494</c:v>
                </c:pt>
                <c:pt idx="120">
                  <c:v>99.509838867187497</c:v>
                </c:pt>
                <c:pt idx="121">
                  <c:v>99.510302734375003</c:v>
                </c:pt>
                <c:pt idx="122">
                  <c:v>99.510302734375003</c:v>
                </c:pt>
                <c:pt idx="123">
                  <c:v>99.510522460937494</c:v>
                </c:pt>
                <c:pt idx="124">
                  <c:v>99.510498046875</c:v>
                </c:pt>
                <c:pt idx="125">
                  <c:v>99.510644531249994</c:v>
                </c:pt>
                <c:pt idx="126">
                  <c:v>99.510961914062506</c:v>
                </c:pt>
                <c:pt idx="127">
                  <c:v>99.511059570312497</c:v>
                </c:pt>
                <c:pt idx="128">
                  <c:v>99.512255859375003</c:v>
                </c:pt>
                <c:pt idx="129">
                  <c:v>99.5115966796875</c:v>
                </c:pt>
                <c:pt idx="130">
                  <c:v>99.511791992187497</c:v>
                </c:pt>
                <c:pt idx="131">
                  <c:v>99.512377929687503</c:v>
                </c:pt>
                <c:pt idx="132">
                  <c:v>99.512255859375003</c:v>
                </c:pt>
                <c:pt idx="133">
                  <c:v>99.512597656249994</c:v>
                </c:pt>
                <c:pt idx="134">
                  <c:v>99.512377929687503</c:v>
                </c:pt>
                <c:pt idx="135">
                  <c:v>99.513256835937497</c:v>
                </c:pt>
                <c:pt idx="136">
                  <c:v>99.513232421875003</c:v>
                </c:pt>
                <c:pt idx="137">
                  <c:v>99.512646484374997</c:v>
                </c:pt>
                <c:pt idx="138">
                  <c:v>99.512646484374997</c:v>
                </c:pt>
                <c:pt idx="139">
                  <c:v>99.512036132812497</c:v>
                </c:pt>
                <c:pt idx="140">
                  <c:v>99.512622070312503</c:v>
                </c:pt>
                <c:pt idx="141">
                  <c:v>99.512670898437506</c:v>
                </c:pt>
                <c:pt idx="142">
                  <c:v>99.513452148437494</c:v>
                </c:pt>
                <c:pt idx="143">
                  <c:v>99.513818359374994</c:v>
                </c:pt>
                <c:pt idx="144">
                  <c:v>99.5135498046875</c:v>
                </c:pt>
                <c:pt idx="145">
                  <c:v>99.514013671875006</c:v>
                </c:pt>
                <c:pt idx="146">
                  <c:v>99.514355468749997</c:v>
                </c:pt>
                <c:pt idx="147">
                  <c:v>99.514916992187494</c:v>
                </c:pt>
                <c:pt idx="148">
                  <c:v>99.514843749999997</c:v>
                </c:pt>
                <c:pt idx="149">
                  <c:v>99.515405273437494</c:v>
                </c:pt>
                <c:pt idx="150">
                  <c:v>99.515942382812497</c:v>
                </c:pt>
                <c:pt idx="151">
                  <c:v>99.516357421875</c:v>
                </c:pt>
                <c:pt idx="152">
                  <c:v>99.516406250000003</c:v>
                </c:pt>
                <c:pt idx="153">
                  <c:v>99.517578125</c:v>
                </c:pt>
                <c:pt idx="154">
                  <c:v>99.517553710937506</c:v>
                </c:pt>
                <c:pt idx="155">
                  <c:v>99.517553710937506</c:v>
                </c:pt>
                <c:pt idx="156">
                  <c:v>99.517675781250006</c:v>
                </c:pt>
                <c:pt idx="157">
                  <c:v>99.517285156249997</c:v>
                </c:pt>
                <c:pt idx="158">
                  <c:v>99.518212890624994</c:v>
                </c:pt>
                <c:pt idx="159">
                  <c:v>99.518530273437506</c:v>
                </c:pt>
                <c:pt idx="160">
                  <c:v>99.518505859374997</c:v>
                </c:pt>
                <c:pt idx="161">
                  <c:v>99.518090820312494</c:v>
                </c:pt>
                <c:pt idx="162">
                  <c:v>99.518530273437506</c:v>
                </c:pt>
                <c:pt idx="163">
                  <c:v>99.517773437499997</c:v>
                </c:pt>
                <c:pt idx="164">
                  <c:v>99.517773437499997</c:v>
                </c:pt>
                <c:pt idx="165">
                  <c:v>99.518945312499994</c:v>
                </c:pt>
                <c:pt idx="166">
                  <c:v>99.518579101562494</c:v>
                </c:pt>
                <c:pt idx="167">
                  <c:v>99.5185546875</c:v>
                </c:pt>
                <c:pt idx="168">
                  <c:v>99.519091796875003</c:v>
                </c:pt>
                <c:pt idx="169">
                  <c:v>99.5191650390625</c:v>
                </c:pt>
                <c:pt idx="170">
                  <c:v>99.519091796875003</c:v>
                </c:pt>
                <c:pt idx="171">
                  <c:v>99.518994140624997</c:v>
                </c:pt>
                <c:pt idx="172">
                  <c:v>99.519067382812494</c:v>
                </c:pt>
                <c:pt idx="173">
                  <c:v>99.519384765625006</c:v>
                </c:pt>
                <c:pt idx="174">
                  <c:v>99.520117187500006</c:v>
                </c:pt>
                <c:pt idx="175">
                  <c:v>99.519848632812497</c:v>
                </c:pt>
                <c:pt idx="176">
                  <c:v>99.520800781250003</c:v>
                </c:pt>
                <c:pt idx="177">
                  <c:v>99.520751953125</c:v>
                </c:pt>
                <c:pt idx="178">
                  <c:v>99.520605468750006</c:v>
                </c:pt>
                <c:pt idx="179">
                  <c:v>99.521582031250006</c:v>
                </c:pt>
                <c:pt idx="180">
                  <c:v>99.522119140624994</c:v>
                </c:pt>
                <c:pt idx="181">
                  <c:v>99.5225830078125</c:v>
                </c:pt>
                <c:pt idx="182">
                  <c:v>99.522509765625003</c:v>
                </c:pt>
                <c:pt idx="183">
                  <c:v>99.523291015625006</c:v>
                </c:pt>
                <c:pt idx="184">
                  <c:v>99.523413085937506</c:v>
                </c:pt>
                <c:pt idx="185">
                  <c:v>99.52392578125</c:v>
                </c:pt>
                <c:pt idx="186">
                  <c:v>99.524072265624994</c:v>
                </c:pt>
                <c:pt idx="187">
                  <c:v>99.524633789062506</c:v>
                </c:pt>
                <c:pt idx="188">
                  <c:v>99.525390625</c:v>
                </c:pt>
                <c:pt idx="189">
                  <c:v>99.525097656249997</c:v>
                </c:pt>
                <c:pt idx="190">
                  <c:v>99.525585937499997</c:v>
                </c:pt>
                <c:pt idx="191">
                  <c:v>99.525488281250006</c:v>
                </c:pt>
                <c:pt idx="192">
                  <c:v>99.525195312500003</c:v>
                </c:pt>
                <c:pt idx="193">
                  <c:v>99.5247802734375</c:v>
                </c:pt>
                <c:pt idx="194">
                  <c:v>99.524804687499994</c:v>
                </c:pt>
                <c:pt idx="195">
                  <c:v>99.524096679687503</c:v>
                </c:pt>
                <c:pt idx="196">
                  <c:v>99.52392578125</c:v>
                </c:pt>
                <c:pt idx="197">
                  <c:v>99.524340820312503</c:v>
                </c:pt>
                <c:pt idx="198">
                  <c:v>99.523657226562506</c:v>
                </c:pt>
                <c:pt idx="199">
                  <c:v>99.524267578125006</c:v>
                </c:pt>
                <c:pt idx="200">
                  <c:v>99.524487304687497</c:v>
                </c:pt>
                <c:pt idx="201">
                  <c:v>99.525439453125003</c:v>
                </c:pt>
                <c:pt idx="202">
                  <c:v>99.526904296875003</c:v>
                </c:pt>
                <c:pt idx="203">
                  <c:v>99.527197265625006</c:v>
                </c:pt>
                <c:pt idx="204">
                  <c:v>99.527392578125003</c:v>
                </c:pt>
                <c:pt idx="205">
                  <c:v>99.528247070312503</c:v>
                </c:pt>
                <c:pt idx="206">
                  <c:v>99.5294189453125</c:v>
                </c:pt>
                <c:pt idx="207">
                  <c:v>99.529565429687494</c:v>
                </c:pt>
                <c:pt idx="208">
                  <c:v>99.529809570312494</c:v>
                </c:pt>
                <c:pt idx="209">
                  <c:v>99.530786132812494</c:v>
                </c:pt>
                <c:pt idx="210">
                  <c:v>99.530053710937494</c:v>
                </c:pt>
                <c:pt idx="211">
                  <c:v>99.528979492187503</c:v>
                </c:pt>
                <c:pt idx="212">
                  <c:v>99.529199218749994</c:v>
                </c:pt>
                <c:pt idx="213">
                  <c:v>99.529077148437494</c:v>
                </c:pt>
                <c:pt idx="214">
                  <c:v>99.529516601562506</c:v>
                </c:pt>
                <c:pt idx="215">
                  <c:v>99.529833984375003</c:v>
                </c:pt>
                <c:pt idx="216">
                  <c:v>99.529980468749997</c:v>
                </c:pt>
                <c:pt idx="217">
                  <c:v>99.530664062499994</c:v>
                </c:pt>
                <c:pt idx="218">
                  <c:v>99.530322265625003</c:v>
                </c:pt>
                <c:pt idx="219">
                  <c:v>99.529565429687494</c:v>
                </c:pt>
                <c:pt idx="220">
                  <c:v>99.530297851562494</c:v>
                </c:pt>
                <c:pt idx="221">
                  <c:v>99.529394531250006</c:v>
                </c:pt>
                <c:pt idx="222">
                  <c:v>99.529956054687503</c:v>
                </c:pt>
                <c:pt idx="223">
                  <c:v>99.529760742187506</c:v>
                </c:pt>
                <c:pt idx="224">
                  <c:v>99.529760742187506</c:v>
                </c:pt>
                <c:pt idx="225">
                  <c:v>99.529711914062503</c:v>
                </c:pt>
                <c:pt idx="226">
                  <c:v>99.530688476562503</c:v>
                </c:pt>
                <c:pt idx="227">
                  <c:v>99.531909179687503</c:v>
                </c:pt>
                <c:pt idx="228">
                  <c:v>99.531469726562506</c:v>
                </c:pt>
                <c:pt idx="229">
                  <c:v>99.5328369140625</c:v>
                </c:pt>
                <c:pt idx="230">
                  <c:v>99.532666015624997</c:v>
                </c:pt>
                <c:pt idx="231">
                  <c:v>99.533276367187497</c:v>
                </c:pt>
                <c:pt idx="232">
                  <c:v>99.532910156249997</c:v>
                </c:pt>
                <c:pt idx="233">
                  <c:v>99.5328369140625</c:v>
                </c:pt>
                <c:pt idx="234">
                  <c:v>99.532617187499994</c:v>
                </c:pt>
                <c:pt idx="235">
                  <c:v>99.534082031249994</c:v>
                </c:pt>
                <c:pt idx="236">
                  <c:v>99.534277343750006</c:v>
                </c:pt>
                <c:pt idx="237">
                  <c:v>99.534741210937497</c:v>
                </c:pt>
                <c:pt idx="238">
                  <c:v>99.533544921875006</c:v>
                </c:pt>
                <c:pt idx="239">
                  <c:v>99.533935546875</c:v>
                </c:pt>
                <c:pt idx="240">
                  <c:v>99.534619140624997</c:v>
                </c:pt>
                <c:pt idx="241">
                  <c:v>99.535375976562506</c:v>
                </c:pt>
                <c:pt idx="242">
                  <c:v>99.5362548828125</c:v>
                </c:pt>
                <c:pt idx="243">
                  <c:v>99.53564453125</c:v>
                </c:pt>
                <c:pt idx="244">
                  <c:v>99.53662109375</c:v>
                </c:pt>
                <c:pt idx="245">
                  <c:v>99.536840820312506</c:v>
                </c:pt>
                <c:pt idx="246">
                  <c:v>99.537451171875006</c:v>
                </c:pt>
                <c:pt idx="247">
                  <c:v>99.538354492187494</c:v>
                </c:pt>
                <c:pt idx="248">
                  <c:v>99.538476562499994</c:v>
                </c:pt>
                <c:pt idx="249">
                  <c:v>99.538378906250003</c:v>
                </c:pt>
                <c:pt idx="250">
                  <c:v>99.537866210937494</c:v>
                </c:pt>
                <c:pt idx="251">
                  <c:v>99.538281249999997</c:v>
                </c:pt>
                <c:pt idx="252">
                  <c:v>99.538012695312503</c:v>
                </c:pt>
                <c:pt idx="253">
                  <c:v>99.538867187500003</c:v>
                </c:pt>
                <c:pt idx="254">
                  <c:v>99.539575195312494</c:v>
                </c:pt>
                <c:pt idx="255">
                  <c:v>99.539794921875</c:v>
                </c:pt>
                <c:pt idx="256">
                  <c:v>99.539477539062503</c:v>
                </c:pt>
                <c:pt idx="257">
                  <c:v>99.54052734375</c:v>
                </c:pt>
                <c:pt idx="258">
                  <c:v>99.540844726562497</c:v>
                </c:pt>
                <c:pt idx="259">
                  <c:v>99.541699218749997</c:v>
                </c:pt>
                <c:pt idx="260">
                  <c:v>99.541357421875006</c:v>
                </c:pt>
                <c:pt idx="261">
                  <c:v>99.541552734375003</c:v>
                </c:pt>
                <c:pt idx="262">
                  <c:v>99.542626953124994</c:v>
                </c:pt>
                <c:pt idx="263">
                  <c:v>99.542626953124994</c:v>
                </c:pt>
                <c:pt idx="264">
                  <c:v>99.5433349609375</c:v>
                </c:pt>
                <c:pt idx="265">
                  <c:v>99.543115234374994</c:v>
                </c:pt>
                <c:pt idx="266">
                  <c:v>99.5430908203125</c:v>
                </c:pt>
                <c:pt idx="267">
                  <c:v>99.5426025390625</c:v>
                </c:pt>
                <c:pt idx="268">
                  <c:v>99.543237304687494</c:v>
                </c:pt>
                <c:pt idx="269">
                  <c:v>99.543188476562506</c:v>
                </c:pt>
                <c:pt idx="270">
                  <c:v>99.543627929687503</c:v>
                </c:pt>
                <c:pt idx="271">
                  <c:v>99.544165039062506</c:v>
                </c:pt>
                <c:pt idx="272">
                  <c:v>99.543408203124997</c:v>
                </c:pt>
                <c:pt idx="273">
                  <c:v>99.543627929687503</c:v>
                </c:pt>
                <c:pt idx="274">
                  <c:v>99.544653320312506</c:v>
                </c:pt>
                <c:pt idx="275">
                  <c:v>99.544458007812494</c:v>
                </c:pt>
                <c:pt idx="276">
                  <c:v>99.544165039062506</c:v>
                </c:pt>
                <c:pt idx="277">
                  <c:v>99.545141601562506</c:v>
                </c:pt>
                <c:pt idx="278">
                  <c:v>99.545947265625003</c:v>
                </c:pt>
                <c:pt idx="279">
                  <c:v>99.546728515625006</c:v>
                </c:pt>
                <c:pt idx="280">
                  <c:v>99.547436523437497</c:v>
                </c:pt>
                <c:pt idx="281">
                  <c:v>99.54736328125</c:v>
                </c:pt>
                <c:pt idx="282">
                  <c:v>99.5474853515625</c:v>
                </c:pt>
                <c:pt idx="283">
                  <c:v>99.5469970703125</c:v>
                </c:pt>
                <c:pt idx="284">
                  <c:v>99.5469970703125</c:v>
                </c:pt>
                <c:pt idx="285">
                  <c:v>99.546655273437494</c:v>
                </c:pt>
                <c:pt idx="286">
                  <c:v>99.548022460937503</c:v>
                </c:pt>
                <c:pt idx="287">
                  <c:v>99.5478515625</c:v>
                </c:pt>
                <c:pt idx="288">
                  <c:v>99.5487060546875</c:v>
                </c:pt>
                <c:pt idx="289">
                  <c:v>99.5489501953125</c:v>
                </c:pt>
                <c:pt idx="290">
                  <c:v>99.549145507812497</c:v>
                </c:pt>
                <c:pt idx="291">
                  <c:v>99.548632812500003</c:v>
                </c:pt>
                <c:pt idx="292">
                  <c:v>99.549023437499997</c:v>
                </c:pt>
                <c:pt idx="293">
                  <c:v>99.549121093750003</c:v>
                </c:pt>
                <c:pt idx="294">
                  <c:v>99.550268554687506</c:v>
                </c:pt>
                <c:pt idx="295">
                  <c:v>99.551098632812497</c:v>
                </c:pt>
                <c:pt idx="296">
                  <c:v>99.551293945312494</c:v>
                </c:pt>
                <c:pt idx="297">
                  <c:v>99.551855468750006</c:v>
                </c:pt>
                <c:pt idx="298">
                  <c:v>99.551977539062506</c:v>
                </c:pt>
                <c:pt idx="299">
                  <c:v>99.551806640625003</c:v>
                </c:pt>
                <c:pt idx="300">
                  <c:v>99.552465820312506</c:v>
                </c:pt>
                <c:pt idx="301">
                  <c:v>99.5513916015625</c:v>
                </c:pt>
                <c:pt idx="302">
                  <c:v>99.550195312499994</c:v>
                </c:pt>
                <c:pt idx="303">
                  <c:v>99.549560546875</c:v>
                </c:pt>
                <c:pt idx="304">
                  <c:v>99.548999023437503</c:v>
                </c:pt>
                <c:pt idx="305">
                  <c:v>99.549169921875006</c:v>
                </c:pt>
                <c:pt idx="306">
                  <c:v>99.5496826171875</c:v>
                </c:pt>
                <c:pt idx="307">
                  <c:v>99.549658203125006</c:v>
                </c:pt>
                <c:pt idx="308">
                  <c:v>99.550097656250003</c:v>
                </c:pt>
                <c:pt idx="309">
                  <c:v>99.550561523437494</c:v>
                </c:pt>
                <c:pt idx="310">
                  <c:v>99.551293945312494</c:v>
                </c:pt>
                <c:pt idx="311">
                  <c:v>99.5517578125</c:v>
                </c:pt>
                <c:pt idx="312">
                  <c:v>99.552490234375</c:v>
                </c:pt>
                <c:pt idx="313">
                  <c:v>99.552636718749994</c:v>
                </c:pt>
                <c:pt idx="314">
                  <c:v>99.552954101562506</c:v>
                </c:pt>
                <c:pt idx="315">
                  <c:v>99.5531005859375</c:v>
                </c:pt>
                <c:pt idx="316">
                  <c:v>99.553564453125006</c:v>
                </c:pt>
                <c:pt idx="317">
                  <c:v>99.554272460937497</c:v>
                </c:pt>
                <c:pt idx="318">
                  <c:v>99.554663085937506</c:v>
                </c:pt>
                <c:pt idx="319">
                  <c:v>99.5552978515625</c:v>
                </c:pt>
                <c:pt idx="320">
                  <c:v>99.554931640625</c:v>
                </c:pt>
                <c:pt idx="321">
                  <c:v>99.555004882812497</c:v>
                </c:pt>
                <c:pt idx="322">
                  <c:v>99.554541015625006</c:v>
                </c:pt>
                <c:pt idx="323">
                  <c:v>99.554272460937497</c:v>
                </c:pt>
                <c:pt idx="324">
                  <c:v>99.5548095703125</c:v>
                </c:pt>
                <c:pt idx="325">
                  <c:v>99.5555419921875</c:v>
                </c:pt>
                <c:pt idx="326">
                  <c:v>99.554589843749994</c:v>
                </c:pt>
                <c:pt idx="327">
                  <c:v>99.555273437500006</c:v>
                </c:pt>
                <c:pt idx="328">
                  <c:v>99.554980468750003</c:v>
                </c:pt>
                <c:pt idx="329">
                  <c:v>99.554638671874997</c:v>
                </c:pt>
                <c:pt idx="330">
                  <c:v>99.554101562499994</c:v>
                </c:pt>
                <c:pt idx="331">
                  <c:v>99.553491210937494</c:v>
                </c:pt>
                <c:pt idx="332">
                  <c:v>99.552587890625006</c:v>
                </c:pt>
                <c:pt idx="333">
                  <c:v>99.552587890625006</c:v>
                </c:pt>
                <c:pt idx="334">
                  <c:v>99.553491210937494</c:v>
                </c:pt>
                <c:pt idx="335">
                  <c:v>99.553271484375003</c:v>
                </c:pt>
                <c:pt idx="336">
                  <c:v>99.553613281249994</c:v>
                </c:pt>
                <c:pt idx="337">
                  <c:v>99.553662109374997</c:v>
                </c:pt>
                <c:pt idx="338">
                  <c:v>99.553613281249994</c:v>
                </c:pt>
                <c:pt idx="339">
                  <c:v>99.554956054687494</c:v>
                </c:pt>
                <c:pt idx="340">
                  <c:v>99.555126953124997</c:v>
                </c:pt>
                <c:pt idx="341">
                  <c:v>99.556201171875003</c:v>
                </c:pt>
                <c:pt idx="342">
                  <c:v>99.556445312500003</c:v>
                </c:pt>
                <c:pt idx="343">
                  <c:v>99.556909179687494</c:v>
                </c:pt>
                <c:pt idx="344">
                  <c:v>99.556909179687494</c:v>
                </c:pt>
                <c:pt idx="345">
                  <c:v>99.557714843750006</c:v>
                </c:pt>
                <c:pt idx="346">
                  <c:v>99.5572509765625</c:v>
                </c:pt>
                <c:pt idx="347">
                  <c:v>99.5577392578125</c:v>
                </c:pt>
                <c:pt idx="348">
                  <c:v>99.557910156250003</c:v>
                </c:pt>
                <c:pt idx="349">
                  <c:v>99.557934570312497</c:v>
                </c:pt>
                <c:pt idx="350">
                  <c:v>99.557031249999994</c:v>
                </c:pt>
                <c:pt idx="351">
                  <c:v>99.557080078124997</c:v>
                </c:pt>
                <c:pt idx="352">
                  <c:v>99.557836914062506</c:v>
                </c:pt>
                <c:pt idx="353">
                  <c:v>99.557763671874994</c:v>
                </c:pt>
                <c:pt idx="354">
                  <c:v>99.557519531249994</c:v>
                </c:pt>
                <c:pt idx="355">
                  <c:v>99.557934570312497</c:v>
                </c:pt>
                <c:pt idx="356">
                  <c:v>99.5576171875</c:v>
                </c:pt>
                <c:pt idx="357">
                  <c:v>99.557763671874994</c:v>
                </c:pt>
                <c:pt idx="358">
                  <c:v>99.558056640624997</c:v>
                </c:pt>
                <c:pt idx="359">
                  <c:v>99.558447265625006</c:v>
                </c:pt>
                <c:pt idx="360">
                  <c:v>99.558056640624997</c:v>
                </c:pt>
                <c:pt idx="361">
                  <c:v>99.558520507812503</c:v>
                </c:pt>
                <c:pt idx="362">
                  <c:v>99.558349609375</c:v>
                </c:pt>
                <c:pt idx="363">
                  <c:v>99.558251953124994</c:v>
                </c:pt>
                <c:pt idx="364">
                  <c:v>99.557641601562494</c:v>
                </c:pt>
                <c:pt idx="365">
                  <c:v>99.558984374999994</c:v>
                </c:pt>
                <c:pt idx="366">
                  <c:v>99.559521484374997</c:v>
                </c:pt>
                <c:pt idx="367">
                  <c:v>99.5606689453125</c:v>
                </c:pt>
                <c:pt idx="368">
                  <c:v>99.561059570312494</c:v>
                </c:pt>
                <c:pt idx="369">
                  <c:v>99.560473632812503</c:v>
                </c:pt>
                <c:pt idx="370">
                  <c:v>99.560546875</c:v>
                </c:pt>
                <c:pt idx="371">
                  <c:v>99.560131835937497</c:v>
                </c:pt>
                <c:pt idx="372">
                  <c:v>99.560253906249997</c:v>
                </c:pt>
                <c:pt idx="373">
                  <c:v>99.5609130859375</c:v>
                </c:pt>
                <c:pt idx="374">
                  <c:v>99.560766601562506</c:v>
                </c:pt>
                <c:pt idx="375">
                  <c:v>99.560717773437503</c:v>
                </c:pt>
                <c:pt idx="376">
                  <c:v>99.561718749999997</c:v>
                </c:pt>
                <c:pt idx="377">
                  <c:v>99.561962890624997</c:v>
                </c:pt>
                <c:pt idx="378">
                  <c:v>99.562329101562497</c:v>
                </c:pt>
                <c:pt idx="379">
                  <c:v>99.563037109375003</c:v>
                </c:pt>
                <c:pt idx="380">
                  <c:v>99.562768554687494</c:v>
                </c:pt>
                <c:pt idx="381">
                  <c:v>99.562841796875006</c:v>
                </c:pt>
                <c:pt idx="382">
                  <c:v>99.563769531250003</c:v>
                </c:pt>
                <c:pt idx="383">
                  <c:v>99.563818359375006</c:v>
                </c:pt>
                <c:pt idx="384">
                  <c:v>99.5633544921875</c:v>
                </c:pt>
                <c:pt idx="385">
                  <c:v>99.564233398437494</c:v>
                </c:pt>
                <c:pt idx="386">
                  <c:v>99.564038085937497</c:v>
                </c:pt>
                <c:pt idx="387">
                  <c:v>99.563671874999997</c:v>
                </c:pt>
                <c:pt idx="388">
                  <c:v>99.563647460937503</c:v>
                </c:pt>
                <c:pt idx="389">
                  <c:v>99.563720703125</c:v>
                </c:pt>
                <c:pt idx="390">
                  <c:v>99.56298828125</c:v>
                </c:pt>
                <c:pt idx="391">
                  <c:v>99.5623779296875</c:v>
                </c:pt>
                <c:pt idx="392">
                  <c:v>99.562890624999994</c:v>
                </c:pt>
                <c:pt idx="393">
                  <c:v>99.563378906249994</c:v>
                </c:pt>
                <c:pt idx="394">
                  <c:v>99.5640869140625</c:v>
                </c:pt>
                <c:pt idx="395">
                  <c:v>99.5634765625</c:v>
                </c:pt>
                <c:pt idx="396">
                  <c:v>99.564257812500003</c:v>
                </c:pt>
                <c:pt idx="397">
                  <c:v>99.564770507812497</c:v>
                </c:pt>
                <c:pt idx="398">
                  <c:v>99.564721679687494</c:v>
                </c:pt>
                <c:pt idx="399">
                  <c:v>99.565380859374997</c:v>
                </c:pt>
                <c:pt idx="400">
                  <c:v>99.565454101562494</c:v>
                </c:pt>
                <c:pt idx="401">
                  <c:v>99.566137695312506</c:v>
                </c:pt>
                <c:pt idx="402">
                  <c:v>99.5662841796875</c:v>
                </c:pt>
                <c:pt idx="403">
                  <c:v>99.565869140624997</c:v>
                </c:pt>
                <c:pt idx="404">
                  <c:v>99.565869140624997</c:v>
                </c:pt>
                <c:pt idx="405">
                  <c:v>99.565576171874994</c:v>
                </c:pt>
                <c:pt idx="406">
                  <c:v>99.565112304687503</c:v>
                </c:pt>
                <c:pt idx="407">
                  <c:v>99.566455078125003</c:v>
                </c:pt>
                <c:pt idx="408">
                  <c:v>99.566552734374994</c:v>
                </c:pt>
                <c:pt idx="409">
                  <c:v>99.566577148437503</c:v>
                </c:pt>
                <c:pt idx="410">
                  <c:v>99.566308593749994</c:v>
                </c:pt>
                <c:pt idx="411">
                  <c:v>99.566430664062494</c:v>
                </c:pt>
                <c:pt idx="412">
                  <c:v>99.566430664062494</c:v>
                </c:pt>
                <c:pt idx="413">
                  <c:v>99.566845703124997</c:v>
                </c:pt>
                <c:pt idx="414">
                  <c:v>99.567773437499994</c:v>
                </c:pt>
                <c:pt idx="415">
                  <c:v>99.567529296874994</c:v>
                </c:pt>
                <c:pt idx="416">
                  <c:v>99.5672607421875</c:v>
                </c:pt>
                <c:pt idx="417">
                  <c:v>99.567138671875</c:v>
                </c:pt>
                <c:pt idx="418">
                  <c:v>99.56787109375</c:v>
                </c:pt>
                <c:pt idx="419">
                  <c:v>99.567919921875003</c:v>
                </c:pt>
                <c:pt idx="420">
                  <c:v>99.568530273437503</c:v>
                </c:pt>
                <c:pt idx="421">
                  <c:v>99.569262695312503</c:v>
                </c:pt>
                <c:pt idx="422">
                  <c:v>99.570043945312506</c:v>
                </c:pt>
                <c:pt idx="423">
                  <c:v>99.569873046875003</c:v>
                </c:pt>
                <c:pt idx="424">
                  <c:v>99.568164062500003</c:v>
                </c:pt>
                <c:pt idx="425">
                  <c:v>99.568041992187503</c:v>
                </c:pt>
                <c:pt idx="426">
                  <c:v>99.567407226562494</c:v>
                </c:pt>
                <c:pt idx="427">
                  <c:v>99.565991210937497</c:v>
                </c:pt>
                <c:pt idx="428">
                  <c:v>99.565747070312497</c:v>
                </c:pt>
                <c:pt idx="429">
                  <c:v>99.5660400390625</c:v>
                </c:pt>
                <c:pt idx="430">
                  <c:v>99.566577148437503</c:v>
                </c:pt>
                <c:pt idx="431">
                  <c:v>99.567529296874994</c:v>
                </c:pt>
                <c:pt idx="432">
                  <c:v>99.56787109375</c:v>
                </c:pt>
                <c:pt idx="433">
                  <c:v>99.568554687499997</c:v>
                </c:pt>
                <c:pt idx="434">
                  <c:v>99.569409179687497</c:v>
                </c:pt>
                <c:pt idx="435">
                  <c:v>99.569726562499994</c:v>
                </c:pt>
                <c:pt idx="436">
                  <c:v>99.569531249999997</c:v>
                </c:pt>
                <c:pt idx="437">
                  <c:v>99.569873046875003</c:v>
                </c:pt>
                <c:pt idx="438">
                  <c:v>99.569091796875</c:v>
                </c:pt>
                <c:pt idx="439">
                  <c:v>99.5701904296875</c:v>
                </c:pt>
                <c:pt idx="440">
                  <c:v>99.570727539062503</c:v>
                </c:pt>
                <c:pt idx="441">
                  <c:v>99.570288085937506</c:v>
                </c:pt>
                <c:pt idx="442">
                  <c:v>99.5703125</c:v>
                </c:pt>
                <c:pt idx="443">
                  <c:v>99.569897460937497</c:v>
                </c:pt>
                <c:pt idx="444">
                  <c:v>99.570239257812503</c:v>
                </c:pt>
                <c:pt idx="445">
                  <c:v>99.5701904296875</c:v>
                </c:pt>
                <c:pt idx="446">
                  <c:v>99.570507812499997</c:v>
                </c:pt>
                <c:pt idx="447">
                  <c:v>99.570751953124997</c:v>
                </c:pt>
                <c:pt idx="448">
                  <c:v>99.570019531249997</c:v>
                </c:pt>
                <c:pt idx="449">
                  <c:v>99.571508789062506</c:v>
                </c:pt>
                <c:pt idx="450">
                  <c:v>99.570581054687494</c:v>
                </c:pt>
                <c:pt idx="451">
                  <c:v>99.57177734375</c:v>
                </c:pt>
                <c:pt idx="452">
                  <c:v>99.572705078124997</c:v>
                </c:pt>
                <c:pt idx="453">
                  <c:v>99.571679687499994</c:v>
                </c:pt>
                <c:pt idx="454">
                  <c:v>99.572778320312494</c:v>
                </c:pt>
                <c:pt idx="455">
                  <c:v>99.572241210937506</c:v>
                </c:pt>
                <c:pt idx="456">
                  <c:v>99.571704101562503</c:v>
                </c:pt>
                <c:pt idx="457">
                  <c:v>99.572851562500006</c:v>
                </c:pt>
                <c:pt idx="458">
                  <c:v>99.572680664062503</c:v>
                </c:pt>
                <c:pt idx="459">
                  <c:v>99.574194335937506</c:v>
                </c:pt>
                <c:pt idx="460">
                  <c:v>99.573388671874994</c:v>
                </c:pt>
                <c:pt idx="461">
                  <c:v>99.5738525390625</c:v>
                </c:pt>
                <c:pt idx="462">
                  <c:v>99.573779296875003</c:v>
                </c:pt>
                <c:pt idx="463">
                  <c:v>99.572900390624994</c:v>
                </c:pt>
                <c:pt idx="464">
                  <c:v>99.572900390624994</c:v>
                </c:pt>
                <c:pt idx="465">
                  <c:v>99.573510742187494</c:v>
                </c:pt>
                <c:pt idx="466">
                  <c:v>99.573461914062506</c:v>
                </c:pt>
                <c:pt idx="467">
                  <c:v>99.573632812499994</c:v>
                </c:pt>
                <c:pt idx="468">
                  <c:v>99.573803710937497</c:v>
                </c:pt>
                <c:pt idx="469">
                  <c:v>99.573901367187503</c:v>
                </c:pt>
                <c:pt idx="470">
                  <c:v>99.57421875</c:v>
                </c:pt>
                <c:pt idx="471">
                  <c:v>99.574511718750003</c:v>
                </c:pt>
                <c:pt idx="472">
                  <c:v>99.575146484374997</c:v>
                </c:pt>
                <c:pt idx="473">
                  <c:v>99.576000976562497</c:v>
                </c:pt>
                <c:pt idx="474">
                  <c:v>99.576367187499997</c:v>
                </c:pt>
                <c:pt idx="475">
                  <c:v>99.575927734375</c:v>
                </c:pt>
                <c:pt idx="476">
                  <c:v>99.576562499999994</c:v>
                </c:pt>
                <c:pt idx="477">
                  <c:v>99.576269531250006</c:v>
                </c:pt>
                <c:pt idx="478">
                  <c:v>99.576464843750003</c:v>
                </c:pt>
                <c:pt idx="479">
                  <c:v>99.576147460937506</c:v>
                </c:pt>
                <c:pt idx="480">
                  <c:v>99.5750732421875</c:v>
                </c:pt>
                <c:pt idx="481">
                  <c:v>99.574072265625006</c:v>
                </c:pt>
                <c:pt idx="482">
                  <c:v>99.573437499999997</c:v>
                </c:pt>
                <c:pt idx="483">
                  <c:v>99.571826171875003</c:v>
                </c:pt>
                <c:pt idx="484">
                  <c:v>99.572778320312494</c:v>
                </c:pt>
                <c:pt idx="485">
                  <c:v>99.574023437500003</c:v>
                </c:pt>
                <c:pt idx="486">
                  <c:v>99.575537109375006</c:v>
                </c:pt>
                <c:pt idx="487">
                  <c:v>99.576171875</c:v>
                </c:pt>
                <c:pt idx="488">
                  <c:v>99.575878906249997</c:v>
                </c:pt>
                <c:pt idx="489">
                  <c:v>99.5762939453125</c:v>
                </c:pt>
                <c:pt idx="490">
                  <c:v>99.576977539062497</c:v>
                </c:pt>
                <c:pt idx="491">
                  <c:v>99.575878906249997</c:v>
                </c:pt>
                <c:pt idx="492">
                  <c:v>99.576708984375003</c:v>
                </c:pt>
                <c:pt idx="493">
                  <c:v>99.577783203124994</c:v>
                </c:pt>
                <c:pt idx="494">
                  <c:v>99.576611328124997</c:v>
                </c:pt>
                <c:pt idx="495">
                  <c:v>99.576879882812506</c:v>
                </c:pt>
                <c:pt idx="496">
                  <c:v>99.577563476562503</c:v>
                </c:pt>
                <c:pt idx="497">
                  <c:v>99.577343749999997</c:v>
                </c:pt>
                <c:pt idx="498">
                  <c:v>99.577807617187503</c:v>
                </c:pt>
                <c:pt idx="499">
                  <c:v>99.57763671875</c:v>
                </c:pt>
                <c:pt idx="500">
                  <c:v>99.577294921874994</c:v>
                </c:pt>
                <c:pt idx="501">
                  <c:v>99.576025390625006</c:v>
                </c:pt>
                <c:pt idx="502">
                  <c:v>99.574951171875</c:v>
                </c:pt>
                <c:pt idx="503">
                  <c:v>99.575732421875003</c:v>
                </c:pt>
                <c:pt idx="504">
                  <c:v>99.576416015625</c:v>
                </c:pt>
                <c:pt idx="505">
                  <c:v>99.576318359374994</c:v>
                </c:pt>
                <c:pt idx="506">
                  <c:v>99.576489257812497</c:v>
                </c:pt>
                <c:pt idx="507">
                  <c:v>99.575927734375</c:v>
                </c:pt>
                <c:pt idx="508">
                  <c:v>99.577001953125006</c:v>
                </c:pt>
                <c:pt idx="509">
                  <c:v>99.577905273437494</c:v>
                </c:pt>
                <c:pt idx="510">
                  <c:v>99.579028320312503</c:v>
                </c:pt>
                <c:pt idx="511">
                  <c:v>99.578369140625</c:v>
                </c:pt>
                <c:pt idx="512">
                  <c:v>99.578393554687494</c:v>
                </c:pt>
                <c:pt idx="513">
                  <c:v>99.579052734374997</c:v>
                </c:pt>
                <c:pt idx="514">
                  <c:v>99.57861328125</c:v>
                </c:pt>
                <c:pt idx="515">
                  <c:v>99.579199218750006</c:v>
                </c:pt>
                <c:pt idx="516">
                  <c:v>99.579003906249994</c:v>
                </c:pt>
                <c:pt idx="517">
                  <c:v>99.578564453124997</c:v>
                </c:pt>
                <c:pt idx="518">
                  <c:v>99.5787353515625</c:v>
                </c:pt>
                <c:pt idx="519">
                  <c:v>99.578100585937506</c:v>
                </c:pt>
                <c:pt idx="520">
                  <c:v>99.578076171874997</c:v>
                </c:pt>
                <c:pt idx="521">
                  <c:v>99.578051757812503</c:v>
                </c:pt>
                <c:pt idx="522">
                  <c:v>99.578515624999994</c:v>
                </c:pt>
                <c:pt idx="523">
                  <c:v>99.578515624999994</c:v>
                </c:pt>
                <c:pt idx="524">
                  <c:v>99.578149414062494</c:v>
                </c:pt>
                <c:pt idx="525">
                  <c:v>99.578833007812506</c:v>
                </c:pt>
                <c:pt idx="526">
                  <c:v>99.5789794921875</c:v>
                </c:pt>
                <c:pt idx="527">
                  <c:v>99.578881835937494</c:v>
                </c:pt>
                <c:pt idx="528">
                  <c:v>99.578662109375003</c:v>
                </c:pt>
                <c:pt idx="529">
                  <c:v>99.578857421875</c:v>
                </c:pt>
                <c:pt idx="530">
                  <c:v>99.579809570312506</c:v>
                </c:pt>
                <c:pt idx="531">
                  <c:v>99.579760742187503</c:v>
                </c:pt>
                <c:pt idx="532">
                  <c:v>99.579785156249997</c:v>
                </c:pt>
                <c:pt idx="533">
                  <c:v>99.580224609374994</c:v>
                </c:pt>
                <c:pt idx="534">
                  <c:v>99.580810546875</c:v>
                </c:pt>
                <c:pt idx="535">
                  <c:v>99.581201171874994</c:v>
                </c:pt>
                <c:pt idx="536">
                  <c:v>99.580883789062497</c:v>
                </c:pt>
                <c:pt idx="537">
                  <c:v>99.580859375000003</c:v>
                </c:pt>
                <c:pt idx="538">
                  <c:v>99.581225585937503</c:v>
                </c:pt>
                <c:pt idx="539">
                  <c:v>99.581396484375006</c:v>
                </c:pt>
                <c:pt idx="540">
                  <c:v>99.581201171874994</c:v>
                </c:pt>
                <c:pt idx="541">
                  <c:v>99.581567382812494</c:v>
                </c:pt>
                <c:pt idx="542">
                  <c:v>99.581323242187494</c:v>
                </c:pt>
                <c:pt idx="543">
                  <c:v>99.581811523437494</c:v>
                </c:pt>
                <c:pt idx="544">
                  <c:v>99.582080078125003</c:v>
                </c:pt>
                <c:pt idx="545">
                  <c:v>99.582104492187497</c:v>
                </c:pt>
                <c:pt idx="546">
                  <c:v>99.582690429687503</c:v>
                </c:pt>
                <c:pt idx="547">
                  <c:v>99.582299804687494</c:v>
                </c:pt>
                <c:pt idx="548">
                  <c:v>99.581958007812503</c:v>
                </c:pt>
                <c:pt idx="549">
                  <c:v>99.581225585937503</c:v>
                </c:pt>
                <c:pt idx="550">
                  <c:v>99.5810546875</c:v>
                </c:pt>
                <c:pt idx="551">
                  <c:v>99.580615234375003</c:v>
                </c:pt>
                <c:pt idx="552">
                  <c:v>99.580517578124997</c:v>
                </c:pt>
                <c:pt idx="553">
                  <c:v>99.579687500000006</c:v>
                </c:pt>
                <c:pt idx="554">
                  <c:v>99.579736328124994</c:v>
                </c:pt>
                <c:pt idx="555">
                  <c:v>99.579394531250003</c:v>
                </c:pt>
                <c:pt idx="556">
                  <c:v>99.579736328124994</c:v>
                </c:pt>
                <c:pt idx="557">
                  <c:v>99.580053710937506</c:v>
                </c:pt>
                <c:pt idx="558">
                  <c:v>99.579443359375006</c:v>
                </c:pt>
                <c:pt idx="559">
                  <c:v>99.579394531250003</c:v>
                </c:pt>
                <c:pt idx="560">
                  <c:v>99.5789794921875</c:v>
                </c:pt>
                <c:pt idx="561">
                  <c:v>99.579663085937497</c:v>
                </c:pt>
                <c:pt idx="562">
                  <c:v>99.580712890624994</c:v>
                </c:pt>
                <c:pt idx="563">
                  <c:v>99.580712890624994</c:v>
                </c:pt>
                <c:pt idx="564">
                  <c:v>99.581201171874994</c:v>
                </c:pt>
                <c:pt idx="565">
                  <c:v>99.581103515625003</c:v>
                </c:pt>
                <c:pt idx="566">
                  <c:v>99.582543945312494</c:v>
                </c:pt>
                <c:pt idx="567">
                  <c:v>99.583398437499994</c:v>
                </c:pt>
                <c:pt idx="568">
                  <c:v>99.583325195312497</c:v>
                </c:pt>
                <c:pt idx="569">
                  <c:v>99.583398437499994</c:v>
                </c:pt>
                <c:pt idx="570">
                  <c:v>99.5831298828125</c:v>
                </c:pt>
                <c:pt idx="571">
                  <c:v>99.583227539062506</c:v>
                </c:pt>
                <c:pt idx="572">
                  <c:v>99.583691406249997</c:v>
                </c:pt>
                <c:pt idx="573">
                  <c:v>99.583691406249997</c:v>
                </c:pt>
                <c:pt idx="574">
                  <c:v>99.582910156249994</c:v>
                </c:pt>
                <c:pt idx="575">
                  <c:v>99.582568359375003</c:v>
                </c:pt>
                <c:pt idx="576">
                  <c:v>99.582446289062503</c:v>
                </c:pt>
                <c:pt idx="577">
                  <c:v>99.5830078125</c:v>
                </c:pt>
                <c:pt idx="578">
                  <c:v>99.5830078125</c:v>
                </c:pt>
                <c:pt idx="579">
                  <c:v>99.583056640625003</c:v>
                </c:pt>
                <c:pt idx="580">
                  <c:v>99.582861328125006</c:v>
                </c:pt>
                <c:pt idx="581">
                  <c:v>99.582348632812497</c:v>
                </c:pt>
                <c:pt idx="582">
                  <c:v>99.581958007812503</c:v>
                </c:pt>
                <c:pt idx="583">
                  <c:v>99.581958007812503</c:v>
                </c:pt>
                <c:pt idx="584">
                  <c:v>99.581518554687506</c:v>
                </c:pt>
                <c:pt idx="585">
                  <c:v>99.582348632812497</c:v>
                </c:pt>
                <c:pt idx="586">
                  <c:v>99.582250976562506</c:v>
                </c:pt>
                <c:pt idx="587">
                  <c:v>99.582812500000003</c:v>
                </c:pt>
                <c:pt idx="588">
                  <c:v>99.583422851562503</c:v>
                </c:pt>
                <c:pt idx="589">
                  <c:v>99.583471679687506</c:v>
                </c:pt>
                <c:pt idx="590">
                  <c:v>99.583227539062506</c:v>
                </c:pt>
                <c:pt idx="591">
                  <c:v>99.583837890625006</c:v>
                </c:pt>
                <c:pt idx="592">
                  <c:v>99.584863281249994</c:v>
                </c:pt>
                <c:pt idx="593">
                  <c:v>99.585131835937503</c:v>
                </c:pt>
                <c:pt idx="594">
                  <c:v>99.584179687499997</c:v>
                </c:pt>
                <c:pt idx="595">
                  <c:v>99.584741210937494</c:v>
                </c:pt>
                <c:pt idx="596">
                  <c:v>99.583740234375</c:v>
                </c:pt>
                <c:pt idx="597">
                  <c:v>99.584033203125003</c:v>
                </c:pt>
                <c:pt idx="598">
                  <c:v>99.5836181640625</c:v>
                </c:pt>
                <c:pt idx="599">
                  <c:v>99.582763671875</c:v>
                </c:pt>
                <c:pt idx="600">
                  <c:v>99.58251953125</c:v>
                </c:pt>
                <c:pt idx="601">
                  <c:v>99.582836914062497</c:v>
                </c:pt>
                <c:pt idx="602">
                  <c:v>99.583178710937503</c:v>
                </c:pt>
                <c:pt idx="603">
                  <c:v>99.583349609375006</c:v>
                </c:pt>
                <c:pt idx="604">
                  <c:v>99.584497070312494</c:v>
                </c:pt>
                <c:pt idx="605">
                  <c:v>99.584716796875</c:v>
                </c:pt>
                <c:pt idx="606">
                  <c:v>99.585424804687506</c:v>
                </c:pt>
                <c:pt idx="607">
                  <c:v>99.585156249999997</c:v>
                </c:pt>
                <c:pt idx="608">
                  <c:v>99.584326171875006</c:v>
                </c:pt>
                <c:pt idx="609">
                  <c:v>99.583569335937497</c:v>
                </c:pt>
                <c:pt idx="610">
                  <c:v>99.584399414062503</c:v>
                </c:pt>
                <c:pt idx="611">
                  <c:v>99.584252929687494</c:v>
                </c:pt>
                <c:pt idx="612">
                  <c:v>99.584204101562506</c:v>
                </c:pt>
                <c:pt idx="613">
                  <c:v>99.584374999999994</c:v>
                </c:pt>
                <c:pt idx="614">
                  <c:v>99.584765625000003</c:v>
                </c:pt>
                <c:pt idx="615">
                  <c:v>99.584326171875006</c:v>
                </c:pt>
                <c:pt idx="616">
                  <c:v>99.5833740234375</c:v>
                </c:pt>
                <c:pt idx="617">
                  <c:v>99.583203124999997</c:v>
                </c:pt>
                <c:pt idx="618">
                  <c:v>99.584033203125003</c:v>
                </c:pt>
                <c:pt idx="619">
                  <c:v>99.583642578124994</c:v>
                </c:pt>
                <c:pt idx="620">
                  <c:v>99.583398437499994</c:v>
                </c:pt>
                <c:pt idx="621">
                  <c:v>99.584374999999994</c:v>
                </c:pt>
                <c:pt idx="622">
                  <c:v>99.585473632812494</c:v>
                </c:pt>
                <c:pt idx="623">
                  <c:v>99.584179687499997</c:v>
                </c:pt>
                <c:pt idx="624">
                  <c:v>99.584790039062497</c:v>
                </c:pt>
                <c:pt idx="625">
                  <c:v>99.5841064453125</c:v>
                </c:pt>
                <c:pt idx="626">
                  <c:v>99.584643554687503</c:v>
                </c:pt>
                <c:pt idx="627">
                  <c:v>99.585180664062506</c:v>
                </c:pt>
                <c:pt idx="628">
                  <c:v>99.584814453125006</c:v>
                </c:pt>
                <c:pt idx="629">
                  <c:v>99.584936523437506</c:v>
                </c:pt>
                <c:pt idx="630">
                  <c:v>99.584912109374997</c:v>
                </c:pt>
                <c:pt idx="631">
                  <c:v>99.585400390624997</c:v>
                </c:pt>
                <c:pt idx="632">
                  <c:v>99.5853271484375</c:v>
                </c:pt>
                <c:pt idx="633">
                  <c:v>99.585986328125003</c:v>
                </c:pt>
                <c:pt idx="634">
                  <c:v>99.586621093749997</c:v>
                </c:pt>
                <c:pt idx="635">
                  <c:v>99.586499023437497</c:v>
                </c:pt>
                <c:pt idx="636">
                  <c:v>99.587133789062506</c:v>
                </c:pt>
                <c:pt idx="637">
                  <c:v>99.586889648437506</c:v>
                </c:pt>
                <c:pt idx="638">
                  <c:v>99.585620117187503</c:v>
                </c:pt>
                <c:pt idx="639">
                  <c:v>99.5845947265625</c:v>
                </c:pt>
                <c:pt idx="640">
                  <c:v>99.585034179687497</c:v>
                </c:pt>
                <c:pt idx="641">
                  <c:v>99.5858154296875</c:v>
                </c:pt>
                <c:pt idx="642">
                  <c:v>99.586450195312494</c:v>
                </c:pt>
                <c:pt idx="643">
                  <c:v>99.586450195312494</c:v>
                </c:pt>
                <c:pt idx="644">
                  <c:v>99.586962890625003</c:v>
                </c:pt>
                <c:pt idx="645">
                  <c:v>99.586083984374994</c:v>
                </c:pt>
                <c:pt idx="646">
                  <c:v>99.585888671874997</c:v>
                </c:pt>
                <c:pt idx="647">
                  <c:v>99.585839843749994</c:v>
                </c:pt>
                <c:pt idx="648">
                  <c:v>99.585864257812503</c:v>
                </c:pt>
                <c:pt idx="649">
                  <c:v>99.586987304687497</c:v>
                </c:pt>
                <c:pt idx="650">
                  <c:v>99.5875244140625</c:v>
                </c:pt>
                <c:pt idx="651">
                  <c:v>99.587353515624997</c:v>
                </c:pt>
                <c:pt idx="652">
                  <c:v>99.5885009765625</c:v>
                </c:pt>
                <c:pt idx="653">
                  <c:v>99.587329101562503</c:v>
                </c:pt>
                <c:pt idx="654">
                  <c:v>99.586816406249994</c:v>
                </c:pt>
                <c:pt idx="655">
                  <c:v>99.5882568359375</c:v>
                </c:pt>
                <c:pt idx="656">
                  <c:v>99.588061523437503</c:v>
                </c:pt>
                <c:pt idx="657">
                  <c:v>99.588085937499997</c:v>
                </c:pt>
                <c:pt idx="658">
                  <c:v>99.589038085937503</c:v>
                </c:pt>
                <c:pt idx="659">
                  <c:v>99.588598632812506</c:v>
                </c:pt>
                <c:pt idx="660">
                  <c:v>99.589038085937503</c:v>
                </c:pt>
                <c:pt idx="661">
                  <c:v>99.587744140625006</c:v>
                </c:pt>
                <c:pt idx="662">
                  <c:v>99.587646484375</c:v>
                </c:pt>
                <c:pt idx="663">
                  <c:v>99.5870361328125</c:v>
                </c:pt>
                <c:pt idx="664">
                  <c:v>99.588818359374997</c:v>
                </c:pt>
                <c:pt idx="665">
                  <c:v>99.587817382812503</c:v>
                </c:pt>
                <c:pt idx="666">
                  <c:v>99.589526367187503</c:v>
                </c:pt>
                <c:pt idx="667">
                  <c:v>99.588037109374994</c:v>
                </c:pt>
                <c:pt idx="668">
                  <c:v>99.588818359374997</c:v>
                </c:pt>
                <c:pt idx="669">
                  <c:v>99.58837890625</c:v>
                </c:pt>
                <c:pt idx="670">
                  <c:v>99.590087890625</c:v>
                </c:pt>
                <c:pt idx="671">
                  <c:v>99.590258789062503</c:v>
                </c:pt>
                <c:pt idx="672">
                  <c:v>99.590551757812506</c:v>
                </c:pt>
                <c:pt idx="673">
                  <c:v>99.590136718750003</c:v>
                </c:pt>
                <c:pt idx="674">
                  <c:v>99.589550781249997</c:v>
                </c:pt>
                <c:pt idx="675">
                  <c:v>99.589770507812503</c:v>
                </c:pt>
                <c:pt idx="676">
                  <c:v>99.589648437500003</c:v>
                </c:pt>
                <c:pt idx="677">
                  <c:v>99.589599609375</c:v>
                </c:pt>
                <c:pt idx="678">
                  <c:v>99.589453125000006</c:v>
                </c:pt>
                <c:pt idx="679">
                  <c:v>99.5902099609375</c:v>
                </c:pt>
                <c:pt idx="680">
                  <c:v>99.590795898437506</c:v>
                </c:pt>
                <c:pt idx="681">
                  <c:v>99.5906982421875</c:v>
                </c:pt>
                <c:pt idx="682">
                  <c:v>99.590161132812497</c:v>
                </c:pt>
                <c:pt idx="683">
                  <c:v>99.589868164062494</c:v>
                </c:pt>
                <c:pt idx="684">
                  <c:v>99.589770507812503</c:v>
                </c:pt>
                <c:pt idx="685">
                  <c:v>99.589868164062494</c:v>
                </c:pt>
                <c:pt idx="686">
                  <c:v>99.5906982421875</c:v>
                </c:pt>
                <c:pt idx="687">
                  <c:v>99.592309570312494</c:v>
                </c:pt>
                <c:pt idx="688">
                  <c:v>99.594628906249994</c:v>
                </c:pt>
                <c:pt idx="689">
                  <c:v>99.596118164062503</c:v>
                </c:pt>
                <c:pt idx="690">
                  <c:v>99.594921874999997</c:v>
                </c:pt>
                <c:pt idx="691">
                  <c:v>99.591210937499994</c:v>
                </c:pt>
                <c:pt idx="692">
                  <c:v>99.584399414062503</c:v>
                </c:pt>
                <c:pt idx="693">
                  <c:v>99.580249023437503</c:v>
                </c:pt>
                <c:pt idx="694">
                  <c:v>99.581005859374997</c:v>
                </c:pt>
                <c:pt idx="695">
                  <c:v>99.5831298828125</c:v>
                </c:pt>
                <c:pt idx="696">
                  <c:v>99.5865478515625</c:v>
                </c:pt>
                <c:pt idx="697">
                  <c:v>99.5888671875</c:v>
                </c:pt>
                <c:pt idx="698">
                  <c:v>99.590136718750003</c:v>
                </c:pt>
                <c:pt idx="699">
                  <c:v>99.591064453125</c:v>
                </c:pt>
                <c:pt idx="700">
                  <c:v>99.590844726562494</c:v>
                </c:pt>
                <c:pt idx="701">
                  <c:v>99.590893554687497</c:v>
                </c:pt>
                <c:pt idx="702">
                  <c:v>99.591357421875003</c:v>
                </c:pt>
                <c:pt idx="703">
                  <c:v>99.591357421875003</c:v>
                </c:pt>
                <c:pt idx="704">
                  <c:v>99.590478515624994</c:v>
                </c:pt>
                <c:pt idx="705">
                  <c:v>99.5904541015625</c:v>
                </c:pt>
                <c:pt idx="706">
                  <c:v>99.590527343749997</c:v>
                </c:pt>
                <c:pt idx="707">
                  <c:v>99.590234374999994</c:v>
                </c:pt>
                <c:pt idx="708">
                  <c:v>99.590551757812506</c:v>
                </c:pt>
                <c:pt idx="709">
                  <c:v>99.590771484374997</c:v>
                </c:pt>
                <c:pt idx="710">
                  <c:v>99.589599609375</c:v>
                </c:pt>
                <c:pt idx="711">
                  <c:v>99.590063476562506</c:v>
                </c:pt>
                <c:pt idx="712">
                  <c:v>99.590478515624994</c:v>
                </c:pt>
                <c:pt idx="713">
                  <c:v>99.5899658203125</c:v>
                </c:pt>
                <c:pt idx="714">
                  <c:v>99.58984375</c:v>
                </c:pt>
                <c:pt idx="715">
                  <c:v>99.590185546875006</c:v>
                </c:pt>
                <c:pt idx="716">
                  <c:v>99.589941406250006</c:v>
                </c:pt>
                <c:pt idx="717">
                  <c:v>99.589428710937497</c:v>
                </c:pt>
                <c:pt idx="718">
                  <c:v>99.589868164062494</c:v>
                </c:pt>
                <c:pt idx="719">
                  <c:v>99.589648437500003</c:v>
                </c:pt>
                <c:pt idx="720">
                  <c:v>99.589916992187497</c:v>
                </c:pt>
                <c:pt idx="721">
                  <c:v>99.590307617187506</c:v>
                </c:pt>
                <c:pt idx="722">
                  <c:v>99.590161132812497</c:v>
                </c:pt>
                <c:pt idx="723">
                  <c:v>99.589599609375</c:v>
                </c:pt>
                <c:pt idx="724">
                  <c:v>99.5908203125</c:v>
                </c:pt>
                <c:pt idx="725">
                  <c:v>99.590649414062497</c:v>
                </c:pt>
                <c:pt idx="726">
                  <c:v>99.590869140625003</c:v>
                </c:pt>
                <c:pt idx="727">
                  <c:v>99.591088867187494</c:v>
                </c:pt>
                <c:pt idx="728">
                  <c:v>99.591845703125003</c:v>
                </c:pt>
                <c:pt idx="729">
                  <c:v>99.592358398437497</c:v>
                </c:pt>
                <c:pt idx="730">
                  <c:v>99.593286132812494</c:v>
                </c:pt>
                <c:pt idx="731">
                  <c:v>99.593041992187494</c:v>
                </c:pt>
                <c:pt idx="732">
                  <c:v>99.591601562500003</c:v>
                </c:pt>
                <c:pt idx="733">
                  <c:v>99.589404296875003</c:v>
                </c:pt>
                <c:pt idx="734">
                  <c:v>99.585693359375</c:v>
                </c:pt>
                <c:pt idx="735">
                  <c:v>99.58349609375</c:v>
                </c:pt>
                <c:pt idx="736">
                  <c:v>99.582739257812506</c:v>
                </c:pt>
                <c:pt idx="737">
                  <c:v>99.583935546874997</c:v>
                </c:pt>
                <c:pt idx="738">
                  <c:v>99.586596679687503</c:v>
                </c:pt>
                <c:pt idx="739">
                  <c:v>99.5882568359375</c:v>
                </c:pt>
                <c:pt idx="740">
                  <c:v>99.589379882812494</c:v>
                </c:pt>
                <c:pt idx="741">
                  <c:v>99.589453125000006</c:v>
                </c:pt>
                <c:pt idx="742">
                  <c:v>99.588842773437506</c:v>
                </c:pt>
                <c:pt idx="743">
                  <c:v>99.5897216796875</c:v>
                </c:pt>
                <c:pt idx="744">
                  <c:v>99.590283203124997</c:v>
                </c:pt>
                <c:pt idx="745">
                  <c:v>99.59033203125</c:v>
                </c:pt>
                <c:pt idx="746">
                  <c:v>99.589892578125003</c:v>
                </c:pt>
                <c:pt idx="747">
                  <c:v>99.590844726562494</c:v>
                </c:pt>
                <c:pt idx="748">
                  <c:v>99.590795898437506</c:v>
                </c:pt>
                <c:pt idx="749">
                  <c:v>99.590869140625003</c:v>
                </c:pt>
                <c:pt idx="750">
                  <c:v>99.590722656249994</c:v>
                </c:pt>
                <c:pt idx="751">
                  <c:v>99.591040039062506</c:v>
                </c:pt>
                <c:pt idx="752">
                  <c:v>99.590649414062497</c:v>
                </c:pt>
                <c:pt idx="753">
                  <c:v>99.590893554687497</c:v>
                </c:pt>
                <c:pt idx="754">
                  <c:v>99.590869140625003</c:v>
                </c:pt>
                <c:pt idx="755">
                  <c:v>99.591943359374994</c:v>
                </c:pt>
                <c:pt idx="756">
                  <c:v>99.592187499999994</c:v>
                </c:pt>
                <c:pt idx="757">
                  <c:v>99.591772460937506</c:v>
                </c:pt>
                <c:pt idx="758">
                  <c:v>99.592065429687494</c:v>
                </c:pt>
                <c:pt idx="759">
                  <c:v>99.591503906249997</c:v>
                </c:pt>
                <c:pt idx="760">
                  <c:v>99.591040039062506</c:v>
                </c:pt>
                <c:pt idx="761">
                  <c:v>99.590576171875</c:v>
                </c:pt>
                <c:pt idx="762">
                  <c:v>99.590576171875</c:v>
                </c:pt>
                <c:pt idx="763">
                  <c:v>99.591040039062506</c:v>
                </c:pt>
                <c:pt idx="764">
                  <c:v>99.591162109375006</c:v>
                </c:pt>
                <c:pt idx="765">
                  <c:v>99.591870117187497</c:v>
                </c:pt>
                <c:pt idx="766">
                  <c:v>99.591992187499997</c:v>
                </c:pt>
                <c:pt idx="767">
                  <c:v>99.592138671875006</c:v>
                </c:pt>
                <c:pt idx="768">
                  <c:v>99.590795898437506</c:v>
                </c:pt>
                <c:pt idx="769">
                  <c:v>99.589453125000006</c:v>
                </c:pt>
                <c:pt idx="770">
                  <c:v>99.5897216796875</c:v>
                </c:pt>
                <c:pt idx="771">
                  <c:v>99.590795898437506</c:v>
                </c:pt>
                <c:pt idx="772">
                  <c:v>99.590771484374997</c:v>
                </c:pt>
                <c:pt idx="773">
                  <c:v>99.591137695312497</c:v>
                </c:pt>
                <c:pt idx="774">
                  <c:v>99.590283203124997</c:v>
                </c:pt>
                <c:pt idx="775">
                  <c:v>99.591113281250003</c:v>
                </c:pt>
                <c:pt idx="776">
                  <c:v>99.59228515625</c:v>
                </c:pt>
                <c:pt idx="777">
                  <c:v>99.591699218749994</c:v>
                </c:pt>
                <c:pt idx="778">
                  <c:v>99.591894531250006</c:v>
                </c:pt>
                <c:pt idx="779">
                  <c:v>99.59228515625</c:v>
                </c:pt>
                <c:pt idx="780">
                  <c:v>99.592089843750003</c:v>
                </c:pt>
                <c:pt idx="781">
                  <c:v>99.5919189453125</c:v>
                </c:pt>
                <c:pt idx="782">
                  <c:v>99.591455078124994</c:v>
                </c:pt>
                <c:pt idx="783">
                  <c:v>99.591284179687506</c:v>
                </c:pt>
                <c:pt idx="784">
                  <c:v>99.590795898437506</c:v>
                </c:pt>
                <c:pt idx="785">
                  <c:v>99.591333007812494</c:v>
                </c:pt>
                <c:pt idx="786">
                  <c:v>99.591943359374994</c:v>
                </c:pt>
                <c:pt idx="787">
                  <c:v>99.591772460937506</c:v>
                </c:pt>
                <c:pt idx="788">
                  <c:v>99.591137695312497</c:v>
                </c:pt>
                <c:pt idx="789">
                  <c:v>99.590576171875</c:v>
                </c:pt>
                <c:pt idx="790">
                  <c:v>99.591015624999997</c:v>
                </c:pt>
                <c:pt idx="791">
                  <c:v>99.590307617187506</c:v>
                </c:pt>
                <c:pt idx="792">
                  <c:v>99.590429687500006</c:v>
                </c:pt>
                <c:pt idx="793">
                  <c:v>99.589306640624997</c:v>
                </c:pt>
                <c:pt idx="794">
                  <c:v>99.589941406250006</c:v>
                </c:pt>
                <c:pt idx="795">
                  <c:v>99.59033203125</c:v>
                </c:pt>
                <c:pt idx="796">
                  <c:v>99.590112304687494</c:v>
                </c:pt>
                <c:pt idx="797">
                  <c:v>99.589257812499994</c:v>
                </c:pt>
                <c:pt idx="798">
                  <c:v>99.589575195312506</c:v>
                </c:pt>
                <c:pt idx="799">
                  <c:v>99.589916992187497</c:v>
                </c:pt>
                <c:pt idx="800">
                  <c:v>99.590356445312494</c:v>
                </c:pt>
                <c:pt idx="801">
                  <c:v>99.590039062499997</c:v>
                </c:pt>
                <c:pt idx="802">
                  <c:v>99.5894775390625</c:v>
                </c:pt>
                <c:pt idx="803">
                  <c:v>99.5897216796875</c:v>
                </c:pt>
                <c:pt idx="804">
                  <c:v>99.5899658203125</c:v>
                </c:pt>
                <c:pt idx="805">
                  <c:v>99.589990234374994</c:v>
                </c:pt>
                <c:pt idx="806">
                  <c:v>99.58984375</c:v>
                </c:pt>
                <c:pt idx="807">
                  <c:v>99.589453125000006</c:v>
                </c:pt>
                <c:pt idx="808">
                  <c:v>99.590112304687494</c:v>
                </c:pt>
                <c:pt idx="809">
                  <c:v>99.590307617187506</c:v>
                </c:pt>
                <c:pt idx="810">
                  <c:v>99.590893554687497</c:v>
                </c:pt>
                <c:pt idx="811">
                  <c:v>99.590893554687497</c:v>
                </c:pt>
                <c:pt idx="812">
                  <c:v>99.591113281250003</c:v>
                </c:pt>
                <c:pt idx="813">
                  <c:v>99.590844726562494</c:v>
                </c:pt>
                <c:pt idx="814">
                  <c:v>99.590649414062497</c:v>
                </c:pt>
                <c:pt idx="815">
                  <c:v>99.590991210937503</c:v>
                </c:pt>
                <c:pt idx="816">
                  <c:v>99.5902099609375</c:v>
                </c:pt>
                <c:pt idx="817">
                  <c:v>99.591210937499994</c:v>
                </c:pt>
                <c:pt idx="818">
                  <c:v>99.590966796874994</c:v>
                </c:pt>
                <c:pt idx="819">
                  <c:v>99.5904541015625</c:v>
                </c:pt>
                <c:pt idx="820">
                  <c:v>99.590234374999994</c:v>
                </c:pt>
                <c:pt idx="821">
                  <c:v>99.591162109375006</c:v>
                </c:pt>
                <c:pt idx="822">
                  <c:v>99.591162109375006</c:v>
                </c:pt>
                <c:pt idx="823">
                  <c:v>99.590991210937503</c:v>
                </c:pt>
                <c:pt idx="824">
                  <c:v>99.5916748046875</c:v>
                </c:pt>
                <c:pt idx="825">
                  <c:v>99.591162109375006</c:v>
                </c:pt>
                <c:pt idx="826">
                  <c:v>99.590844726562494</c:v>
                </c:pt>
                <c:pt idx="827">
                  <c:v>99.5909423828125</c:v>
                </c:pt>
                <c:pt idx="828">
                  <c:v>99.590258789062503</c:v>
                </c:pt>
                <c:pt idx="829">
                  <c:v>99.590405273437497</c:v>
                </c:pt>
                <c:pt idx="830">
                  <c:v>99.591162109375006</c:v>
                </c:pt>
                <c:pt idx="831">
                  <c:v>99.591577148437494</c:v>
                </c:pt>
                <c:pt idx="832">
                  <c:v>99.592456054687503</c:v>
                </c:pt>
                <c:pt idx="833">
                  <c:v>99.593334960937497</c:v>
                </c:pt>
                <c:pt idx="834">
                  <c:v>99.592333984375003</c:v>
                </c:pt>
                <c:pt idx="835">
                  <c:v>99.591088867187494</c:v>
                </c:pt>
                <c:pt idx="836">
                  <c:v>99.591333007812494</c:v>
                </c:pt>
                <c:pt idx="837">
                  <c:v>99.590161132812497</c:v>
                </c:pt>
                <c:pt idx="838">
                  <c:v>99.590673828125006</c:v>
                </c:pt>
                <c:pt idx="839">
                  <c:v>99.590966796874994</c:v>
                </c:pt>
                <c:pt idx="840">
                  <c:v>99.590527343749997</c:v>
                </c:pt>
                <c:pt idx="841">
                  <c:v>99.591064453125</c:v>
                </c:pt>
                <c:pt idx="842">
                  <c:v>99.591381835937497</c:v>
                </c:pt>
                <c:pt idx="843">
                  <c:v>99.590771484374997</c:v>
                </c:pt>
                <c:pt idx="844">
                  <c:v>99.591870117187497</c:v>
                </c:pt>
                <c:pt idx="845">
                  <c:v>99.591503906249997</c:v>
                </c:pt>
                <c:pt idx="846">
                  <c:v>99.591601562500003</c:v>
                </c:pt>
                <c:pt idx="847">
                  <c:v>99.591552734375</c:v>
                </c:pt>
                <c:pt idx="848">
                  <c:v>99.590771484374997</c:v>
                </c:pt>
                <c:pt idx="849">
                  <c:v>99.591162109375006</c:v>
                </c:pt>
                <c:pt idx="850">
                  <c:v>99.591064453125</c:v>
                </c:pt>
                <c:pt idx="851">
                  <c:v>99.59228515625</c:v>
                </c:pt>
                <c:pt idx="852">
                  <c:v>99.592602539062497</c:v>
                </c:pt>
                <c:pt idx="853">
                  <c:v>99.593237304687506</c:v>
                </c:pt>
                <c:pt idx="854">
                  <c:v>99.592138671875006</c:v>
                </c:pt>
                <c:pt idx="855">
                  <c:v>99.591992187499997</c:v>
                </c:pt>
                <c:pt idx="856">
                  <c:v>99.591650390625006</c:v>
                </c:pt>
                <c:pt idx="857">
                  <c:v>99.591333007812494</c:v>
                </c:pt>
                <c:pt idx="858">
                  <c:v>99.591650390625006</c:v>
                </c:pt>
                <c:pt idx="859">
                  <c:v>99.591064453125</c:v>
                </c:pt>
                <c:pt idx="860">
                  <c:v>99.590844726562494</c:v>
                </c:pt>
                <c:pt idx="861">
                  <c:v>99.59130859375</c:v>
                </c:pt>
                <c:pt idx="862">
                  <c:v>99.592016601562506</c:v>
                </c:pt>
                <c:pt idx="863">
                  <c:v>99.592382812500006</c:v>
                </c:pt>
                <c:pt idx="864">
                  <c:v>99.592211914062503</c:v>
                </c:pt>
                <c:pt idx="865">
                  <c:v>99.592626953125006</c:v>
                </c:pt>
                <c:pt idx="866">
                  <c:v>99.592675781249994</c:v>
                </c:pt>
                <c:pt idx="867">
                  <c:v>99.592871093750006</c:v>
                </c:pt>
                <c:pt idx="868">
                  <c:v>99.5936279296875</c:v>
                </c:pt>
                <c:pt idx="869">
                  <c:v>99.592431640624994</c:v>
                </c:pt>
                <c:pt idx="870">
                  <c:v>99.592724609374997</c:v>
                </c:pt>
                <c:pt idx="871">
                  <c:v>99.593530273437494</c:v>
                </c:pt>
                <c:pt idx="872">
                  <c:v>99.593457031249997</c:v>
                </c:pt>
                <c:pt idx="873">
                  <c:v>99.592944335937503</c:v>
                </c:pt>
                <c:pt idx="874">
                  <c:v>99.593579101562497</c:v>
                </c:pt>
                <c:pt idx="875">
                  <c:v>99.592871093750006</c:v>
                </c:pt>
                <c:pt idx="876">
                  <c:v>99.592456054687503</c:v>
                </c:pt>
                <c:pt idx="877">
                  <c:v>99.592041015625</c:v>
                </c:pt>
                <c:pt idx="878">
                  <c:v>99.592797851562494</c:v>
                </c:pt>
                <c:pt idx="879">
                  <c:v>99.592602539062497</c:v>
                </c:pt>
                <c:pt idx="880">
                  <c:v>99.592871093750006</c:v>
                </c:pt>
                <c:pt idx="881">
                  <c:v>99.592626953125006</c:v>
                </c:pt>
                <c:pt idx="882">
                  <c:v>99.592626953125006</c:v>
                </c:pt>
                <c:pt idx="883">
                  <c:v>99.593115234375006</c:v>
                </c:pt>
                <c:pt idx="884">
                  <c:v>99.593798828125003</c:v>
                </c:pt>
                <c:pt idx="885">
                  <c:v>99.593847656250006</c:v>
                </c:pt>
                <c:pt idx="886">
                  <c:v>99.594213867187506</c:v>
                </c:pt>
                <c:pt idx="887">
                  <c:v>99.595654296874997</c:v>
                </c:pt>
                <c:pt idx="888">
                  <c:v>99.594897460937503</c:v>
                </c:pt>
                <c:pt idx="889">
                  <c:v>99.594384765624994</c:v>
                </c:pt>
                <c:pt idx="890">
                  <c:v>99.595751953125003</c:v>
                </c:pt>
                <c:pt idx="891">
                  <c:v>99.595141601562503</c:v>
                </c:pt>
                <c:pt idx="892">
                  <c:v>99.595239257812494</c:v>
                </c:pt>
                <c:pt idx="893">
                  <c:v>99.594531250000003</c:v>
                </c:pt>
                <c:pt idx="894">
                  <c:v>99.5943603515625</c:v>
                </c:pt>
                <c:pt idx="895">
                  <c:v>99.594311523437497</c:v>
                </c:pt>
                <c:pt idx="896">
                  <c:v>99.5948486328125</c:v>
                </c:pt>
                <c:pt idx="897">
                  <c:v>99.5936279296875</c:v>
                </c:pt>
                <c:pt idx="898">
                  <c:v>99.593554687500003</c:v>
                </c:pt>
                <c:pt idx="899">
                  <c:v>99.593774414062494</c:v>
                </c:pt>
                <c:pt idx="900">
                  <c:v>99.593603515625006</c:v>
                </c:pt>
                <c:pt idx="901">
                  <c:v>99.594702148437506</c:v>
                </c:pt>
                <c:pt idx="902">
                  <c:v>99.594750976562494</c:v>
                </c:pt>
                <c:pt idx="903">
                  <c:v>99.594531250000003</c:v>
                </c:pt>
                <c:pt idx="904">
                  <c:v>99.595166015624997</c:v>
                </c:pt>
                <c:pt idx="905">
                  <c:v>99.594946289062506</c:v>
                </c:pt>
                <c:pt idx="906">
                  <c:v>99.595288085937497</c:v>
                </c:pt>
                <c:pt idx="907">
                  <c:v>99.595458984375</c:v>
                </c:pt>
                <c:pt idx="908">
                  <c:v>99.594555664062497</c:v>
                </c:pt>
                <c:pt idx="909">
                  <c:v>99.594335937500006</c:v>
                </c:pt>
                <c:pt idx="910">
                  <c:v>99.594531250000003</c:v>
                </c:pt>
                <c:pt idx="911">
                  <c:v>99.595727539062494</c:v>
                </c:pt>
                <c:pt idx="912">
                  <c:v>99.594653320312503</c:v>
                </c:pt>
                <c:pt idx="913">
                  <c:v>99.594628906249994</c:v>
                </c:pt>
                <c:pt idx="914">
                  <c:v>99.594946289062506</c:v>
                </c:pt>
                <c:pt idx="915">
                  <c:v>99.5948486328125</c:v>
                </c:pt>
                <c:pt idx="916">
                  <c:v>99.594018554687494</c:v>
                </c:pt>
                <c:pt idx="917">
                  <c:v>99.594702148437506</c:v>
                </c:pt>
                <c:pt idx="918">
                  <c:v>99.595605468749994</c:v>
                </c:pt>
                <c:pt idx="919">
                  <c:v>99.595629882812503</c:v>
                </c:pt>
                <c:pt idx="920">
                  <c:v>99.5958251953125</c:v>
                </c:pt>
                <c:pt idx="921">
                  <c:v>99.595043945312497</c:v>
                </c:pt>
                <c:pt idx="922">
                  <c:v>99.5950927734375</c:v>
                </c:pt>
                <c:pt idx="923">
                  <c:v>99.596411132812506</c:v>
                </c:pt>
                <c:pt idx="924">
                  <c:v>99.595556640625006</c:v>
                </c:pt>
                <c:pt idx="925">
                  <c:v>99.5960693359375</c:v>
                </c:pt>
                <c:pt idx="926">
                  <c:v>99.596386718749997</c:v>
                </c:pt>
                <c:pt idx="927">
                  <c:v>99.595971679687494</c:v>
                </c:pt>
                <c:pt idx="928">
                  <c:v>99.596435546875</c:v>
                </c:pt>
                <c:pt idx="929">
                  <c:v>99.596948242187494</c:v>
                </c:pt>
                <c:pt idx="930">
                  <c:v>99.595971679687494</c:v>
                </c:pt>
                <c:pt idx="931">
                  <c:v>99.596166992187506</c:v>
                </c:pt>
                <c:pt idx="932">
                  <c:v>99.59619140625</c:v>
                </c:pt>
                <c:pt idx="933">
                  <c:v>99.596118164062503</c:v>
                </c:pt>
                <c:pt idx="934">
                  <c:v>99.595751953125003</c:v>
                </c:pt>
                <c:pt idx="935">
                  <c:v>99.595898437499997</c:v>
                </c:pt>
                <c:pt idx="936">
                  <c:v>99.596093749999994</c:v>
                </c:pt>
                <c:pt idx="937">
                  <c:v>99.596459960937494</c:v>
                </c:pt>
                <c:pt idx="938">
                  <c:v>99.595947265625</c:v>
                </c:pt>
                <c:pt idx="939">
                  <c:v>99.596362304687503</c:v>
                </c:pt>
                <c:pt idx="940">
                  <c:v>99.595898437499997</c:v>
                </c:pt>
                <c:pt idx="941">
                  <c:v>99.596484375000003</c:v>
                </c:pt>
                <c:pt idx="942">
                  <c:v>99.596484375000003</c:v>
                </c:pt>
                <c:pt idx="943">
                  <c:v>99.5948486328125</c:v>
                </c:pt>
                <c:pt idx="944">
                  <c:v>99.594409179687503</c:v>
                </c:pt>
                <c:pt idx="945">
                  <c:v>99.593432617187503</c:v>
                </c:pt>
                <c:pt idx="946">
                  <c:v>99.593652343749994</c:v>
                </c:pt>
                <c:pt idx="947">
                  <c:v>99.594335937500006</c:v>
                </c:pt>
                <c:pt idx="948">
                  <c:v>99.594287109375003</c:v>
                </c:pt>
                <c:pt idx="949">
                  <c:v>99.594677734374997</c:v>
                </c:pt>
                <c:pt idx="950">
                  <c:v>99.595068359375006</c:v>
                </c:pt>
                <c:pt idx="951">
                  <c:v>99.593896484374994</c:v>
                </c:pt>
                <c:pt idx="952">
                  <c:v>99.594628906249994</c:v>
                </c:pt>
                <c:pt idx="953">
                  <c:v>99.595556640625006</c:v>
                </c:pt>
                <c:pt idx="954">
                  <c:v>99.594677734374997</c:v>
                </c:pt>
                <c:pt idx="955">
                  <c:v>99.5948486328125</c:v>
                </c:pt>
                <c:pt idx="956">
                  <c:v>99.5953369140625</c:v>
                </c:pt>
                <c:pt idx="957">
                  <c:v>99.595312500000006</c:v>
                </c:pt>
                <c:pt idx="958">
                  <c:v>99.596386718749997</c:v>
                </c:pt>
                <c:pt idx="959">
                  <c:v>99.596435546875</c:v>
                </c:pt>
                <c:pt idx="960">
                  <c:v>99.595776367187497</c:v>
                </c:pt>
                <c:pt idx="961">
                  <c:v>99.595751953125003</c:v>
                </c:pt>
                <c:pt idx="962">
                  <c:v>99.596484375000003</c:v>
                </c:pt>
                <c:pt idx="963">
                  <c:v>99.59619140625</c:v>
                </c:pt>
                <c:pt idx="964">
                  <c:v>99.596752929687497</c:v>
                </c:pt>
                <c:pt idx="965">
                  <c:v>99.597363281249997</c:v>
                </c:pt>
                <c:pt idx="966">
                  <c:v>99.597875976562506</c:v>
                </c:pt>
                <c:pt idx="967">
                  <c:v>99.597924804687494</c:v>
                </c:pt>
                <c:pt idx="968">
                  <c:v>99.597607421874997</c:v>
                </c:pt>
                <c:pt idx="969">
                  <c:v>99.5975341796875</c:v>
                </c:pt>
                <c:pt idx="970">
                  <c:v>99.597827148437503</c:v>
                </c:pt>
                <c:pt idx="971">
                  <c:v>99.597924804687494</c:v>
                </c:pt>
                <c:pt idx="972">
                  <c:v>99.597900390625</c:v>
                </c:pt>
                <c:pt idx="973">
                  <c:v>99.597607421874997</c:v>
                </c:pt>
                <c:pt idx="974">
                  <c:v>99.597143554687506</c:v>
                </c:pt>
                <c:pt idx="975">
                  <c:v>99.5980224609375</c:v>
                </c:pt>
                <c:pt idx="976">
                  <c:v>99.597021484375006</c:v>
                </c:pt>
                <c:pt idx="977">
                  <c:v>99.596972656250003</c:v>
                </c:pt>
                <c:pt idx="978">
                  <c:v>99.597338867187503</c:v>
                </c:pt>
                <c:pt idx="979">
                  <c:v>99.596826171874994</c:v>
                </c:pt>
                <c:pt idx="980">
                  <c:v>99.597436523437494</c:v>
                </c:pt>
                <c:pt idx="981">
                  <c:v>99.596948242187494</c:v>
                </c:pt>
                <c:pt idx="982">
                  <c:v>99.597680664062494</c:v>
                </c:pt>
                <c:pt idx="983">
                  <c:v>99.5977783203125</c:v>
                </c:pt>
                <c:pt idx="984">
                  <c:v>99.5992431640625</c:v>
                </c:pt>
                <c:pt idx="985">
                  <c:v>99.600317382812506</c:v>
                </c:pt>
                <c:pt idx="986">
                  <c:v>99.600488281249994</c:v>
                </c:pt>
                <c:pt idx="987">
                  <c:v>99.600122070312494</c:v>
                </c:pt>
                <c:pt idx="988">
                  <c:v>99.5980224609375</c:v>
                </c:pt>
                <c:pt idx="989">
                  <c:v>99.59423828125</c:v>
                </c:pt>
                <c:pt idx="990">
                  <c:v>99.5906982421875</c:v>
                </c:pt>
                <c:pt idx="991">
                  <c:v>99.5904541015625</c:v>
                </c:pt>
                <c:pt idx="992">
                  <c:v>99.591748046874997</c:v>
                </c:pt>
                <c:pt idx="993">
                  <c:v>99.592968749999997</c:v>
                </c:pt>
                <c:pt idx="994">
                  <c:v>99.5958251953125</c:v>
                </c:pt>
                <c:pt idx="995">
                  <c:v>99.59765625</c:v>
                </c:pt>
                <c:pt idx="996">
                  <c:v>99.598388671875</c:v>
                </c:pt>
                <c:pt idx="997">
                  <c:v>99.598706054687497</c:v>
                </c:pt>
                <c:pt idx="998">
                  <c:v>99.5982666015625</c:v>
                </c:pt>
                <c:pt idx="999">
                  <c:v>99.599072265624997</c:v>
                </c:pt>
                <c:pt idx="1000">
                  <c:v>99.598852539062506</c:v>
                </c:pt>
                <c:pt idx="1001">
                  <c:v>99.598242187500006</c:v>
                </c:pt>
                <c:pt idx="1002">
                  <c:v>99.598242187500006</c:v>
                </c:pt>
                <c:pt idx="1003">
                  <c:v>99.598657226562494</c:v>
                </c:pt>
                <c:pt idx="1004">
                  <c:v>99.596997070312497</c:v>
                </c:pt>
                <c:pt idx="1005">
                  <c:v>99.597241210937497</c:v>
                </c:pt>
                <c:pt idx="1006">
                  <c:v>99.596606445312503</c:v>
                </c:pt>
                <c:pt idx="1007">
                  <c:v>99.596533203125006</c:v>
                </c:pt>
                <c:pt idx="1008">
                  <c:v>99.596777343750006</c:v>
                </c:pt>
                <c:pt idx="1009">
                  <c:v>99.5966796875</c:v>
                </c:pt>
                <c:pt idx="1010">
                  <c:v>99.597412109375</c:v>
                </c:pt>
                <c:pt idx="1011">
                  <c:v>99.597973632812497</c:v>
                </c:pt>
                <c:pt idx="1012">
                  <c:v>99.59765625</c:v>
                </c:pt>
                <c:pt idx="1013">
                  <c:v>99.597998046875006</c:v>
                </c:pt>
                <c:pt idx="1014">
                  <c:v>99.598559570312503</c:v>
                </c:pt>
                <c:pt idx="1015">
                  <c:v>99.598193359375003</c:v>
                </c:pt>
                <c:pt idx="1016">
                  <c:v>99.5970458984375</c:v>
                </c:pt>
                <c:pt idx="1017">
                  <c:v>99.5975341796875</c:v>
                </c:pt>
                <c:pt idx="1018">
                  <c:v>99.597827148437503</c:v>
                </c:pt>
                <c:pt idx="1019">
                  <c:v>99.598657226562494</c:v>
                </c:pt>
                <c:pt idx="1020">
                  <c:v>99.599096679687506</c:v>
                </c:pt>
                <c:pt idx="1021">
                  <c:v>99.599462890625006</c:v>
                </c:pt>
                <c:pt idx="1022">
                  <c:v>99.599707031250006</c:v>
                </c:pt>
                <c:pt idx="1023">
                  <c:v>99.599365234375</c:v>
                </c:pt>
                <c:pt idx="1024">
                  <c:v>99.597607421874997</c:v>
                </c:pt>
                <c:pt idx="1025">
                  <c:v>99.595605468749994</c:v>
                </c:pt>
                <c:pt idx="1026">
                  <c:v>99.594531250000003</c:v>
                </c:pt>
                <c:pt idx="1027">
                  <c:v>99.593945312499997</c:v>
                </c:pt>
                <c:pt idx="1028">
                  <c:v>99.595800781250006</c:v>
                </c:pt>
                <c:pt idx="1029">
                  <c:v>99.5980224609375</c:v>
                </c:pt>
                <c:pt idx="1030">
                  <c:v>99.5986328125</c:v>
                </c:pt>
                <c:pt idx="1031">
                  <c:v>99.600122070312494</c:v>
                </c:pt>
                <c:pt idx="1032">
                  <c:v>99.600732421874994</c:v>
                </c:pt>
                <c:pt idx="1033">
                  <c:v>99.600756835937503</c:v>
                </c:pt>
                <c:pt idx="1034">
                  <c:v>99.600976562499994</c:v>
                </c:pt>
                <c:pt idx="1035">
                  <c:v>99.6</c:v>
                </c:pt>
                <c:pt idx="1036">
                  <c:v>99.599365234375</c:v>
                </c:pt>
                <c:pt idx="1037">
                  <c:v>99.599316406249997</c:v>
                </c:pt>
                <c:pt idx="1038">
                  <c:v>99.598828124999997</c:v>
                </c:pt>
                <c:pt idx="1039">
                  <c:v>99.599804687499997</c:v>
                </c:pt>
                <c:pt idx="1040">
                  <c:v>99.598828124999997</c:v>
                </c:pt>
                <c:pt idx="1041">
                  <c:v>99.598242187500006</c:v>
                </c:pt>
                <c:pt idx="1042">
                  <c:v>99.597729492187497</c:v>
                </c:pt>
                <c:pt idx="1043">
                  <c:v>99.5977783203125</c:v>
                </c:pt>
                <c:pt idx="1044">
                  <c:v>99.598364257812506</c:v>
                </c:pt>
                <c:pt idx="1045">
                  <c:v>99.59912109375</c:v>
                </c:pt>
                <c:pt idx="1046">
                  <c:v>99.599316406249997</c:v>
                </c:pt>
                <c:pt idx="1047">
                  <c:v>99.599438476562497</c:v>
                </c:pt>
                <c:pt idx="1048">
                  <c:v>99.599584960937506</c:v>
                </c:pt>
                <c:pt idx="1049">
                  <c:v>99.5986328125</c:v>
                </c:pt>
                <c:pt idx="1050">
                  <c:v>99.599755859374994</c:v>
                </c:pt>
                <c:pt idx="1051">
                  <c:v>99.598925781250003</c:v>
                </c:pt>
                <c:pt idx="1052">
                  <c:v>99.599023437499994</c:v>
                </c:pt>
                <c:pt idx="1053">
                  <c:v>99.600292968749997</c:v>
                </c:pt>
                <c:pt idx="1054">
                  <c:v>99.600341796875</c:v>
                </c:pt>
                <c:pt idx="1055">
                  <c:v>99.600610351562494</c:v>
                </c:pt>
                <c:pt idx="1056">
                  <c:v>99.600927734375006</c:v>
                </c:pt>
                <c:pt idx="1057">
                  <c:v>99.599853515625</c:v>
                </c:pt>
                <c:pt idx="1058">
                  <c:v>99.600146484375003</c:v>
                </c:pt>
                <c:pt idx="1059">
                  <c:v>99.599023437499994</c:v>
                </c:pt>
                <c:pt idx="1060">
                  <c:v>99.599365234375</c:v>
                </c:pt>
                <c:pt idx="1061">
                  <c:v>99.599462890625006</c:v>
                </c:pt>
                <c:pt idx="1062">
                  <c:v>99.599462890625006</c:v>
                </c:pt>
                <c:pt idx="1063">
                  <c:v>99.599609375</c:v>
                </c:pt>
                <c:pt idx="1064">
                  <c:v>99.599804687499997</c:v>
                </c:pt>
                <c:pt idx="1065">
                  <c:v>99.599560546874997</c:v>
                </c:pt>
                <c:pt idx="1066">
                  <c:v>99.599853515625</c:v>
                </c:pt>
                <c:pt idx="1067">
                  <c:v>99.600317382812506</c:v>
                </c:pt>
                <c:pt idx="1068">
                  <c:v>99.5992431640625</c:v>
                </c:pt>
                <c:pt idx="1069">
                  <c:v>99.5986328125</c:v>
                </c:pt>
                <c:pt idx="1070">
                  <c:v>99.599267578124994</c:v>
                </c:pt>
                <c:pt idx="1071">
                  <c:v>99.6002197265625</c:v>
                </c:pt>
                <c:pt idx="1072">
                  <c:v>99.601000976562503</c:v>
                </c:pt>
                <c:pt idx="1073">
                  <c:v>99.601245117187503</c:v>
                </c:pt>
                <c:pt idx="1074">
                  <c:v>99.600732421874994</c:v>
                </c:pt>
                <c:pt idx="1075">
                  <c:v>99.6011962890625</c:v>
                </c:pt>
                <c:pt idx="1076">
                  <c:v>99.600488281249994</c:v>
                </c:pt>
                <c:pt idx="1077">
                  <c:v>99.600341796875</c:v>
                </c:pt>
                <c:pt idx="1078">
                  <c:v>99.600561523437506</c:v>
                </c:pt>
                <c:pt idx="1079">
                  <c:v>99.599755859374994</c:v>
                </c:pt>
                <c:pt idx="1080">
                  <c:v>99.600610351562494</c:v>
                </c:pt>
                <c:pt idx="1081">
                  <c:v>99.601049804687506</c:v>
                </c:pt>
                <c:pt idx="1082">
                  <c:v>99.6014404296875</c:v>
                </c:pt>
                <c:pt idx="1083">
                  <c:v>99.601342773437494</c:v>
                </c:pt>
                <c:pt idx="1084">
                  <c:v>99.602880859375006</c:v>
                </c:pt>
                <c:pt idx="1085">
                  <c:v>99.602319335937494</c:v>
                </c:pt>
                <c:pt idx="1086">
                  <c:v>99.602221679687503</c:v>
                </c:pt>
                <c:pt idx="1087">
                  <c:v>99.601831054687494</c:v>
                </c:pt>
                <c:pt idx="1088">
                  <c:v>99.601611328125003</c:v>
                </c:pt>
                <c:pt idx="1089">
                  <c:v>99.601855468750003</c:v>
                </c:pt>
                <c:pt idx="1090">
                  <c:v>99.602392578125006</c:v>
                </c:pt>
                <c:pt idx="1091">
                  <c:v>99.6031494140625</c:v>
                </c:pt>
                <c:pt idx="1092">
                  <c:v>99.604052734375003</c:v>
                </c:pt>
                <c:pt idx="1093">
                  <c:v>99.6036376953125</c:v>
                </c:pt>
                <c:pt idx="1094">
                  <c:v>99.603662109374994</c:v>
                </c:pt>
                <c:pt idx="1095">
                  <c:v>99.60400390625</c:v>
                </c:pt>
                <c:pt idx="1096">
                  <c:v>99.604321289062497</c:v>
                </c:pt>
                <c:pt idx="1097">
                  <c:v>99.605078125000006</c:v>
                </c:pt>
                <c:pt idx="1098">
                  <c:v>99.606469726562494</c:v>
                </c:pt>
                <c:pt idx="1099">
                  <c:v>99.606591796874994</c:v>
                </c:pt>
                <c:pt idx="1100">
                  <c:v>99.604321289062497</c:v>
                </c:pt>
                <c:pt idx="1101">
                  <c:v>99.600683593750006</c:v>
                </c:pt>
                <c:pt idx="1102">
                  <c:v>99.596972656250003</c:v>
                </c:pt>
                <c:pt idx="1103">
                  <c:v>99.594018554687494</c:v>
                </c:pt>
                <c:pt idx="1104">
                  <c:v>99.593579101562497</c:v>
                </c:pt>
                <c:pt idx="1105">
                  <c:v>99.596411132812506</c:v>
                </c:pt>
                <c:pt idx="1106">
                  <c:v>99.600244140624994</c:v>
                </c:pt>
                <c:pt idx="1107">
                  <c:v>99.603076171875003</c:v>
                </c:pt>
                <c:pt idx="1108">
                  <c:v>99.604663085937503</c:v>
                </c:pt>
                <c:pt idx="1109">
                  <c:v>99.605639648437503</c:v>
                </c:pt>
                <c:pt idx="1110">
                  <c:v>99.606054687500006</c:v>
                </c:pt>
                <c:pt idx="1111">
                  <c:v>99.605908203124997</c:v>
                </c:pt>
                <c:pt idx="1112">
                  <c:v>99.606250000000003</c:v>
                </c:pt>
                <c:pt idx="1113">
                  <c:v>99.606225585937494</c:v>
                </c:pt>
                <c:pt idx="1114">
                  <c:v>99.605615234374994</c:v>
                </c:pt>
                <c:pt idx="1115">
                  <c:v>99.60546875</c:v>
                </c:pt>
                <c:pt idx="1116">
                  <c:v>99.605419921874997</c:v>
                </c:pt>
                <c:pt idx="1117">
                  <c:v>99.604931640624997</c:v>
                </c:pt>
                <c:pt idx="1118">
                  <c:v>99.604785156250003</c:v>
                </c:pt>
                <c:pt idx="1119">
                  <c:v>99.606274414062497</c:v>
                </c:pt>
                <c:pt idx="1120">
                  <c:v>99.606958007812494</c:v>
                </c:pt>
                <c:pt idx="1121">
                  <c:v>99.607470703125003</c:v>
                </c:pt>
                <c:pt idx="1122">
                  <c:v>99.607470703125003</c:v>
                </c:pt>
                <c:pt idx="1123">
                  <c:v>99.60791015625</c:v>
                </c:pt>
                <c:pt idx="1124">
                  <c:v>99.608496093750006</c:v>
                </c:pt>
                <c:pt idx="1125">
                  <c:v>99.608251953125006</c:v>
                </c:pt>
                <c:pt idx="1126">
                  <c:v>99.607958984375003</c:v>
                </c:pt>
                <c:pt idx="1127">
                  <c:v>99.607470703125003</c:v>
                </c:pt>
                <c:pt idx="1128">
                  <c:v>99.607031250000006</c:v>
                </c:pt>
                <c:pt idx="1129">
                  <c:v>99.607104492187503</c:v>
                </c:pt>
                <c:pt idx="1130">
                  <c:v>99.606542968750006</c:v>
                </c:pt>
                <c:pt idx="1131">
                  <c:v>99.60595703125</c:v>
                </c:pt>
                <c:pt idx="1132">
                  <c:v>99.606909179687506</c:v>
                </c:pt>
                <c:pt idx="1133">
                  <c:v>99.606738281250003</c:v>
                </c:pt>
                <c:pt idx="1134">
                  <c:v>99.6072998046875</c:v>
                </c:pt>
                <c:pt idx="1135">
                  <c:v>99.606958007812494</c:v>
                </c:pt>
                <c:pt idx="1136">
                  <c:v>99.607861328124997</c:v>
                </c:pt>
                <c:pt idx="1137">
                  <c:v>99.608862304687506</c:v>
                </c:pt>
                <c:pt idx="1138">
                  <c:v>99.6082763671875</c:v>
                </c:pt>
                <c:pt idx="1139">
                  <c:v>99.608007812500006</c:v>
                </c:pt>
                <c:pt idx="1140">
                  <c:v>99.6092529296875</c:v>
                </c:pt>
                <c:pt idx="1141">
                  <c:v>99.609936523437497</c:v>
                </c:pt>
                <c:pt idx="1142">
                  <c:v>99.608691406250003</c:v>
                </c:pt>
                <c:pt idx="1143">
                  <c:v>99.608666992187494</c:v>
                </c:pt>
                <c:pt idx="1144">
                  <c:v>99.608715820312497</c:v>
                </c:pt>
                <c:pt idx="1145">
                  <c:v>99.608666992187494</c:v>
                </c:pt>
                <c:pt idx="1146">
                  <c:v>99.609570312499997</c:v>
                </c:pt>
                <c:pt idx="1147">
                  <c:v>99.6083984375</c:v>
                </c:pt>
                <c:pt idx="1148">
                  <c:v>99.609790039062503</c:v>
                </c:pt>
                <c:pt idx="1149">
                  <c:v>99.609814453124997</c:v>
                </c:pt>
                <c:pt idx="1150">
                  <c:v>99.610400390625003</c:v>
                </c:pt>
                <c:pt idx="1151">
                  <c:v>99.610595703125</c:v>
                </c:pt>
                <c:pt idx="1152">
                  <c:v>99.610571289062506</c:v>
                </c:pt>
                <c:pt idx="1153">
                  <c:v>99.610913085937497</c:v>
                </c:pt>
                <c:pt idx="1154">
                  <c:v>99.611401367187497</c:v>
                </c:pt>
                <c:pt idx="1155">
                  <c:v>99.610791015624997</c:v>
                </c:pt>
                <c:pt idx="1156">
                  <c:v>99.611303710937506</c:v>
                </c:pt>
                <c:pt idx="1157">
                  <c:v>99.612036132812506</c:v>
                </c:pt>
                <c:pt idx="1158">
                  <c:v>99.61328125</c:v>
                </c:pt>
                <c:pt idx="1159">
                  <c:v>99.613183593749994</c:v>
                </c:pt>
                <c:pt idx="1160">
                  <c:v>99.613476562499997</c:v>
                </c:pt>
                <c:pt idx="1161">
                  <c:v>99.6136474609375</c:v>
                </c:pt>
                <c:pt idx="1162">
                  <c:v>99.614599609375006</c:v>
                </c:pt>
                <c:pt idx="1163">
                  <c:v>99.614038085937494</c:v>
                </c:pt>
                <c:pt idx="1164">
                  <c:v>99.614770507812494</c:v>
                </c:pt>
                <c:pt idx="1165">
                  <c:v>99.614233398437506</c:v>
                </c:pt>
                <c:pt idx="1166">
                  <c:v>99.614599609375006</c:v>
                </c:pt>
                <c:pt idx="1167">
                  <c:v>99.613085937500003</c:v>
                </c:pt>
                <c:pt idx="1168">
                  <c:v>99.613623046875006</c:v>
                </c:pt>
                <c:pt idx="1169">
                  <c:v>99.612866210937497</c:v>
                </c:pt>
                <c:pt idx="1170">
                  <c:v>99.613330078125003</c:v>
                </c:pt>
                <c:pt idx="1171">
                  <c:v>99.612207031249994</c:v>
                </c:pt>
                <c:pt idx="1172">
                  <c:v>99.612719726562503</c:v>
                </c:pt>
                <c:pt idx="1173">
                  <c:v>99.613989257812506</c:v>
                </c:pt>
                <c:pt idx="1174">
                  <c:v>99.613598632812497</c:v>
                </c:pt>
                <c:pt idx="1175">
                  <c:v>99.613940429687503</c:v>
                </c:pt>
                <c:pt idx="1176">
                  <c:v>99.614819335937497</c:v>
                </c:pt>
                <c:pt idx="1177">
                  <c:v>99.615869140624994</c:v>
                </c:pt>
                <c:pt idx="1178">
                  <c:v>99.617016601562497</c:v>
                </c:pt>
                <c:pt idx="1179">
                  <c:v>99.618457031250003</c:v>
                </c:pt>
                <c:pt idx="1180">
                  <c:v>99.618408203125</c:v>
                </c:pt>
                <c:pt idx="1181">
                  <c:v>99.618481445312497</c:v>
                </c:pt>
                <c:pt idx="1182">
                  <c:v>99.618481445312497</c:v>
                </c:pt>
                <c:pt idx="1183">
                  <c:v>99.617382812499997</c:v>
                </c:pt>
                <c:pt idx="1184">
                  <c:v>99.616552734375006</c:v>
                </c:pt>
                <c:pt idx="1185">
                  <c:v>99.616918945312506</c:v>
                </c:pt>
                <c:pt idx="1186">
                  <c:v>99.616552734375006</c:v>
                </c:pt>
                <c:pt idx="1187">
                  <c:v>99.6163330078125</c:v>
                </c:pt>
                <c:pt idx="1188">
                  <c:v>99.617016601562497</c:v>
                </c:pt>
                <c:pt idx="1189">
                  <c:v>99.616528320312497</c:v>
                </c:pt>
                <c:pt idx="1190">
                  <c:v>99.617626953124997</c:v>
                </c:pt>
                <c:pt idx="1191">
                  <c:v>99.617749023437497</c:v>
                </c:pt>
                <c:pt idx="1192">
                  <c:v>99.6171875</c:v>
                </c:pt>
                <c:pt idx="1193">
                  <c:v>99.618798828124994</c:v>
                </c:pt>
                <c:pt idx="1194">
                  <c:v>99.619213867187497</c:v>
                </c:pt>
                <c:pt idx="1195">
                  <c:v>99.619165039062494</c:v>
                </c:pt>
                <c:pt idx="1196">
                  <c:v>99.618115234374997</c:v>
                </c:pt>
                <c:pt idx="1197">
                  <c:v>99.616528320312497</c:v>
                </c:pt>
                <c:pt idx="1198">
                  <c:v>99.613671874999994</c:v>
                </c:pt>
                <c:pt idx="1199">
                  <c:v>99.613623046875006</c:v>
                </c:pt>
                <c:pt idx="1200">
                  <c:v>99.613842773437497</c:v>
                </c:pt>
                <c:pt idx="1201">
                  <c:v>99.615942382812506</c:v>
                </c:pt>
                <c:pt idx="1202">
                  <c:v>99.618432617187494</c:v>
                </c:pt>
                <c:pt idx="1203">
                  <c:v>99.618554687499994</c:v>
                </c:pt>
                <c:pt idx="1204">
                  <c:v>99.61865234375</c:v>
                </c:pt>
                <c:pt idx="1205">
                  <c:v>99.6192626953125</c:v>
                </c:pt>
                <c:pt idx="1206">
                  <c:v>99.619335937499997</c:v>
                </c:pt>
                <c:pt idx="1207">
                  <c:v>99.619921875000003</c:v>
                </c:pt>
                <c:pt idx="1208">
                  <c:v>99.619726562500006</c:v>
                </c:pt>
                <c:pt idx="1209">
                  <c:v>99.6199951171875</c:v>
                </c:pt>
                <c:pt idx="1210">
                  <c:v>99.619848632812506</c:v>
                </c:pt>
                <c:pt idx="1211">
                  <c:v>99.620068359374997</c:v>
                </c:pt>
                <c:pt idx="1212">
                  <c:v>99.619799804687503</c:v>
                </c:pt>
                <c:pt idx="1213">
                  <c:v>99.619360351562506</c:v>
                </c:pt>
                <c:pt idx="1214">
                  <c:v>99.619433593750003</c:v>
                </c:pt>
                <c:pt idx="1215">
                  <c:v>99.6197509765625</c:v>
                </c:pt>
                <c:pt idx="1216">
                  <c:v>99.621533203124997</c:v>
                </c:pt>
                <c:pt idx="1217">
                  <c:v>99.620751953124994</c:v>
                </c:pt>
                <c:pt idx="1218">
                  <c:v>99.620410156250003</c:v>
                </c:pt>
                <c:pt idx="1219">
                  <c:v>99.620043945312503</c:v>
                </c:pt>
                <c:pt idx="1220">
                  <c:v>99.620629882812494</c:v>
                </c:pt>
                <c:pt idx="1221">
                  <c:v>99.6214599609375</c:v>
                </c:pt>
                <c:pt idx="1222">
                  <c:v>99.621435546875006</c:v>
                </c:pt>
                <c:pt idx="1223">
                  <c:v>99.621362304687494</c:v>
                </c:pt>
                <c:pt idx="1224">
                  <c:v>99.622216796874994</c:v>
                </c:pt>
                <c:pt idx="1225">
                  <c:v>99.622827148437494</c:v>
                </c:pt>
                <c:pt idx="1226">
                  <c:v>99.6231689453125</c:v>
                </c:pt>
                <c:pt idx="1227">
                  <c:v>99.623291015625</c:v>
                </c:pt>
                <c:pt idx="1228">
                  <c:v>99.623388671875006</c:v>
                </c:pt>
                <c:pt idx="1229">
                  <c:v>99.623022460937506</c:v>
                </c:pt>
                <c:pt idx="1230">
                  <c:v>99.623364257812497</c:v>
                </c:pt>
                <c:pt idx="1231">
                  <c:v>99.623461914062503</c:v>
                </c:pt>
                <c:pt idx="1232">
                  <c:v>99.623193359374994</c:v>
                </c:pt>
                <c:pt idx="1233">
                  <c:v>99.623266601562506</c:v>
                </c:pt>
                <c:pt idx="1234">
                  <c:v>99.6239013671875</c:v>
                </c:pt>
                <c:pt idx="1235">
                  <c:v>99.624536132812494</c:v>
                </c:pt>
                <c:pt idx="1236">
                  <c:v>99.625390624999994</c:v>
                </c:pt>
                <c:pt idx="1237">
                  <c:v>99.625830078125006</c:v>
                </c:pt>
                <c:pt idx="1238">
                  <c:v>99.6259765625</c:v>
                </c:pt>
                <c:pt idx="1239">
                  <c:v>99.625781250000003</c:v>
                </c:pt>
                <c:pt idx="1240">
                  <c:v>99.6253662109375</c:v>
                </c:pt>
                <c:pt idx="1241">
                  <c:v>99.624438476562503</c:v>
                </c:pt>
                <c:pt idx="1242">
                  <c:v>99.624438476562503</c:v>
                </c:pt>
                <c:pt idx="1243">
                  <c:v>99.622583007812494</c:v>
                </c:pt>
                <c:pt idx="1244">
                  <c:v>99.620556640624997</c:v>
                </c:pt>
                <c:pt idx="1245">
                  <c:v>99.620556640624997</c:v>
                </c:pt>
                <c:pt idx="1246">
                  <c:v>99.621728515624994</c:v>
                </c:pt>
                <c:pt idx="1247">
                  <c:v>99.623925781249994</c:v>
                </c:pt>
                <c:pt idx="1248">
                  <c:v>99.6259765625</c:v>
                </c:pt>
                <c:pt idx="1249">
                  <c:v>99.627001953125003</c:v>
                </c:pt>
                <c:pt idx="1250">
                  <c:v>99.627514648437497</c:v>
                </c:pt>
                <c:pt idx="1251">
                  <c:v>99.627368164062503</c:v>
                </c:pt>
                <c:pt idx="1252">
                  <c:v>99.626904296874997</c:v>
                </c:pt>
                <c:pt idx="1253">
                  <c:v>99.626806640625006</c:v>
                </c:pt>
                <c:pt idx="1254">
                  <c:v>99.628442382812494</c:v>
                </c:pt>
                <c:pt idx="1255">
                  <c:v>99.62939453125</c:v>
                </c:pt>
                <c:pt idx="1256">
                  <c:v>99.630908203125003</c:v>
                </c:pt>
                <c:pt idx="1257">
                  <c:v>99.631030273437503</c:v>
                </c:pt>
                <c:pt idx="1258">
                  <c:v>99.630834960937506</c:v>
                </c:pt>
                <c:pt idx="1259">
                  <c:v>99.630151367187494</c:v>
                </c:pt>
                <c:pt idx="1260">
                  <c:v>99.630444335937497</c:v>
                </c:pt>
                <c:pt idx="1261">
                  <c:v>99.630761718749994</c:v>
                </c:pt>
                <c:pt idx="1262">
                  <c:v>99.631201171875006</c:v>
                </c:pt>
                <c:pt idx="1263">
                  <c:v>99.632031249999997</c:v>
                </c:pt>
                <c:pt idx="1264">
                  <c:v>99.633227539062503</c:v>
                </c:pt>
                <c:pt idx="1265">
                  <c:v>99.635180664062503</c:v>
                </c:pt>
                <c:pt idx="1266">
                  <c:v>99.635546875000003</c:v>
                </c:pt>
                <c:pt idx="1267">
                  <c:v>99.636059570312497</c:v>
                </c:pt>
                <c:pt idx="1268">
                  <c:v>99.636962890625</c:v>
                </c:pt>
                <c:pt idx="1269">
                  <c:v>99.637280273437497</c:v>
                </c:pt>
                <c:pt idx="1270">
                  <c:v>99.636035156250003</c:v>
                </c:pt>
                <c:pt idx="1271">
                  <c:v>99.636254882812494</c:v>
                </c:pt>
                <c:pt idx="1272">
                  <c:v>99.636450195312506</c:v>
                </c:pt>
                <c:pt idx="1273">
                  <c:v>99.636547851562497</c:v>
                </c:pt>
                <c:pt idx="1274">
                  <c:v>99.637109374999994</c:v>
                </c:pt>
                <c:pt idx="1275">
                  <c:v>99.637182617187506</c:v>
                </c:pt>
                <c:pt idx="1276">
                  <c:v>99.637744140625003</c:v>
                </c:pt>
                <c:pt idx="1277">
                  <c:v>99.6385498046875</c:v>
                </c:pt>
                <c:pt idx="1278">
                  <c:v>99.639501953125006</c:v>
                </c:pt>
                <c:pt idx="1279">
                  <c:v>99.639819335937503</c:v>
                </c:pt>
                <c:pt idx="1280">
                  <c:v>99.640283203124994</c:v>
                </c:pt>
                <c:pt idx="1281">
                  <c:v>99.641699218750006</c:v>
                </c:pt>
                <c:pt idx="1282">
                  <c:v>99.641333007812506</c:v>
                </c:pt>
                <c:pt idx="1283">
                  <c:v>99.643359375000003</c:v>
                </c:pt>
                <c:pt idx="1284">
                  <c:v>99.642993164062503</c:v>
                </c:pt>
                <c:pt idx="1285">
                  <c:v>99.6414794921875</c:v>
                </c:pt>
                <c:pt idx="1286">
                  <c:v>99.6416015625</c:v>
                </c:pt>
                <c:pt idx="1287">
                  <c:v>99.641064453124997</c:v>
                </c:pt>
                <c:pt idx="1288">
                  <c:v>99.641015624999994</c:v>
                </c:pt>
                <c:pt idx="1289">
                  <c:v>99.641284179687503</c:v>
                </c:pt>
                <c:pt idx="1290">
                  <c:v>99.640966796875006</c:v>
                </c:pt>
                <c:pt idx="1291">
                  <c:v>99.640478515625006</c:v>
                </c:pt>
                <c:pt idx="1292">
                  <c:v>99.640722656250006</c:v>
                </c:pt>
                <c:pt idx="1293">
                  <c:v>99.639892578125</c:v>
                </c:pt>
                <c:pt idx="1294">
                  <c:v>99.640966796875006</c:v>
                </c:pt>
                <c:pt idx="1295">
                  <c:v>99.642285156249997</c:v>
                </c:pt>
                <c:pt idx="1296">
                  <c:v>99.642236328124994</c:v>
                </c:pt>
                <c:pt idx="1297">
                  <c:v>99.642382812500003</c:v>
                </c:pt>
                <c:pt idx="1298">
                  <c:v>99.642114257812494</c:v>
                </c:pt>
                <c:pt idx="1299">
                  <c:v>99.642529296874997</c:v>
                </c:pt>
                <c:pt idx="1300">
                  <c:v>99.643505859374997</c:v>
                </c:pt>
                <c:pt idx="1301">
                  <c:v>99.6436767578125</c:v>
                </c:pt>
                <c:pt idx="1302">
                  <c:v>99.6436767578125</c:v>
                </c:pt>
                <c:pt idx="1303">
                  <c:v>99.642285156249997</c:v>
                </c:pt>
                <c:pt idx="1304">
                  <c:v>99.643652343750006</c:v>
                </c:pt>
                <c:pt idx="1305">
                  <c:v>99.645117187500006</c:v>
                </c:pt>
                <c:pt idx="1306">
                  <c:v>99.64599609375</c:v>
                </c:pt>
                <c:pt idx="1307">
                  <c:v>99.646728515625</c:v>
                </c:pt>
                <c:pt idx="1308">
                  <c:v>99.6473388671875</c:v>
                </c:pt>
                <c:pt idx="1309">
                  <c:v>99.6473388671875</c:v>
                </c:pt>
                <c:pt idx="1310">
                  <c:v>99.647631835937503</c:v>
                </c:pt>
                <c:pt idx="1311">
                  <c:v>99.647802734375006</c:v>
                </c:pt>
                <c:pt idx="1312">
                  <c:v>99.6488037109375</c:v>
                </c:pt>
                <c:pt idx="1313">
                  <c:v>99.6490478515625</c:v>
                </c:pt>
                <c:pt idx="1314">
                  <c:v>99.64990234375</c:v>
                </c:pt>
                <c:pt idx="1315">
                  <c:v>99.649511718750006</c:v>
                </c:pt>
                <c:pt idx="1316">
                  <c:v>99.650732421875006</c:v>
                </c:pt>
                <c:pt idx="1317">
                  <c:v>99.6514892578125</c:v>
                </c:pt>
                <c:pt idx="1318">
                  <c:v>99.652441406250006</c:v>
                </c:pt>
                <c:pt idx="1319">
                  <c:v>99.652197265625006</c:v>
                </c:pt>
                <c:pt idx="1320">
                  <c:v>99.652172851562497</c:v>
                </c:pt>
                <c:pt idx="1321">
                  <c:v>99.651220703125006</c:v>
                </c:pt>
                <c:pt idx="1322">
                  <c:v>99.652026367187503</c:v>
                </c:pt>
                <c:pt idx="1323">
                  <c:v>99.653051757812506</c:v>
                </c:pt>
                <c:pt idx="1324">
                  <c:v>99.653491210937503</c:v>
                </c:pt>
                <c:pt idx="1325">
                  <c:v>99.654003906249997</c:v>
                </c:pt>
                <c:pt idx="1326">
                  <c:v>99.654394531250006</c:v>
                </c:pt>
                <c:pt idx="1327">
                  <c:v>99.654882812500006</c:v>
                </c:pt>
                <c:pt idx="1328">
                  <c:v>99.656176757812503</c:v>
                </c:pt>
                <c:pt idx="1329">
                  <c:v>99.656665039062503</c:v>
                </c:pt>
                <c:pt idx="1330">
                  <c:v>99.658032226562497</c:v>
                </c:pt>
                <c:pt idx="1331">
                  <c:v>99.659594726562503</c:v>
                </c:pt>
                <c:pt idx="1332">
                  <c:v>99.659472656250003</c:v>
                </c:pt>
                <c:pt idx="1333">
                  <c:v>99.660180664062494</c:v>
                </c:pt>
                <c:pt idx="1334">
                  <c:v>99.661425781250003</c:v>
                </c:pt>
                <c:pt idx="1335">
                  <c:v>99.661523437499994</c:v>
                </c:pt>
                <c:pt idx="1336">
                  <c:v>99.661450195312497</c:v>
                </c:pt>
                <c:pt idx="1337">
                  <c:v>99.661450195312497</c:v>
                </c:pt>
                <c:pt idx="1338">
                  <c:v>99.661816406249997</c:v>
                </c:pt>
                <c:pt idx="1339">
                  <c:v>99.661914062500003</c:v>
                </c:pt>
                <c:pt idx="1340">
                  <c:v>99.662744140624994</c:v>
                </c:pt>
                <c:pt idx="1341">
                  <c:v>99.662548828124997</c:v>
                </c:pt>
                <c:pt idx="1342">
                  <c:v>99.662353515625</c:v>
                </c:pt>
                <c:pt idx="1343">
                  <c:v>99.663061523437506</c:v>
                </c:pt>
                <c:pt idx="1344">
                  <c:v>99.662768554687503</c:v>
                </c:pt>
                <c:pt idx="1345">
                  <c:v>99.662768554687503</c:v>
                </c:pt>
                <c:pt idx="1346">
                  <c:v>99.662548828124997</c:v>
                </c:pt>
                <c:pt idx="1347">
                  <c:v>99.6629638671875</c:v>
                </c:pt>
                <c:pt idx="1348">
                  <c:v>99.663525390624997</c:v>
                </c:pt>
                <c:pt idx="1349">
                  <c:v>99.664086914062494</c:v>
                </c:pt>
                <c:pt idx="1350">
                  <c:v>99.665576171875003</c:v>
                </c:pt>
                <c:pt idx="1351">
                  <c:v>99.666113281250006</c:v>
                </c:pt>
                <c:pt idx="1352">
                  <c:v>99.665283203125</c:v>
                </c:pt>
                <c:pt idx="1353">
                  <c:v>99.663110351562494</c:v>
                </c:pt>
                <c:pt idx="1354">
                  <c:v>99.661572265624997</c:v>
                </c:pt>
                <c:pt idx="1355">
                  <c:v>99.661596679687506</c:v>
                </c:pt>
                <c:pt idx="1356">
                  <c:v>99.663500976562503</c:v>
                </c:pt>
                <c:pt idx="1357">
                  <c:v>99.665771484375</c:v>
                </c:pt>
                <c:pt idx="1358">
                  <c:v>99.667431640624997</c:v>
                </c:pt>
                <c:pt idx="1359">
                  <c:v>99.6685791015625</c:v>
                </c:pt>
                <c:pt idx="1360">
                  <c:v>99.669824218749994</c:v>
                </c:pt>
                <c:pt idx="1361">
                  <c:v>99.668896484374997</c:v>
                </c:pt>
                <c:pt idx="1362">
                  <c:v>99.668896484374997</c:v>
                </c:pt>
                <c:pt idx="1363">
                  <c:v>99.669116210937503</c:v>
                </c:pt>
                <c:pt idx="1364">
                  <c:v>99.6690673828125</c:v>
                </c:pt>
                <c:pt idx="1365">
                  <c:v>99.668896484374997</c:v>
                </c:pt>
                <c:pt idx="1366">
                  <c:v>99.668774414062497</c:v>
                </c:pt>
                <c:pt idx="1367">
                  <c:v>99.668969726562494</c:v>
                </c:pt>
                <c:pt idx="1368">
                  <c:v>99.669750976562497</c:v>
                </c:pt>
                <c:pt idx="1369">
                  <c:v>99.670214843750003</c:v>
                </c:pt>
                <c:pt idx="1370">
                  <c:v>99.6702880859375</c:v>
                </c:pt>
                <c:pt idx="1371">
                  <c:v>99.6707763671875</c:v>
                </c:pt>
                <c:pt idx="1372">
                  <c:v>99.6707763671875</c:v>
                </c:pt>
                <c:pt idx="1373">
                  <c:v>99.6697998046875</c:v>
                </c:pt>
                <c:pt idx="1374">
                  <c:v>99.670703125000003</c:v>
                </c:pt>
                <c:pt idx="1375">
                  <c:v>99.671289062499994</c:v>
                </c:pt>
                <c:pt idx="1376">
                  <c:v>99.671044921874994</c:v>
                </c:pt>
                <c:pt idx="1377">
                  <c:v>99.672167968750003</c:v>
                </c:pt>
                <c:pt idx="1378">
                  <c:v>99.672924804687497</c:v>
                </c:pt>
                <c:pt idx="1379">
                  <c:v>99.673144531250003</c:v>
                </c:pt>
                <c:pt idx="1380">
                  <c:v>99.673583984375</c:v>
                </c:pt>
                <c:pt idx="1381">
                  <c:v>99.673803710937506</c:v>
                </c:pt>
                <c:pt idx="1382">
                  <c:v>99.674609375000003</c:v>
                </c:pt>
                <c:pt idx="1383">
                  <c:v>99.675341796875003</c:v>
                </c:pt>
                <c:pt idx="1384">
                  <c:v>99.67578125</c:v>
                </c:pt>
                <c:pt idx="1385">
                  <c:v>99.6748046875</c:v>
                </c:pt>
                <c:pt idx="1386">
                  <c:v>99.675146484375006</c:v>
                </c:pt>
                <c:pt idx="1387">
                  <c:v>99.675048828125</c:v>
                </c:pt>
                <c:pt idx="1388">
                  <c:v>99.675927734374994</c:v>
                </c:pt>
                <c:pt idx="1389">
                  <c:v>99.676440429687503</c:v>
                </c:pt>
                <c:pt idx="1390">
                  <c:v>99.677221679687506</c:v>
                </c:pt>
                <c:pt idx="1391">
                  <c:v>99.678149414062503</c:v>
                </c:pt>
                <c:pt idx="1392">
                  <c:v>99.678686523437506</c:v>
                </c:pt>
                <c:pt idx="1393">
                  <c:v>99.678808593750006</c:v>
                </c:pt>
                <c:pt idx="1394">
                  <c:v>99.678491210937494</c:v>
                </c:pt>
                <c:pt idx="1395">
                  <c:v>99.679956054687494</c:v>
                </c:pt>
                <c:pt idx="1396">
                  <c:v>99.680273437500006</c:v>
                </c:pt>
                <c:pt idx="1397">
                  <c:v>99.679785156250006</c:v>
                </c:pt>
                <c:pt idx="1398">
                  <c:v>99.679614257812503</c:v>
                </c:pt>
                <c:pt idx="1399">
                  <c:v>99.679614257812503</c:v>
                </c:pt>
                <c:pt idx="1400">
                  <c:v>99.680712890625003</c:v>
                </c:pt>
                <c:pt idx="1401">
                  <c:v>99.680834960937503</c:v>
                </c:pt>
                <c:pt idx="1402">
                  <c:v>99.681616210937506</c:v>
                </c:pt>
                <c:pt idx="1403">
                  <c:v>99.681811523437503</c:v>
                </c:pt>
                <c:pt idx="1404">
                  <c:v>99.6827392578125</c:v>
                </c:pt>
                <c:pt idx="1405">
                  <c:v>99.682788085937503</c:v>
                </c:pt>
                <c:pt idx="1406">
                  <c:v>99.684594726562494</c:v>
                </c:pt>
                <c:pt idx="1407">
                  <c:v>99.684594726562494</c:v>
                </c:pt>
                <c:pt idx="1408">
                  <c:v>99.684106445312494</c:v>
                </c:pt>
                <c:pt idx="1409">
                  <c:v>99.683642578125003</c:v>
                </c:pt>
                <c:pt idx="1410">
                  <c:v>99.683422851562497</c:v>
                </c:pt>
                <c:pt idx="1411">
                  <c:v>99.683349609375</c:v>
                </c:pt>
                <c:pt idx="1412">
                  <c:v>99.683666992187497</c:v>
                </c:pt>
                <c:pt idx="1413">
                  <c:v>99.684594726562494</c:v>
                </c:pt>
                <c:pt idx="1414">
                  <c:v>99.6849365234375</c:v>
                </c:pt>
                <c:pt idx="1415">
                  <c:v>99.684814453125</c:v>
                </c:pt>
                <c:pt idx="1416">
                  <c:v>99.684863281250003</c:v>
                </c:pt>
                <c:pt idx="1417">
                  <c:v>99.686254882812506</c:v>
                </c:pt>
                <c:pt idx="1418">
                  <c:v>99.686352539062497</c:v>
                </c:pt>
                <c:pt idx="1419">
                  <c:v>99.686303710937494</c:v>
                </c:pt>
                <c:pt idx="1420">
                  <c:v>99.686816406250003</c:v>
                </c:pt>
                <c:pt idx="1421">
                  <c:v>99.686767578125</c:v>
                </c:pt>
                <c:pt idx="1422">
                  <c:v>99.686767578125</c:v>
                </c:pt>
                <c:pt idx="1423">
                  <c:v>99.686059570312494</c:v>
                </c:pt>
                <c:pt idx="1424">
                  <c:v>99.686499023437506</c:v>
                </c:pt>
                <c:pt idx="1425">
                  <c:v>99.6871337890625</c:v>
                </c:pt>
                <c:pt idx="1426">
                  <c:v>99.687524414062494</c:v>
                </c:pt>
                <c:pt idx="1427">
                  <c:v>99.6883544921875</c:v>
                </c:pt>
                <c:pt idx="1428">
                  <c:v>99.689184570312506</c:v>
                </c:pt>
                <c:pt idx="1429">
                  <c:v>99.689257812500003</c:v>
                </c:pt>
                <c:pt idx="1430">
                  <c:v>99.688500976562494</c:v>
                </c:pt>
                <c:pt idx="1431">
                  <c:v>99.688061523437497</c:v>
                </c:pt>
                <c:pt idx="1432">
                  <c:v>99.688720703125</c:v>
                </c:pt>
                <c:pt idx="1433">
                  <c:v>99.688208007812506</c:v>
                </c:pt>
                <c:pt idx="1434">
                  <c:v>99.687670898437503</c:v>
                </c:pt>
                <c:pt idx="1435">
                  <c:v>99.688696289062506</c:v>
                </c:pt>
                <c:pt idx="1436">
                  <c:v>99.690112304687503</c:v>
                </c:pt>
                <c:pt idx="1437">
                  <c:v>99.689868164062503</c:v>
                </c:pt>
                <c:pt idx="1438">
                  <c:v>99.6912841796875</c:v>
                </c:pt>
                <c:pt idx="1439">
                  <c:v>99.690942382812494</c:v>
                </c:pt>
                <c:pt idx="1440">
                  <c:v>99.691650390625</c:v>
                </c:pt>
                <c:pt idx="1441">
                  <c:v>99.691308593749994</c:v>
                </c:pt>
                <c:pt idx="1442">
                  <c:v>99.691796874999994</c:v>
                </c:pt>
                <c:pt idx="1443">
                  <c:v>99.690478515625003</c:v>
                </c:pt>
                <c:pt idx="1444">
                  <c:v>99.690136718749997</c:v>
                </c:pt>
                <c:pt idx="1445">
                  <c:v>99.689453125</c:v>
                </c:pt>
                <c:pt idx="1446">
                  <c:v>99.689843749999994</c:v>
                </c:pt>
                <c:pt idx="1447">
                  <c:v>99.690771484375006</c:v>
                </c:pt>
                <c:pt idx="1448">
                  <c:v>99.691381835937506</c:v>
                </c:pt>
                <c:pt idx="1449">
                  <c:v>99.691699218750003</c:v>
                </c:pt>
                <c:pt idx="1450">
                  <c:v>99.690698242187494</c:v>
                </c:pt>
                <c:pt idx="1451">
                  <c:v>99.688720703125</c:v>
                </c:pt>
                <c:pt idx="1452">
                  <c:v>99.6878662109375</c:v>
                </c:pt>
                <c:pt idx="1453">
                  <c:v>99.689282226562497</c:v>
                </c:pt>
                <c:pt idx="1454">
                  <c:v>99.689453125</c:v>
                </c:pt>
                <c:pt idx="1455">
                  <c:v>99.690893554687506</c:v>
                </c:pt>
                <c:pt idx="1456">
                  <c:v>99.691430664062494</c:v>
                </c:pt>
                <c:pt idx="1457">
                  <c:v>99.6910400390625</c:v>
                </c:pt>
                <c:pt idx="1458">
                  <c:v>99.691699218750003</c:v>
                </c:pt>
                <c:pt idx="1459">
                  <c:v>99.692089843749997</c:v>
                </c:pt>
                <c:pt idx="1460">
                  <c:v>99.691821289062503</c:v>
                </c:pt>
                <c:pt idx="1461">
                  <c:v>99.693749999999994</c:v>
                </c:pt>
                <c:pt idx="1462">
                  <c:v>99.693530273437503</c:v>
                </c:pt>
                <c:pt idx="1463">
                  <c:v>99.693408203125003</c:v>
                </c:pt>
                <c:pt idx="1464">
                  <c:v>99.692724609375006</c:v>
                </c:pt>
                <c:pt idx="1465">
                  <c:v>99.692968750000006</c:v>
                </c:pt>
                <c:pt idx="1466">
                  <c:v>99.6934814453125</c:v>
                </c:pt>
                <c:pt idx="1467">
                  <c:v>99.694995117187503</c:v>
                </c:pt>
                <c:pt idx="1468">
                  <c:v>99.694897460937497</c:v>
                </c:pt>
                <c:pt idx="1469">
                  <c:v>99.693749999999994</c:v>
                </c:pt>
                <c:pt idx="1470">
                  <c:v>99.693090820312506</c:v>
                </c:pt>
                <c:pt idx="1471">
                  <c:v>99.692187500000003</c:v>
                </c:pt>
                <c:pt idx="1472">
                  <c:v>99.692724609375006</c:v>
                </c:pt>
                <c:pt idx="1473">
                  <c:v>99.6949462890625</c:v>
                </c:pt>
                <c:pt idx="1474">
                  <c:v>99.694091796875</c:v>
                </c:pt>
                <c:pt idx="1475">
                  <c:v>99.693798828124997</c:v>
                </c:pt>
                <c:pt idx="1476">
                  <c:v>99.6939697265625</c:v>
                </c:pt>
                <c:pt idx="1477">
                  <c:v>99.693383789062494</c:v>
                </c:pt>
                <c:pt idx="1478">
                  <c:v>99.693090820312506</c:v>
                </c:pt>
                <c:pt idx="1479">
                  <c:v>99.692602539062506</c:v>
                </c:pt>
                <c:pt idx="1480">
                  <c:v>99.6932373046875</c:v>
                </c:pt>
                <c:pt idx="1481">
                  <c:v>99.693872070312494</c:v>
                </c:pt>
                <c:pt idx="1482">
                  <c:v>99.693872070312494</c:v>
                </c:pt>
                <c:pt idx="1483">
                  <c:v>99.694140625000003</c:v>
                </c:pt>
                <c:pt idx="1484">
                  <c:v>99.694018554687503</c:v>
                </c:pt>
                <c:pt idx="1485">
                  <c:v>99.694018554687503</c:v>
                </c:pt>
                <c:pt idx="1486">
                  <c:v>99.695556640625</c:v>
                </c:pt>
                <c:pt idx="1487">
                  <c:v>99.695141601562497</c:v>
                </c:pt>
                <c:pt idx="1488">
                  <c:v>99.695947265624994</c:v>
                </c:pt>
                <c:pt idx="1489">
                  <c:v>99.695874023437497</c:v>
                </c:pt>
                <c:pt idx="1490">
                  <c:v>99.696582031250003</c:v>
                </c:pt>
                <c:pt idx="1491">
                  <c:v>99.697241210937506</c:v>
                </c:pt>
                <c:pt idx="1492">
                  <c:v>99.698583984375006</c:v>
                </c:pt>
                <c:pt idx="1493">
                  <c:v>99.697949218749997</c:v>
                </c:pt>
                <c:pt idx="1494">
                  <c:v>99.698339843750006</c:v>
                </c:pt>
                <c:pt idx="1495">
                  <c:v>99.699194335937506</c:v>
                </c:pt>
                <c:pt idx="1496">
                  <c:v>99.698828125000006</c:v>
                </c:pt>
                <c:pt idx="1497">
                  <c:v>99.69873046875</c:v>
                </c:pt>
                <c:pt idx="1498">
                  <c:v>99.698461914062506</c:v>
                </c:pt>
                <c:pt idx="1499">
                  <c:v>99.699511718750003</c:v>
                </c:pt>
                <c:pt idx="1500">
                  <c:v>99.699658203124997</c:v>
                </c:pt>
                <c:pt idx="1501">
                  <c:v>99.700927734375</c:v>
                </c:pt>
                <c:pt idx="1502">
                  <c:v>99.702563476562503</c:v>
                </c:pt>
                <c:pt idx="1503">
                  <c:v>99.703076171874997</c:v>
                </c:pt>
                <c:pt idx="1504">
                  <c:v>99.7015380859375</c:v>
                </c:pt>
                <c:pt idx="1505">
                  <c:v>99.6993408203125</c:v>
                </c:pt>
                <c:pt idx="1506">
                  <c:v>99.696264648437506</c:v>
                </c:pt>
                <c:pt idx="1507">
                  <c:v>99.693774414062503</c:v>
                </c:pt>
                <c:pt idx="1508">
                  <c:v>99.692773437499994</c:v>
                </c:pt>
                <c:pt idx="1509">
                  <c:v>99.693017578124994</c:v>
                </c:pt>
                <c:pt idx="1510">
                  <c:v>99.694873046875003</c:v>
                </c:pt>
                <c:pt idx="1511">
                  <c:v>99.697192382812503</c:v>
                </c:pt>
                <c:pt idx="1512">
                  <c:v>99.698559570312497</c:v>
                </c:pt>
                <c:pt idx="1513">
                  <c:v>99.7000732421875</c:v>
                </c:pt>
                <c:pt idx="1514">
                  <c:v>99.701147460937506</c:v>
                </c:pt>
                <c:pt idx="1515">
                  <c:v>99.701855468749997</c:v>
                </c:pt>
                <c:pt idx="1516">
                  <c:v>99.701831054687503</c:v>
                </c:pt>
                <c:pt idx="1517">
                  <c:v>99.701733398437497</c:v>
                </c:pt>
                <c:pt idx="1518">
                  <c:v>99.701806640624994</c:v>
                </c:pt>
                <c:pt idx="1519">
                  <c:v>99.700488281250003</c:v>
                </c:pt>
                <c:pt idx="1520">
                  <c:v>99.7005615234375</c:v>
                </c:pt>
                <c:pt idx="1521">
                  <c:v>99.701733398437497</c:v>
                </c:pt>
                <c:pt idx="1522">
                  <c:v>99.701977539062497</c:v>
                </c:pt>
                <c:pt idx="1523">
                  <c:v>99.702441406250003</c:v>
                </c:pt>
                <c:pt idx="1524">
                  <c:v>99.703295898437503</c:v>
                </c:pt>
                <c:pt idx="1525">
                  <c:v>99.702539062499994</c:v>
                </c:pt>
                <c:pt idx="1526">
                  <c:v>99.701757812500006</c:v>
                </c:pt>
                <c:pt idx="1527">
                  <c:v>99.701416015625</c:v>
                </c:pt>
                <c:pt idx="1528">
                  <c:v>99.701831054687503</c:v>
                </c:pt>
                <c:pt idx="1529">
                  <c:v>99.702978515625006</c:v>
                </c:pt>
                <c:pt idx="1530">
                  <c:v>99.70361328125</c:v>
                </c:pt>
                <c:pt idx="1531">
                  <c:v>99.704052734374997</c:v>
                </c:pt>
                <c:pt idx="1532">
                  <c:v>99.705834960937494</c:v>
                </c:pt>
                <c:pt idx="1533">
                  <c:v>99.706225585937503</c:v>
                </c:pt>
                <c:pt idx="1534">
                  <c:v>99.7052001953125</c:v>
                </c:pt>
                <c:pt idx="1535">
                  <c:v>99.704663085937497</c:v>
                </c:pt>
                <c:pt idx="1536">
                  <c:v>99.704809570312506</c:v>
                </c:pt>
                <c:pt idx="1537">
                  <c:v>99.704296874999997</c:v>
                </c:pt>
                <c:pt idx="1538">
                  <c:v>99.704321289062506</c:v>
                </c:pt>
                <c:pt idx="1539">
                  <c:v>99.703857421875</c:v>
                </c:pt>
                <c:pt idx="1540">
                  <c:v>99.704199218750006</c:v>
                </c:pt>
                <c:pt idx="1541">
                  <c:v>99.704345703125</c:v>
                </c:pt>
                <c:pt idx="1542">
                  <c:v>99.704345703125</c:v>
                </c:pt>
                <c:pt idx="1543">
                  <c:v>99.704199218750006</c:v>
                </c:pt>
                <c:pt idx="1544">
                  <c:v>99.705126953125003</c:v>
                </c:pt>
                <c:pt idx="1545">
                  <c:v>99.705102539062494</c:v>
                </c:pt>
                <c:pt idx="1546">
                  <c:v>99.7037353515625</c:v>
                </c:pt>
                <c:pt idx="1547">
                  <c:v>99.700781250000006</c:v>
                </c:pt>
                <c:pt idx="1548">
                  <c:v>99.700122070312503</c:v>
                </c:pt>
                <c:pt idx="1549">
                  <c:v>99.701074218749994</c:v>
                </c:pt>
                <c:pt idx="1550">
                  <c:v>99.702539062499994</c:v>
                </c:pt>
                <c:pt idx="1551">
                  <c:v>99.704638671875003</c:v>
                </c:pt>
                <c:pt idx="1552">
                  <c:v>99.706127929687497</c:v>
                </c:pt>
                <c:pt idx="1553">
                  <c:v>99.7066650390625</c:v>
                </c:pt>
                <c:pt idx="1554">
                  <c:v>99.706225585937503</c:v>
                </c:pt>
                <c:pt idx="1555">
                  <c:v>99.7066650390625</c:v>
                </c:pt>
                <c:pt idx="1556">
                  <c:v>99.70703125</c:v>
                </c:pt>
                <c:pt idx="1557">
                  <c:v>99.707568359375003</c:v>
                </c:pt>
                <c:pt idx="1558">
                  <c:v>99.708105468750006</c:v>
                </c:pt>
                <c:pt idx="1559">
                  <c:v>99.708276367187494</c:v>
                </c:pt>
                <c:pt idx="1560">
                  <c:v>99.707910156249994</c:v>
                </c:pt>
                <c:pt idx="1561">
                  <c:v>99.708227539062506</c:v>
                </c:pt>
                <c:pt idx="1562">
                  <c:v>99.707690429687503</c:v>
                </c:pt>
                <c:pt idx="1563">
                  <c:v>99.709155273437503</c:v>
                </c:pt>
                <c:pt idx="1564">
                  <c:v>99.709692382812506</c:v>
                </c:pt>
                <c:pt idx="1565">
                  <c:v>99.709277343750003</c:v>
                </c:pt>
                <c:pt idx="1566">
                  <c:v>99.7100830078125</c:v>
                </c:pt>
                <c:pt idx="1567">
                  <c:v>99.709985351562494</c:v>
                </c:pt>
                <c:pt idx="1568">
                  <c:v>99.709277343750003</c:v>
                </c:pt>
                <c:pt idx="1569">
                  <c:v>99.710595703124994</c:v>
                </c:pt>
                <c:pt idx="1570">
                  <c:v>99.710961914062494</c:v>
                </c:pt>
                <c:pt idx="1571">
                  <c:v>99.710351562499994</c:v>
                </c:pt>
                <c:pt idx="1572">
                  <c:v>99.710107421874994</c:v>
                </c:pt>
                <c:pt idx="1573">
                  <c:v>99.709082031250006</c:v>
                </c:pt>
                <c:pt idx="1574">
                  <c:v>99.708642578124994</c:v>
                </c:pt>
                <c:pt idx="1575">
                  <c:v>99.709790039062497</c:v>
                </c:pt>
                <c:pt idx="1576">
                  <c:v>99.709374999999994</c:v>
                </c:pt>
                <c:pt idx="1577">
                  <c:v>99.708422851562503</c:v>
                </c:pt>
                <c:pt idx="1578">
                  <c:v>99.7080078125</c:v>
                </c:pt>
                <c:pt idx="1579">
                  <c:v>99.706982421874997</c:v>
                </c:pt>
                <c:pt idx="1580">
                  <c:v>99.706249999999997</c:v>
                </c:pt>
                <c:pt idx="1581">
                  <c:v>99.707299804687494</c:v>
                </c:pt>
                <c:pt idx="1582">
                  <c:v>99.708276367187494</c:v>
                </c:pt>
                <c:pt idx="1583">
                  <c:v>99.708056640625003</c:v>
                </c:pt>
                <c:pt idx="1584">
                  <c:v>99.708178710937503</c:v>
                </c:pt>
                <c:pt idx="1585">
                  <c:v>99.708471679687506</c:v>
                </c:pt>
                <c:pt idx="1586">
                  <c:v>99.7086181640625</c:v>
                </c:pt>
                <c:pt idx="1587">
                  <c:v>99.709301757812497</c:v>
                </c:pt>
                <c:pt idx="1588">
                  <c:v>99.7088623046875</c:v>
                </c:pt>
                <c:pt idx="1589">
                  <c:v>99.710034179687497</c:v>
                </c:pt>
                <c:pt idx="1590">
                  <c:v>99.710717773437494</c:v>
                </c:pt>
                <c:pt idx="1591">
                  <c:v>99.710717773437494</c:v>
                </c:pt>
                <c:pt idx="1592">
                  <c:v>99.711596679687503</c:v>
                </c:pt>
                <c:pt idx="1593">
                  <c:v>99.711450195312494</c:v>
                </c:pt>
                <c:pt idx="1594">
                  <c:v>99.711865234374997</c:v>
                </c:pt>
                <c:pt idx="1595">
                  <c:v>99.711596679687503</c:v>
                </c:pt>
                <c:pt idx="1596">
                  <c:v>99.711962890625003</c:v>
                </c:pt>
                <c:pt idx="1597">
                  <c:v>99.7117919921875</c:v>
                </c:pt>
                <c:pt idx="1598">
                  <c:v>99.713061523437503</c:v>
                </c:pt>
                <c:pt idx="1599">
                  <c:v>99.714672851562497</c:v>
                </c:pt>
                <c:pt idx="1600">
                  <c:v>99.714916992187497</c:v>
                </c:pt>
                <c:pt idx="1601">
                  <c:v>99.714599609375</c:v>
                </c:pt>
                <c:pt idx="1602">
                  <c:v>99.714599609375</c:v>
                </c:pt>
                <c:pt idx="1603">
                  <c:v>99.7144775390625</c:v>
                </c:pt>
                <c:pt idx="1604">
                  <c:v>99.714624023437494</c:v>
                </c:pt>
                <c:pt idx="1605">
                  <c:v>99.714868164062494</c:v>
                </c:pt>
                <c:pt idx="1606">
                  <c:v>99.715673828125006</c:v>
                </c:pt>
                <c:pt idx="1607">
                  <c:v>99.715600585937494</c:v>
                </c:pt>
                <c:pt idx="1608">
                  <c:v>99.7158203125</c:v>
                </c:pt>
                <c:pt idx="1609">
                  <c:v>99.716577148437494</c:v>
                </c:pt>
                <c:pt idx="1610">
                  <c:v>99.717529296875</c:v>
                </c:pt>
                <c:pt idx="1611">
                  <c:v>99.718774414062494</c:v>
                </c:pt>
                <c:pt idx="1612">
                  <c:v>99.719018554687494</c:v>
                </c:pt>
                <c:pt idx="1613">
                  <c:v>99.719311523437497</c:v>
                </c:pt>
                <c:pt idx="1614">
                  <c:v>99.71875</c:v>
                </c:pt>
                <c:pt idx="1615">
                  <c:v>99.7183837890625</c:v>
                </c:pt>
                <c:pt idx="1616">
                  <c:v>99.719213867187506</c:v>
                </c:pt>
                <c:pt idx="1617">
                  <c:v>99.719750976562494</c:v>
                </c:pt>
                <c:pt idx="1618">
                  <c:v>99.719824218750006</c:v>
                </c:pt>
                <c:pt idx="1619">
                  <c:v>99.717431640624994</c:v>
                </c:pt>
                <c:pt idx="1620">
                  <c:v>99.7144775390625</c:v>
                </c:pt>
                <c:pt idx="1621">
                  <c:v>99.713696289062497</c:v>
                </c:pt>
                <c:pt idx="1622">
                  <c:v>99.713452148437497</c:v>
                </c:pt>
                <c:pt idx="1623">
                  <c:v>99.715258789062503</c:v>
                </c:pt>
                <c:pt idx="1624">
                  <c:v>99.71728515625</c:v>
                </c:pt>
                <c:pt idx="1625">
                  <c:v>99.718286132812494</c:v>
                </c:pt>
                <c:pt idx="1626">
                  <c:v>99.719018554687494</c:v>
                </c:pt>
                <c:pt idx="1627">
                  <c:v>99.719970703125</c:v>
                </c:pt>
                <c:pt idx="1628">
                  <c:v>99.720678710937506</c:v>
                </c:pt>
                <c:pt idx="1629">
                  <c:v>99.7203369140625</c:v>
                </c:pt>
                <c:pt idx="1630">
                  <c:v>99.7205810546875</c:v>
                </c:pt>
                <c:pt idx="1631">
                  <c:v>99.721923828125</c:v>
                </c:pt>
                <c:pt idx="1632">
                  <c:v>99.722460937500003</c:v>
                </c:pt>
                <c:pt idx="1633">
                  <c:v>99.722753906250006</c:v>
                </c:pt>
                <c:pt idx="1634">
                  <c:v>99.723339843749997</c:v>
                </c:pt>
                <c:pt idx="1635">
                  <c:v>99.723437500000003</c:v>
                </c:pt>
                <c:pt idx="1636">
                  <c:v>99.723730468750006</c:v>
                </c:pt>
                <c:pt idx="1637">
                  <c:v>99.723583984374997</c:v>
                </c:pt>
                <c:pt idx="1638">
                  <c:v>99.724365234375</c:v>
                </c:pt>
                <c:pt idx="1639">
                  <c:v>99.723706054687497</c:v>
                </c:pt>
                <c:pt idx="1640">
                  <c:v>99.724584960937506</c:v>
                </c:pt>
                <c:pt idx="1641">
                  <c:v>99.724853515625</c:v>
                </c:pt>
                <c:pt idx="1642">
                  <c:v>99.725390625000003</c:v>
                </c:pt>
                <c:pt idx="1643">
                  <c:v>99.7239990234375</c:v>
                </c:pt>
                <c:pt idx="1644">
                  <c:v>99.722143554687506</c:v>
                </c:pt>
                <c:pt idx="1645">
                  <c:v>99.720263671875003</c:v>
                </c:pt>
                <c:pt idx="1646">
                  <c:v>99.719921874999997</c:v>
                </c:pt>
                <c:pt idx="1647">
                  <c:v>99.721240234375003</c:v>
                </c:pt>
                <c:pt idx="1648">
                  <c:v>99.7239990234375</c:v>
                </c:pt>
                <c:pt idx="1649">
                  <c:v>99.725488281249994</c:v>
                </c:pt>
                <c:pt idx="1650">
                  <c:v>99.727099609375003</c:v>
                </c:pt>
                <c:pt idx="1651">
                  <c:v>99.727636718750006</c:v>
                </c:pt>
                <c:pt idx="1652">
                  <c:v>99.726977539062503</c:v>
                </c:pt>
                <c:pt idx="1653">
                  <c:v>99.7275390625</c:v>
                </c:pt>
                <c:pt idx="1654">
                  <c:v>99.7275390625</c:v>
                </c:pt>
                <c:pt idx="1655">
                  <c:v>99.728247070312506</c:v>
                </c:pt>
                <c:pt idx="1656">
                  <c:v>99.7271728515625</c:v>
                </c:pt>
                <c:pt idx="1657">
                  <c:v>99.725927734375006</c:v>
                </c:pt>
                <c:pt idx="1658">
                  <c:v>99.724511718749994</c:v>
                </c:pt>
                <c:pt idx="1659">
                  <c:v>99.7232666015625</c:v>
                </c:pt>
                <c:pt idx="1660">
                  <c:v>99.722363281249997</c:v>
                </c:pt>
                <c:pt idx="1661">
                  <c:v>99.722973632812497</c:v>
                </c:pt>
                <c:pt idx="1662">
                  <c:v>99.722973632812497</c:v>
                </c:pt>
                <c:pt idx="1663">
                  <c:v>99.725195312500006</c:v>
                </c:pt>
                <c:pt idx="1664">
                  <c:v>99.726782226562506</c:v>
                </c:pt>
                <c:pt idx="1665">
                  <c:v>99.727832031250003</c:v>
                </c:pt>
                <c:pt idx="1666">
                  <c:v>99.728759765625</c:v>
                </c:pt>
                <c:pt idx="1667">
                  <c:v>99.728417968749994</c:v>
                </c:pt>
                <c:pt idx="1668">
                  <c:v>99.7291259765625</c:v>
                </c:pt>
                <c:pt idx="1669">
                  <c:v>99.728515625</c:v>
                </c:pt>
                <c:pt idx="1670">
                  <c:v>99.729809570312497</c:v>
                </c:pt>
                <c:pt idx="1671">
                  <c:v>99.7296142578125</c:v>
                </c:pt>
                <c:pt idx="1672">
                  <c:v>99.730053710937497</c:v>
                </c:pt>
                <c:pt idx="1673">
                  <c:v>99.73095703125</c:v>
                </c:pt>
                <c:pt idx="1674">
                  <c:v>99.730371093749994</c:v>
                </c:pt>
                <c:pt idx="1675">
                  <c:v>99.730151367187503</c:v>
                </c:pt>
                <c:pt idx="1676">
                  <c:v>99.731005859375003</c:v>
                </c:pt>
                <c:pt idx="1677">
                  <c:v>99.731958007812494</c:v>
                </c:pt>
                <c:pt idx="1678">
                  <c:v>99.731225585937494</c:v>
                </c:pt>
                <c:pt idx="1679">
                  <c:v>99.732177734375</c:v>
                </c:pt>
                <c:pt idx="1680">
                  <c:v>99.733203125000003</c:v>
                </c:pt>
                <c:pt idx="1681">
                  <c:v>99.733447265625003</c:v>
                </c:pt>
                <c:pt idx="1682">
                  <c:v>99.733984375000006</c:v>
                </c:pt>
                <c:pt idx="1683">
                  <c:v>99.733618164062506</c:v>
                </c:pt>
                <c:pt idx="1684">
                  <c:v>99.733984375000006</c:v>
                </c:pt>
                <c:pt idx="1685">
                  <c:v>99.734619140625</c:v>
                </c:pt>
                <c:pt idx="1686">
                  <c:v>99.733911132812494</c:v>
                </c:pt>
                <c:pt idx="1687">
                  <c:v>99.732666015625</c:v>
                </c:pt>
                <c:pt idx="1688">
                  <c:v>99.731274414062497</c:v>
                </c:pt>
                <c:pt idx="1689">
                  <c:v>99.730004882812494</c:v>
                </c:pt>
                <c:pt idx="1690">
                  <c:v>99.7291259765625</c:v>
                </c:pt>
                <c:pt idx="1691">
                  <c:v>99.728759765625</c:v>
                </c:pt>
                <c:pt idx="1692">
                  <c:v>99.729785156250003</c:v>
                </c:pt>
                <c:pt idx="1693">
                  <c:v>99.730688476562506</c:v>
                </c:pt>
                <c:pt idx="1694">
                  <c:v>99.732128906249997</c:v>
                </c:pt>
                <c:pt idx="1695">
                  <c:v>99.733227539062497</c:v>
                </c:pt>
                <c:pt idx="1696">
                  <c:v>99.734057617187503</c:v>
                </c:pt>
                <c:pt idx="1697">
                  <c:v>99.734692382812497</c:v>
                </c:pt>
                <c:pt idx="1698">
                  <c:v>99.734594726562506</c:v>
                </c:pt>
                <c:pt idx="1699">
                  <c:v>99.734570312499997</c:v>
                </c:pt>
                <c:pt idx="1700">
                  <c:v>99.734106445312506</c:v>
                </c:pt>
                <c:pt idx="1701">
                  <c:v>99.734643554687494</c:v>
                </c:pt>
                <c:pt idx="1702">
                  <c:v>99.734594726562506</c:v>
                </c:pt>
                <c:pt idx="1703">
                  <c:v>99.735668945312497</c:v>
                </c:pt>
                <c:pt idx="1704">
                  <c:v>99.735766601562503</c:v>
                </c:pt>
                <c:pt idx="1705">
                  <c:v>99.736376953125003</c:v>
                </c:pt>
                <c:pt idx="1706">
                  <c:v>99.737133789062497</c:v>
                </c:pt>
                <c:pt idx="1707">
                  <c:v>99.738525390625</c:v>
                </c:pt>
                <c:pt idx="1708">
                  <c:v>99.738525390625</c:v>
                </c:pt>
                <c:pt idx="1709">
                  <c:v>99.738452148437503</c:v>
                </c:pt>
                <c:pt idx="1710">
                  <c:v>99.738720703124997</c:v>
                </c:pt>
                <c:pt idx="1711">
                  <c:v>99.7381591796875</c:v>
                </c:pt>
                <c:pt idx="1712">
                  <c:v>99.738916015624994</c:v>
                </c:pt>
                <c:pt idx="1713">
                  <c:v>99.738305664062494</c:v>
                </c:pt>
                <c:pt idx="1714">
                  <c:v>99.73876953125</c:v>
                </c:pt>
                <c:pt idx="1715">
                  <c:v>99.7392578125</c:v>
                </c:pt>
                <c:pt idx="1716">
                  <c:v>99.738916015624994</c:v>
                </c:pt>
                <c:pt idx="1717">
                  <c:v>99.739697265624997</c:v>
                </c:pt>
                <c:pt idx="1718">
                  <c:v>99.739819335937497</c:v>
                </c:pt>
                <c:pt idx="1719">
                  <c:v>99.739453124999997</c:v>
                </c:pt>
                <c:pt idx="1720">
                  <c:v>99.738330078125003</c:v>
                </c:pt>
                <c:pt idx="1721">
                  <c:v>99.736108398437494</c:v>
                </c:pt>
                <c:pt idx="1722">
                  <c:v>99.736108398437494</c:v>
                </c:pt>
                <c:pt idx="1723">
                  <c:v>99.734716796875006</c:v>
                </c:pt>
                <c:pt idx="1724">
                  <c:v>99.733081054687503</c:v>
                </c:pt>
                <c:pt idx="1725">
                  <c:v>99.731640624999997</c:v>
                </c:pt>
                <c:pt idx="1726">
                  <c:v>99.732568359374994</c:v>
                </c:pt>
                <c:pt idx="1727">
                  <c:v>99.733862304687506</c:v>
                </c:pt>
                <c:pt idx="1728">
                  <c:v>99.735375976562494</c:v>
                </c:pt>
                <c:pt idx="1729">
                  <c:v>99.737011718749997</c:v>
                </c:pt>
                <c:pt idx="1730">
                  <c:v>99.738867187500006</c:v>
                </c:pt>
                <c:pt idx="1731">
                  <c:v>99.739941406249997</c:v>
                </c:pt>
                <c:pt idx="1732">
                  <c:v>99.740136718749994</c:v>
                </c:pt>
                <c:pt idx="1733">
                  <c:v>99.7410888671875</c:v>
                </c:pt>
                <c:pt idx="1734">
                  <c:v>99.741748046875003</c:v>
                </c:pt>
                <c:pt idx="1735">
                  <c:v>99.742456054687494</c:v>
                </c:pt>
                <c:pt idx="1736">
                  <c:v>99.742968750000003</c:v>
                </c:pt>
                <c:pt idx="1737">
                  <c:v>99.7432861328125</c:v>
                </c:pt>
                <c:pt idx="1738">
                  <c:v>99.743408203125</c:v>
                </c:pt>
                <c:pt idx="1739">
                  <c:v>99.743701171875003</c:v>
                </c:pt>
                <c:pt idx="1740">
                  <c:v>99.741552734375006</c:v>
                </c:pt>
                <c:pt idx="1741">
                  <c:v>99.739306640625003</c:v>
                </c:pt>
                <c:pt idx="1742">
                  <c:v>99.7384033203125</c:v>
                </c:pt>
                <c:pt idx="1743">
                  <c:v>99.737207031249994</c:v>
                </c:pt>
                <c:pt idx="1744">
                  <c:v>99.737841796875003</c:v>
                </c:pt>
                <c:pt idx="1745">
                  <c:v>99.739794921875003</c:v>
                </c:pt>
                <c:pt idx="1746">
                  <c:v>99.741748046875003</c:v>
                </c:pt>
                <c:pt idx="1747">
                  <c:v>99.743090820312503</c:v>
                </c:pt>
                <c:pt idx="1748">
                  <c:v>99.744897460937494</c:v>
                </c:pt>
                <c:pt idx="1749">
                  <c:v>99.74560546875</c:v>
                </c:pt>
                <c:pt idx="1750">
                  <c:v>99.7462158203125</c:v>
                </c:pt>
                <c:pt idx="1751">
                  <c:v>99.747485351562503</c:v>
                </c:pt>
                <c:pt idx="1752">
                  <c:v>99.747729492187503</c:v>
                </c:pt>
                <c:pt idx="1753">
                  <c:v>99.747143554687497</c:v>
                </c:pt>
                <c:pt idx="1754">
                  <c:v>99.745996093749994</c:v>
                </c:pt>
                <c:pt idx="1755">
                  <c:v>99.745654296875003</c:v>
                </c:pt>
                <c:pt idx="1756">
                  <c:v>99.745825195312506</c:v>
                </c:pt>
                <c:pt idx="1757">
                  <c:v>99.745947265625006</c:v>
                </c:pt>
                <c:pt idx="1758">
                  <c:v>99.747949218749994</c:v>
                </c:pt>
                <c:pt idx="1759">
                  <c:v>99.746923828125006</c:v>
                </c:pt>
                <c:pt idx="1760">
                  <c:v>99.747167968750006</c:v>
                </c:pt>
                <c:pt idx="1761">
                  <c:v>99.748364257812497</c:v>
                </c:pt>
                <c:pt idx="1762">
                  <c:v>99.747998046874997</c:v>
                </c:pt>
                <c:pt idx="1763">
                  <c:v>99.748779296875</c:v>
                </c:pt>
                <c:pt idx="1764">
                  <c:v>99.749536132812494</c:v>
                </c:pt>
                <c:pt idx="1765">
                  <c:v>99.749902343749994</c:v>
                </c:pt>
                <c:pt idx="1766">
                  <c:v>99.749951171874997</c:v>
                </c:pt>
                <c:pt idx="1767">
                  <c:v>99.750219726562506</c:v>
                </c:pt>
                <c:pt idx="1768">
                  <c:v>99.749584960937497</c:v>
                </c:pt>
                <c:pt idx="1769">
                  <c:v>99.749780273437494</c:v>
                </c:pt>
                <c:pt idx="1770">
                  <c:v>99.749096679687497</c:v>
                </c:pt>
                <c:pt idx="1771">
                  <c:v>99.749365234375006</c:v>
                </c:pt>
                <c:pt idx="1772">
                  <c:v>99.749975585937506</c:v>
                </c:pt>
                <c:pt idx="1773">
                  <c:v>99.749804687500003</c:v>
                </c:pt>
                <c:pt idx="1774">
                  <c:v>99.750048828125003</c:v>
                </c:pt>
                <c:pt idx="1775">
                  <c:v>99.750170898437503</c:v>
                </c:pt>
                <c:pt idx="1776">
                  <c:v>99.7503662109375</c:v>
                </c:pt>
                <c:pt idx="1777">
                  <c:v>99.751489257812494</c:v>
                </c:pt>
                <c:pt idx="1778">
                  <c:v>99.752880859374997</c:v>
                </c:pt>
                <c:pt idx="1779">
                  <c:v>99.753857421874997</c:v>
                </c:pt>
                <c:pt idx="1780">
                  <c:v>99.753173828125</c:v>
                </c:pt>
                <c:pt idx="1781">
                  <c:v>99.753198242187494</c:v>
                </c:pt>
                <c:pt idx="1782">
                  <c:v>99.753198242187494</c:v>
                </c:pt>
                <c:pt idx="1783">
                  <c:v>99.754418945312494</c:v>
                </c:pt>
                <c:pt idx="1784">
                  <c:v>99.754931640625003</c:v>
                </c:pt>
                <c:pt idx="1785">
                  <c:v>99.754492187500006</c:v>
                </c:pt>
                <c:pt idx="1786">
                  <c:v>99.7552490234375</c:v>
                </c:pt>
                <c:pt idx="1787">
                  <c:v>99.754418945312494</c:v>
                </c:pt>
                <c:pt idx="1788">
                  <c:v>99.753320312499994</c:v>
                </c:pt>
                <c:pt idx="1789">
                  <c:v>99.750537109375003</c:v>
                </c:pt>
                <c:pt idx="1790">
                  <c:v>99.748828125000003</c:v>
                </c:pt>
                <c:pt idx="1791">
                  <c:v>99.747216796874994</c:v>
                </c:pt>
                <c:pt idx="1792">
                  <c:v>99.747583007812494</c:v>
                </c:pt>
                <c:pt idx="1793">
                  <c:v>99.749218749999997</c:v>
                </c:pt>
                <c:pt idx="1794">
                  <c:v>99.752539062500006</c:v>
                </c:pt>
                <c:pt idx="1795">
                  <c:v>99.754125976562506</c:v>
                </c:pt>
                <c:pt idx="1796">
                  <c:v>99.754174804687494</c:v>
                </c:pt>
                <c:pt idx="1797">
                  <c:v>99.755615234375</c:v>
                </c:pt>
                <c:pt idx="1798">
                  <c:v>99.756249999999994</c:v>
                </c:pt>
                <c:pt idx="1799">
                  <c:v>99.75634765625</c:v>
                </c:pt>
                <c:pt idx="1800">
                  <c:v>99.756738281249994</c:v>
                </c:pt>
                <c:pt idx="1801">
                  <c:v>99.7564697265625</c:v>
                </c:pt>
                <c:pt idx="1802">
                  <c:v>99.756054687499997</c:v>
                </c:pt>
                <c:pt idx="1803">
                  <c:v>99.756298828124997</c:v>
                </c:pt>
                <c:pt idx="1804">
                  <c:v>99.756103515625</c:v>
                </c:pt>
                <c:pt idx="1805">
                  <c:v>99.755346679687506</c:v>
                </c:pt>
                <c:pt idx="1806">
                  <c:v>99.755395507812494</c:v>
                </c:pt>
                <c:pt idx="1807">
                  <c:v>99.756323242187506</c:v>
                </c:pt>
                <c:pt idx="1808">
                  <c:v>99.756201171875006</c:v>
                </c:pt>
                <c:pt idx="1809">
                  <c:v>99.757055664062506</c:v>
                </c:pt>
                <c:pt idx="1810">
                  <c:v>99.75830078125</c:v>
                </c:pt>
                <c:pt idx="1811">
                  <c:v>99.758032226562506</c:v>
                </c:pt>
                <c:pt idx="1812">
                  <c:v>99.758715820312503</c:v>
                </c:pt>
                <c:pt idx="1813">
                  <c:v>99.759350585937497</c:v>
                </c:pt>
                <c:pt idx="1814">
                  <c:v>99.759008789062506</c:v>
                </c:pt>
                <c:pt idx="1815">
                  <c:v>99.7593994140625</c:v>
                </c:pt>
                <c:pt idx="1816">
                  <c:v>99.7587890625</c:v>
                </c:pt>
                <c:pt idx="1817">
                  <c:v>99.758276367187506</c:v>
                </c:pt>
                <c:pt idx="1818">
                  <c:v>99.757373046875003</c:v>
                </c:pt>
                <c:pt idx="1819">
                  <c:v>99.758129882812497</c:v>
                </c:pt>
                <c:pt idx="1820">
                  <c:v>99.758447265624994</c:v>
                </c:pt>
                <c:pt idx="1821">
                  <c:v>99.7596435546875</c:v>
                </c:pt>
                <c:pt idx="1822">
                  <c:v>99.760034179687494</c:v>
                </c:pt>
                <c:pt idx="1823">
                  <c:v>99.759863281250006</c:v>
                </c:pt>
                <c:pt idx="1824">
                  <c:v>99.760498046875</c:v>
                </c:pt>
                <c:pt idx="1825">
                  <c:v>99.761083984375006</c:v>
                </c:pt>
                <c:pt idx="1826">
                  <c:v>99.762622070312503</c:v>
                </c:pt>
                <c:pt idx="1827">
                  <c:v>99.762597656249994</c:v>
                </c:pt>
                <c:pt idx="1828">
                  <c:v>99.761889648437503</c:v>
                </c:pt>
                <c:pt idx="1829">
                  <c:v>99.762622070312503</c:v>
                </c:pt>
                <c:pt idx="1830">
                  <c:v>99.762768554687497</c:v>
                </c:pt>
                <c:pt idx="1831">
                  <c:v>99.761889648437503</c:v>
                </c:pt>
                <c:pt idx="1832">
                  <c:v>99.762915039062506</c:v>
                </c:pt>
                <c:pt idx="1833">
                  <c:v>99.763403320312506</c:v>
                </c:pt>
                <c:pt idx="1834">
                  <c:v>99.764379882812506</c:v>
                </c:pt>
                <c:pt idx="1835">
                  <c:v>99.764550781249994</c:v>
                </c:pt>
                <c:pt idx="1836">
                  <c:v>99.764453125000003</c:v>
                </c:pt>
                <c:pt idx="1837">
                  <c:v>99.7647705078125</c:v>
                </c:pt>
                <c:pt idx="1838">
                  <c:v>99.765454101562497</c:v>
                </c:pt>
                <c:pt idx="1839">
                  <c:v>99.765771484374994</c:v>
                </c:pt>
                <c:pt idx="1840">
                  <c:v>99.764965820312497</c:v>
                </c:pt>
                <c:pt idx="1841">
                  <c:v>99.764599609374997</c:v>
                </c:pt>
                <c:pt idx="1842">
                  <c:v>99.764599609374997</c:v>
                </c:pt>
                <c:pt idx="1843">
                  <c:v>99.764379882812506</c:v>
                </c:pt>
                <c:pt idx="1844">
                  <c:v>99.765039062499994</c:v>
                </c:pt>
                <c:pt idx="1845">
                  <c:v>99.767236328124994</c:v>
                </c:pt>
                <c:pt idx="1846">
                  <c:v>99.769189453124994</c:v>
                </c:pt>
                <c:pt idx="1847">
                  <c:v>99.770410156249994</c:v>
                </c:pt>
                <c:pt idx="1848">
                  <c:v>99.771166992187503</c:v>
                </c:pt>
                <c:pt idx="1849">
                  <c:v>99.771557617187497</c:v>
                </c:pt>
                <c:pt idx="1850">
                  <c:v>99.773144531249997</c:v>
                </c:pt>
                <c:pt idx="1851">
                  <c:v>99.774169921875</c:v>
                </c:pt>
                <c:pt idx="1852">
                  <c:v>99.774462890625003</c:v>
                </c:pt>
                <c:pt idx="1853">
                  <c:v>99.774389648437506</c:v>
                </c:pt>
                <c:pt idx="1854">
                  <c:v>99.7730712890625</c:v>
                </c:pt>
                <c:pt idx="1855">
                  <c:v>99.772900390624997</c:v>
                </c:pt>
                <c:pt idx="1856">
                  <c:v>99.773608398437503</c:v>
                </c:pt>
                <c:pt idx="1857">
                  <c:v>99.773608398437503</c:v>
                </c:pt>
                <c:pt idx="1858">
                  <c:v>99.773120117187503</c:v>
                </c:pt>
                <c:pt idx="1859">
                  <c:v>99.772558593750006</c:v>
                </c:pt>
                <c:pt idx="1860">
                  <c:v>99.77294921875</c:v>
                </c:pt>
                <c:pt idx="1861">
                  <c:v>99.772973632812494</c:v>
                </c:pt>
                <c:pt idx="1862">
                  <c:v>99.7740478515625</c:v>
                </c:pt>
                <c:pt idx="1863">
                  <c:v>99.774023437500006</c:v>
                </c:pt>
                <c:pt idx="1864">
                  <c:v>99.774584960937503</c:v>
                </c:pt>
                <c:pt idx="1865">
                  <c:v>99.774853515624997</c:v>
                </c:pt>
                <c:pt idx="1866">
                  <c:v>99.775000000000006</c:v>
                </c:pt>
                <c:pt idx="1867">
                  <c:v>99.774584960937503</c:v>
                </c:pt>
                <c:pt idx="1868">
                  <c:v>99.774389648437506</c:v>
                </c:pt>
                <c:pt idx="1869">
                  <c:v>99.774072265624994</c:v>
                </c:pt>
                <c:pt idx="1870">
                  <c:v>99.774853515624997</c:v>
                </c:pt>
                <c:pt idx="1871">
                  <c:v>99.774316406249994</c:v>
                </c:pt>
                <c:pt idx="1872">
                  <c:v>99.775195312500003</c:v>
                </c:pt>
                <c:pt idx="1873">
                  <c:v>99.7760009765625</c:v>
                </c:pt>
                <c:pt idx="1874">
                  <c:v>99.7750244140625</c:v>
                </c:pt>
                <c:pt idx="1875">
                  <c:v>99.774462890625003</c:v>
                </c:pt>
                <c:pt idx="1876">
                  <c:v>99.774316406249994</c:v>
                </c:pt>
                <c:pt idx="1877">
                  <c:v>99.7742919921875</c:v>
                </c:pt>
                <c:pt idx="1878">
                  <c:v>99.7750244140625</c:v>
                </c:pt>
                <c:pt idx="1879">
                  <c:v>99.774804687499994</c:v>
                </c:pt>
                <c:pt idx="1880">
                  <c:v>99.7755126953125</c:v>
                </c:pt>
                <c:pt idx="1881">
                  <c:v>99.775854492187506</c:v>
                </c:pt>
                <c:pt idx="1882">
                  <c:v>99.776342773437506</c:v>
                </c:pt>
                <c:pt idx="1883">
                  <c:v>99.777587890625</c:v>
                </c:pt>
                <c:pt idx="1884">
                  <c:v>99.778295898437506</c:v>
                </c:pt>
                <c:pt idx="1885">
                  <c:v>99.7789306640625</c:v>
                </c:pt>
                <c:pt idx="1886">
                  <c:v>99.778613281250003</c:v>
                </c:pt>
                <c:pt idx="1887">
                  <c:v>99.778784179687506</c:v>
                </c:pt>
                <c:pt idx="1888">
                  <c:v>99.779125976562497</c:v>
                </c:pt>
                <c:pt idx="1889">
                  <c:v>99.779003906249997</c:v>
                </c:pt>
                <c:pt idx="1890">
                  <c:v>99.778955078124994</c:v>
                </c:pt>
                <c:pt idx="1891">
                  <c:v>99.778295898437506</c:v>
                </c:pt>
                <c:pt idx="1892">
                  <c:v>99.776171875000003</c:v>
                </c:pt>
                <c:pt idx="1893">
                  <c:v>99.775122070312506</c:v>
                </c:pt>
                <c:pt idx="1894">
                  <c:v>99.774340820312503</c:v>
                </c:pt>
                <c:pt idx="1895">
                  <c:v>99.775415039062494</c:v>
                </c:pt>
                <c:pt idx="1896">
                  <c:v>99.777246093749994</c:v>
                </c:pt>
                <c:pt idx="1897">
                  <c:v>99.779614257812497</c:v>
                </c:pt>
                <c:pt idx="1898">
                  <c:v>99.781420898437503</c:v>
                </c:pt>
                <c:pt idx="1899">
                  <c:v>99.781103515625006</c:v>
                </c:pt>
                <c:pt idx="1900">
                  <c:v>99.781225585937506</c:v>
                </c:pt>
                <c:pt idx="1901">
                  <c:v>99.781469726562506</c:v>
                </c:pt>
                <c:pt idx="1902">
                  <c:v>99.781469726562506</c:v>
                </c:pt>
                <c:pt idx="1903">
                  <c:v>99.78173828125</c:v>
                </c:pt>
                <c:pt idx="1904">
                  <c:v>99.782934570312506</c:v>
                </c:pt>
                <c:pt idx="1905">
                  <c:v>99.783129882812503</c:v>
                </c:pt>
                <c:pt idx="1906">
                  <c:v>99.783203125</c:v>
                </c:pt>
                <c:pt idx="1907">
                  <c:v>99.783422851562506</c:v>
                </c:pt>
                <c:pt idx="1908">
                  <c:v>99.783227539062494</c:v>
                </c:pt>
                <c:pt idx="1909">
                  <c:v>99.784326171874994</c:v>
                </c:pt>
                <c:pt idx="1910">
                  <c:v>99.784887695312506</c:v>
                </c:pt>
                <c:pt idx="1911">
                  <c:v>99.7847900390625</c:v>
                </c:pt>
                <c:pt idx="1912">
                  <c:v>99.784350585937503</c:v>
                </c:pt>
                <c:pt idx="1913">
                  <c:v>99.784619140624997</c:v>
                </c:pt>
                <c:pt idx="1914">
                  <c:v>99.785449218750003</c:v>
                </c:pt>
                <c:pt idx="1915">
                  <c:v>99.786352539062506</c:v>
                </c:pt>
                <c:pt idx="1916">
                  <c:v>99.785571289062503</c:v>
                </c:pt>
                <c:pt idx="1917">
                  <c:v>99.7860107421875</c:v>
                </c:pt>
                <c:pt idx="1918">
                  <c:v>99.785546874999994</c:v>
                </c:pt>
                <c:pt idx="1919">
                  <c:v>99.786303710937503</c:v>
                </c:pt>
                <c:pt idx="1920">
                  <c:v>99.78662109375</c:v>
                </c:pt>
                <c:pt idx="1921">
                  <c:v>99.785864257812506</c:v>
                </c:pt>
                <c:pt idx="1922">
                  <c:v>99.786303710937503</c:v>
                </c:pt>
                <c:pt idx="1923">
                  <c:v>99.786840820312506</c:v>
                </c:pt>
                <c:pt idx="1924">
                  <c:v>99.787329101562506</c:v>
                </c:pt>
                <c:pt idx="1925">
                  <c:v>99.787036132812503</c:v>
                </c:pt>
                <c:pt idx="1926">
                  <c:v>99.7869873046875</c:v>
                </c:pt>
                <c:pt idx="1927">
                  <c:v>99.785839843749997</c:v>
                </c:pt>
                <c:pt idx="1928">
                  <c:v>99.78466796875</c:v>
                </c:pt>
                <c:pt idx="1929">
                  <c:v>99.783203125</c:v>
                </c:pt>
                <c:pt idx="1930">
                  <c:v>99.783227539062494</c:v>
                </c:pt>
                <c:pt idx="1931">
                  <c:v>99.783422851562506</c:v>
                </c:pt>
                <c:pt idx="1932">
                  <c:v>99.784692382812494</c:v>
                </c:pt>
                <c:pt idx="1933">
                  <c:v>99.785937500000003</c:v>
                </c:pt>
                <c:pt idx="1934">
                  <c:v>99.787207031250006</c:v>
                </c:pt>
                <c:pt idx="1935">
                  <c:v>99.787402343750003</c:v>
                </c:pt>
                <c:pt idx="1936">
                  <c:v>99.787158203125003</c:v>
                </c:pt>
                <c:pt idx="1937">
                  <c:v>99.787768554687503</c:v>
                </c:pt>
                <c:pt idx="1938">
                  <c:v>99.787792968749997</c:v>
                </c:pt>
                <c:pt idx="1939">
                  <c:v>99.788061523437506</c:v>
                </c:pt>
                <c:pt idx="1940">
                  <c:v>99.789721679687503</c:v>
                </c:pt>
                <c:pt idx="1941">
                  <c:v>99.790625000000006</c:v>
                </c:pt>
                <c:pt idx="1942">
                  <c:v>99.790795898437494</c:v>
                </c:pt>
                <c:pt idx="1943">
                  <c:v>99.789990234374997</c:v>
                </c:pt>
                <c:pt idx="1944">
                  <c:v>99.7906494140625</c:v>
                </c:pt>
                <c:pt idx="1945">
                  <c:v>99.791259765625</c:v>
                </c:pt>
                <c:pt idx="1946">
                  <c:v>99.7908935546875</c:v>
                </c:pt>
                <c:pt idx="1947">
                  <c:v>99.791967773437506</c:v>
                </c:pt>
                <c:pt idx="1948">
                  <c:v>99.793115234374994</c:v>
                </c:pt>
                <c:pt idx="1949">
                  <c:v>99.793505859375003</c:v>
                </c:pt>
                <c:pt idx="1950">
                  <c:v>99.792822265625006</c:v>
                </c:pt>
                <c:pt idx="1951">
                  <c:v>99.791552734375003</c:v>
                </c:pt>
                <c:pt idx="1952">
                  <c:v>99.789868164062497</c:v>
                </c:pt>
                <c:pt idx="1953">
                  <c:v>99.788403320312497</c:v>
                </c:pt>
                <c:pt idx="1954">
                  <c:v>99.787817382812506</c:v>
                </c:pt>
                <c:pt idx="1955">
                  <c:v>99.788891601562497</c:v>
                </c:pt>
                <c:pt idx="1956">
                  <c:v>99.789794921875</c:v>
                </c:pt>
                <c:pt idx="1957">
                  <c:v>99.791772460937494</c:v>
                </c:pt>
                <c:pt idx="1958">
                  <c:v>99.793310546875006</c:v>
                </c:pt>
                <c:pt idx="1959">
                  <c:v>99.793554687500006</c:v>
                </c:pt>
                <c:pt idx="1960">
                  <c:v>99.794238281250003</c:v>
                </c:pt>
                <c:pt idx="1961">
                  <c:v>99.7952880859375</c:v>
                </c:pt>
                <c:pt idx="1962">
                  <c:v>99.7952880859375</c:v>
                </c:pt>
                <c:pt idx="1963">
                  <c:v>99.794580078124994</c:v>
                </c:pt>
                <c:pt idx="1964">
                  <c:v>99.793920898437506</c:v>
                </c:pt>
                <c:pt idx="1965">
                  <c:v>99.793798828125006</c:v>
                </c:pt>
                <c:pt idx="1966">
                  <c:v>99.793872070312503</c:v>
                </c:pt>
                <c:pt idx="1967">
                  <c:v>99.795312499999994</c:v>
                </c:pt>
                <c:pt idx="1968">
                  <c:v>99.794970703125003</c:v>
                </c:pt>
                <c:pt idx="1969">
                  <c:v>99.796313476562503</c:v>
                </c:pt>
                <c:pt idx="1970">
                  <c:v>99.79638671875</c:v>
                </c:pt>
                <c:pt idx="1971">
                  <c:v>99.796655273437494</c:v>
                </c:pt>
                <c:pt idx="1972">
                  <c:v>99.797509765624994</c:v>
                </c:pt>
                <c:pt idx="1973">
                  <c:v>99.797583007812506</c:v>
                </c:pt>
                <c:pt idx="1974">
                  <c:v>99.798095703125</c:v>
                </c:pt>
                <c:pt idx="1975">
                  <c:v>99.798632812500003</c:v>
                </c:pt>
                <c:pt idx="1976">
                  <c:v>99.798144531250003</c:v>
                </c:pt>
                <c:pt idx="1977">
                  <c:v>99.798925781250006</c:v>
                </c:pt>
                <c:pt idx="1978">
                  <c:v>99.798999023437503</c:v>
                </c:pt>
                <c:pt idx="1979">
                  <c:v>99.798608398437494</c:v>
                </c:pt>
                <c:pt idx="1980">
                  <c:v>99.798901367187497</c:v>
                </c:pt>
                <c:pt idx="1981">
                  <c:v>99.799218749999994</c:v>
                </c:pt>
                <c:pt idx="1982">
                  <c:v>99.798193359375006</c:v>
                </c:pt>
                <c:pt idx="1983">
                  <c:v>99.799072265625</c:v>
                </c:pt>
                <c:pt idx="1984">
                  <c:v>99.799389648437497</c:v>
                </c:pt>
                <c:pt idx="1985">
                  <c:v>99.799829101562494</c:v>
                </c:pt>
                <c:pt idx="1986">
                  <c:v>99.800317382812494</c:v>
                </c:pt>
                <c:pt idx="1987">
                  <c:v>99.800854492187497</c:v>
                </c:pt>
                <c:pt idx="1988">
                  <c:v>99.801196289062503</c:v>
                </c:pt>
                <c:pt idx="1989">
                  <c:v>99.801538085937494</c:v>
                </c:pt>
                <c:pt idx="1990">
                  <c:v>99.802734375</c:v>
                </c:pt>
                <c:pt idx="1991">
                  <c:v>99.802758789062494</c:v>
                </c:pt>
                <c:pt idx="1992">
                  <c:v>99.802661132812503</c:v>
                </c:pt>
                <c:pt idx="1993">
                  <c:v>99.802563476562497</c:v>
                </c:pt>
                <c:pt idx="1994">
                  <c:v>99.803124999999994</c:v>
                </c:pt>
                <c:pt idx="1995">
                  <c:v>99.8033447265625</c:v>
                </c:pt>
                <c:pt idx="1996">
                  <c:v>99.802807617187497</c:v>
                </c:pt>
                <c:pt idx="1997">
                  <c:v>99.803930664062506</c:v>
                </c:pt>
                <c:pt idx="1998">
                  <c:v>99.804736328125003</c:v>
                </c:pt>
                <c:pt idx="1999">
                  <c:v>99.803857421874994</c:v>
                </c:pt>
                <c:pt idx="2000">
                  <c:v>99.803393554687503</c:v>
                </c:pt>
                <c:pt idx="2001">
                  <c:v>99.803881835937503</c:v>
                </c:pt>
                <c:pt idx="2002">
                  <c:v>99.8048095703125</c:v>
                </c:pt>
                <c:pt idx="2003">
                  <c:v>99.8040771484375</c:v>
                </c:pt>
                <c:pt idx="2004">
                  <c:v>99.805078124999994</c:v>
                </c:pt>
                <c:pt idx="2005">
                  <c:v>99.805615234374997</c:v>
                </c:pt>
                <c:pt idx="2006">
                  <c:v>99.806005859375006</c:v>
                </c:pt>
                <c:pt idx="2007">
                  <c:v>99.806835937499997</c:v>
                </c:pt>
                <c:pt idx="2008">
                  <c:v>99.807543945312503</c:v>
                </c:pt>
                <c:pt idx="2009">
                  <c:v>99.808276367187503</c:v>
                </c:pt>
                <c:pt idx="2010">
                  <c:v>99.806640625</c:v>
                </c:pt>
                <c:pt idx="2011">
                  <c:v>99.805126953124997</c:v>
                </c:pt>
                <c:pt idx="2012">
                  <c:v>99.801513671875</c:v>
                </c:pt>
                <c:pt idx="2013">
                  <c:v>99.801098632812497</c:v>
                </c:pt>
                <c:pt idx="2014">
                  <c:v>99.80224609375</c:v>
                </c:pt>
                <c:pt idx="2015">
                  <c:v>99.804125976562503</c:v>
                </c:pt>
                <c:pt idx="2016">
                  <c:v>99.805712890625003</c:v>
                </c:pt>
                <c:pt idx="2017">
                  <c:v>99.806347656249997</c:v>
                </c:pt>
                <c:pt idx="2018">
                  <c:v>99.807470703125006</c:v>
                </c:pt>
                <c:pt idx="2019">
                  <c:v>99.807641601562494</c:v>
                </c:pt>
                <c:pt idx="2020">
                  <c:v>99.808422851562497</c:v>
                </c:pt>
                <c:pt idx="2021">
                  <c:v>99.807958984375006</c:v>
                </c:pt>
                <c:pt idx="2022">
                  <c:v>99.807958984375006</c:v>
                </c:pt>
                <c:pt idx="2023">
                  <c:v>99.808691406250006</c:v>
                </c:pt>
                <c:pt idx="2024">
                  <c:v>99.8077392578125</c:v>
                </c:pt>
                <c:pt idx="2025">
                  <c:v>99.808374023437494</c:v>
                </c:pt>
                <c:pt idx="2026">
                  <c:v>99.807934570312497</c:v>
                </c:pt>
                <c:pt idx="2027">
                  <c:v>99.807958984375006</c:v>
                </c:pt>
                <c:pt idx="2028">
                  <c:v>99.808398437500003</c:v>
                </c:pt>
                <c:pt idx="2029">
                  <c:v>99.809228515624994</c:v>
                </c:pt>
                <c:pt idx="2030">
                  <c:v>99.809301757812506</c:v>
                </c:pt>
                <c:pt idx="2031">
                  <c:v>99.809350585937494</c:v>
                </c:pt>
                <c:pt idx="2032">
                  <c:v>99.809057617187506</c:v>
                </c:pt>
                <c:pt idx="2033">
                  <c:v>99.80908203125</c:v>
                </c:pt>
                <c:pt idx="2034">
                  <c:v>99.809399414062497</c:v>
                </c:pt>
                <c:pt idx="2035">
                  <c:v>99.809716796874994</c:v>
                </c:pt>
                <c:pt idx="2036">
                  <c:v>99.809594726562494</c:v>
                </c:pt>
                <c:pt idx="2037">
                  <c:v>99.809912109375006</c:v>
                </c:pt>
                <c:pt idx="2038">
                  <c:v>99.808862304687494</c:v>
                </c:pt>
                <c:pt idx="2039">
                  <c:v>99.808789062499997</c:v>
                </c:pt>
                <c:pt idx="2040">
                  <c:v>99.80859375</c:v>
                </c:pt>
                <c:pt idx="2041">
                  <c:v>99.810107421875003</c:v>
                </c:pt>
                <c:pt idx="2042">
                  <c:v>99.811108398437497</c:v>
                </c:pt>
                <c:pt idx="2043">
                  <c:v>99.811791992187494</c:v>
                </c:pt>
                <c:pt idx="2044">
                  <c:v>99.811596679687497</c:v>
                </c:pt>
                <c:pt idx="2045">
                  <c:v>99.812084960937497</c:v>
                </c:pt>
                <c:pt idx="2046">
                  <c:v>99.812548828125003</c:v>
                </c:pt>
                <c:pt idx="2047">
                  <c:v>99.811352539062497</c:v>
                </c:pt>
                <c:pt idx="2048">
                  <c:v>99.810595703125003</c:v>
                </c:pt>
                <c:pt idx="2049">
                  <c:v>99.810107421875003</c:v>
                </c:pt>
                <c:pt idx="2050">
                  <c:v>99.8104248046875</c:v>
                </c:pt>
                <c:pt idx="2051">
                  <c:v>99.811059570312494</c:v>
                </c:pt>
                <c:pt idx="2052">
                  <c:v>99.811840820312497</c:v>
                </c:pt>
                <c:pt idx="2053">
                  <c:v>99.811108398437497</c:v>
                </c:pt>
                <c:pt idx="2054">
                  <c:v>99.811621093750006</c:v>
                </c:pt>
                <c:pt idx="2055">
                  <c:v>99.811767578125</c:v>
                </c:pt>
                <c:pt idx="2056">
                  <c:v>99.812451171874997</c:v>
                </c:pt>
                <c:pt idx="2057">
                  <c:v>99.812841796875006</c:v>
                </c:pt>
                <c:pt idx="2058">
                  <c:v>99.813916015624997</c:v>
                </c:pt>
                <c:pt idx="2059">
                  <c:v>99.814990234375003</c:v>
                </c:pt>
                <c:pt idx="2060">
                  <c:v>99.815454101562494</c:v>
                </c:pt>
                <c:pt idx="2061">
                  <c:v>99.815380859374997</c:v>
                </c:pt>
                <c:pt idx="2062">
                  <c:v>99.815966796875003</c:v>
                </c:pt>
                <c:pt idx="2063">
                  <c:v>99.815673828125</c:v>
                </c:pt>
                <c:pt idx="2064">
                  <c:v>99.815039062500006</c:v>
                </c:pt>
                <c:pt idx="2065">
                  <c:v>99.815185546875</c:v>
                </c:pt>
                <c:pt idx="2066">
                  <c:v>99.8153076171875</c:v>
                </c:pt>
                <c:pt idx="2067">
                  <c:v>99.814965820312494</c:v>
                </c:pt>
                <c:pt idx="2068">
                  <c:v>99.814282226562497</c:v>
                </c:pt>
                <c:pt idx="2069">
                  <c:v>99.814013671875003</c:v>
                </c:pt>
                <c:pt idx="2070">
                  <c:v>99.815698242187494</c:v>
                </c:pt>
                <c:pt idx="2071">
                  <c:v>99.8160400390625</c:v>
                </c:pt>
                <c:pt idx="2072">
                  <c:v>99.816723632812497</c:v>
                </c:pt>
                <c:pt idx="2073">
                  <c:v>99.818017578124994</c:v>
                </c:pt>
                <c:pt idx="2074">
                  <c:v>99.818408203125003</c:v>
                </c:pt>
                <c:pt idx="2075">
                  <c:v>99.818334960937506</c:v>
                </c:pt>
                <c:pt idx="2076">
                  <c:v>99.818066406249997</c:v>
                </c:pt>
                <c:pt idx="2077">
                  <c:v>99.818603515625</c:v>
                </c:pt>
                <c:pt idx="2078">
                  <c:v>99.819604492187494</c:v>
                </c:pt>
                <c:pt idx="2079">
                  <c:v>99.820336914062494</c:v>
                </c:pt>
                <c:pt idx="2080">
                  <c:v>99.821093750000003</c:v>
                </c:pt>
                <c:pt idx="2081">
                  <c:v>99.822314453125003</c:v>
                </c:pt>
                <c:pt idx="2082">
                  <c:v>99.822314453125003</c:v>
                </c:pt>
                <c:pt idx="2083">
                  <c:v>99.823217773437506</c:v>
                </c:pt>
                <c:pt idx="2084">
                  <c:v>99.824926757812506</c:v>
                </c:pt>
                <c:pt idx="2085">
                  <c:v>99.826074218749994</c:v>
                </c:pt>
                <c:pt idx="2086">
                  <c:v>99.826025390625006</c:v>
                </c:pt>
                <c:pt idx="2087">
                  <c:v>99.824731445312494</c:v>
                </c:pt>
                <c:pt idx="2088">
                  <c:v>99.820971679687503</c:v>
                </c:pt>
                <c:pt idx="2089">
                  <c:v>99.816186523437494</c:v>
                </c:pt>
                <c:pt idx="2090">
                  <c:v>99.812060546875003</c:v>
                </c:pt>
                <c:pt idx="2091">
                  <c:v>99.809423828125006</c:v>
                </c:pt>
                <c:pt idx="2092">
                  <c:v>99.8082275390625</c:v>
                </c:pt>
                <c:pt idx="2093">
                  <c:v>99.809814453125</c:v>
                </c:pt>
                <c:pt idx="2094">
                  <c:v>99.811938476562503</c:v>
                </c:pt>
                <c:pt idx="2095">
                  <c:v>99.814135742187503</c:v>
                </c:pt>
                <c:pt idx="2096">
                  <c:v>99.815624999999997</c:v>
                </c:pt>
                <c:pt idx="2097">
                  <c:v>99.817529296874994</c:v>
                </c:pt>
                <c:pt idx="2098">
                  <c:v>99.818554687499997</c:v>
                </c:pt>
                <c:pt idx="2099">
                  <c:v>99.819921875000006</c:v>
                </c:pt>
                <c:pt idx="2100">
                  <c:v>99.8203125</c:v>
                </c:pt>
                <c:pt idx="2101">
                  <c:v>99.820996093749997</c:v>
                </c:pt>
                <c:pt idx="2102">
                  <c:v>99.822338867187497</c:v>
                </c:pt>
                <c:pt idx="2103">
                  <c:v>99.822119140625006</c:v>
                </c:pt>
                <c:pt idx="2104">
                  <c:v>99.821459960937503</c:v>
                </c:pt>
                <c:pt idx="2105">
                  <c:v>99.821704101562503</c:v>
                </c:pt>
                <c:pt idx="2106">
                  <c:v>99.821337890625003</c:v>
                </c:pt>
                <c:pt idx="2107">
                  <c:v>99.8221435546875</c:v>
                </c:pt>
                <c:pt idx="2108">
                  <c:v>99.822729492187506</c:v>
                </c:pt>
                <c:pt idx="2109">
                  <c:v>99.823168945312503</c:v>
                </c:pt>
                <c:pt idx="2110">
                  <c:v>99.822949218749997</c:v>
                </c:pt>
                <c:pt idx="2111">
                  <c:v>99.821948242187503</c:v>
                </c:pt>
                <c:pt idx="2112">
                  <c:v>99.820849609375003</c:v>
                </c:pt>
                <c:pt idx="2113">
                  <c:v>99.821752929687506</c:v>
                </c:pt>
                <c:pt idx="2114">
                  <c:v>99.82177734375</c:v>
                </c:pt>
                <c:pt idx="2115">
                  <c:v>99.821264648437506</c:v>
                </c:pt>
                <c:pt idx="2116">
                  <c:v>99.821240234374997</c:v>
                </c:pt>
                <c:pt idx="2117">
                  <c:v>99.823632812499994</c:v>
                </c:pt>
                <c:pt idx="2118">
                  <c:v>99.824194335937506</c:v>
                </c:pt>
                <c:pt idx="2119">
                  <c:v>99.824511718750003</c:v>
                </c:pt>
                <c:pt idx="2120">
                  <c:v>99.826269531250006</c:v>
                </c:pt>
                <c:pt idx="2121">
                  <c:v>99.826147460937506</c:v>
                </c:pt>
                <c:pt idx="2122">
                  <c:v>99.826123046874997</c:v>
                </c:pt>
                <c:pt idx="2123">
                  <c:v>99.826342773437503</c:v>
                </c:pt>
                <c:pt idx="2124">
                  <c:v>99.82568359375</c:v>
                </c:pt>
                <c:pt idx="2125">
                  <c:v>99.823925781249997</c:v>
                </c:pt>
                <c:pt idx="2126">
                  <c:v>99.821508789062506</c:v>
                </c:pt>
                <c:pt idx="2127">
                  <c:v>99.819921875000006</c:v>
                </c:pt>
                <c:pt idx="2128">
                  <c:v>99.8204345703125</c:v>
                </c:pt>
                <c:pt idx="2129">
                  <c:v>99.822045898437494</c:v>
                </c:pt>
                <c:pt idx="2130">
                  <c:v>99.823803710937497</c:v>
                </c:pt>
                <c:pt idx="2131">
                  <c:v>99.824877929687503</c:v>
                </c:pt>
                <c:pt idx="2132">
                  <c:v>99.825976562500003</c:v>
                </c:pt>
                <c:pt idx="2133">
                  <c:v>99.8262939453125</c:v>
                </c:pt>
                <c:pt idx="2134">
                  <c:v>99.827783203124994</c:v>
                </c:pt>
                <c:pt idx="2135">
                  <c:v>99.8282470703125</c:v>
                </c:pt>
                <c:pt idx="2136">
                  <c:v>99.828662109375003</c:v>
                </c:pt>
                <c:pt idx="2137">
                  <c:v>99.827368164062506</c:v>
                </c:pt>
                <c:pt idx="2138">
                  <c:v>99.827416992187494</c:v>
                </c:pt>
                <c:pt idx="2139">
                  <c:v>99.828710937500006</c:v>
                </c:pt>
                <c:pt idx="2140">
                  <c:v>99.830297851562506</c:v>
                </c:pt>
                <c:pt idx="2141">
                  <c:v>99.831079101562494</c:v>
                </c:pt>
                <c:pt idx="2142">
                  <c:v>99.831079101562494</c:v>
                </c:pt>
                <c:pt idx="2143">
                  <c:v>99.831884765625006</c:v>
                </c:pt>
                <c:pt idx="2144">
                  <c:v>99.8316650390625</c:v>
                </c:pt>
                <c:pt idx="2145">
                  <c:v>99.831933593749994</c:v>
                </c:pt>
                <c:pt idx="2146">
                  <c:v>99.8316650390625</c:v>
                </c:pt>
                <c:pt idx="2147">
                  <c:v>99.832104492187497</c:v>
                </c:pt>
                <c:pt idx="2148">
                  <c:v>99.832324218750003</c:v>
                </c:pt>
                <c:pt idx="2149">
                  <c:v>99.831738281249997</c:v>
                </c:pt>
                <c:pt idx="2150">
                  <c:v>99.831958007812503</c:v>
                </c:pt>
                <c:pt idx="2151">
                  <c:v>99.8316650390625</c:v>
                </c:pt>
                <c:pt idx="2152">
                  <c:v>99.832592773437497</c:v>
                </c:pt>
                <c:pt idx="2153">
                  <c:v>99.833569335937497</c:v>
                </c:pt>
                <c:pt idx="2154">
                  <c:v>99.8341064453125</c:v>
                </c:pt>
                <c:pt idx="2155">
                  <c:v>99.834765625000003</c:v>
                </c:pt>
                <c:pt idx="2156">
                  <c:v>99.83544921875</c:v>
                </c:pt>
                <c:pt idx="2157">
                  <c:v>99.835888671874997</c:v>
                </c:pt>
                <c:pt idx="2158">
                  <c:v>99.836621093749997</c:v>
                </c:pt>
                <c:pt idx="2159">
                  <c:v>99.836499023437497</c:v>
                </c:pt>
                <c:pt idx="2160">
                  <c:v>99.835546875000006</c:v>
                </c:pt>
                <c:pt idx="2161">
                  <c:v>99.835546875000006</c:v>
                </c:pt>
                <c:pt idx="2162">
                  <c:v>99.836474609375003</c:v>
                </c:pt>
                <c:pt idx="2163">
                  <c:v>99.8359375</c:v>
                </c:pt>
                <c:pt idx="2164">
                  <c:v>99.836352539062503</c:v>
                </c:pt>
                <c:pt idx="2165">
                  <c:v>99.837475585937497</c:v>
                </c:pt>
                <c:pt idx="2166">
                  <c:v>99.8370361328125</c:v>
                </c:pt>
                <c:pt idx="2167">
                  <c:v>99.836889648437506</c:v>
                </c:pt>
                <c:pt idx="2168">
                  <c:v>99.836132812499997</c:v>
                </c:pt>
                <c:pt idx="2169">
                  <c:v>99.835156249999997</c:v>
                </c:pt>
                <c:pt idx="2170">
                  <c:v>99.834570312500006</c:v>
                </c:pt>
                <c:pt idx="2171">
                  <c:v>99.836157226562506</c:v>
                </c:pt>
                <c:pt idx="2172">
                  <c:v>99.837792968749994</c:v>
                </c:pt>
                <c:pt idx="2173">
                  <c:v>99.838476562500006</c:v>
                </c:pt>
                <c:pt idx="2174">
                  <c:v>99.839916992187497</c:v>
                </c:pt>
                <c:pt idx="2175">
                  <c:v>99.840112304687494</c:v>
                </c:pt>
                <c:pt idx="2176">
                  <c:v>99.841088867187494</c:v>
                </c:pt>
                <c:pt idx="2177">
                  <c:v>99.841406250000006</c:v>
                </c:pt>
                <c:pt idx="2178">
                  <c:v>99.841577148437494</c:v>
                </c:pt>
                <c:pt idx="2179">
                  <c:v>99.841137695312497</c:v>
                </c:pt>
                <c:pt idx="2180">
                  <c:v>99.842114257812497</c:v>
                </c:pt>
                <c:pt idx="2181">
                  <c:v>99.843212890624997</c:v>
                </c:pt>
                <c:pt idx="2182">
                  <c:v>99.843115234375006</c:v>
                </c:pt>
                <c:pt idx="2183">
                  <c:v>99.843090820312497</c:v>
                </c:pt>
                <c:pt idx="2184">
                  <c:v>99.844067382812497</c:v>
                </c:pt>
                <c:pt idx="2185">
                  <c:v>99.843554687500003</c:v>
                </c:pt>
                <c:pt idx="2186">
                  <c:v>99.842529296875</c:v>
                </c:pt>
                <c:pt idx="2187">
                  <c:v>99.842749023437506</c:v>
                </c:pt>
                <c:pt idx="2188">
                  <c:v>99.8433837890625</c:v>
                </c:pt>
                <c:pt idx="2189">
                  <c:v>99.843994140625</c:v>
                </c:pt>
                <c:pt idx="2190">
                  <c:v>99.84375</c:v>
                </c:pt>
                <c:pt idx="2191">
                  <c:v>99.8443603515625</c:v>
                </c:pt>
                <c:pt idx="2192">
                  <c:v>99.843798828125003</c:v>
                </c:pt>
                <c:pt idx="2193">
                  <c:v>99.844677734374997</c:v>
                </c:pt>
                <c:pt idx="2194">
                  <c:v>99.844995117187494</c:v>
                </c:pt>
                <c:pt idx="2195">
                  <c:v>99.846142578124997</c:v>
                </c:pt>
                <c:pt idx="2196">
                  <c:v>99.846655273437506</c:v>
                </c:pt>
                <c:pt idx="2197">
                  <c:v>99.847436523437494</c:v>
                </c:pt>
                <c:pt idx="2198">
                  <c:v>99.847387695312506</c:v>
                </c:pt>
                <c:pt idx="2199">
                  <c:v>99.846777343750006</c:v>
                </c:pt>
                <c:pt idx="2200">
                  <c:v>99.8448486328125</c:v>
                </c:pt>
                <c:pt idx="2201">
                  <c:v>99.8433837890625</c:v>
                </c:pt>
                <c:pt idx="2202">
                  <c:v>99.8433837890625</c:v>
                </c:pt>
                <c:pt idx="2203">
                  <c:v>99.843115234375006</c:v>
                </c:pt>
                <c:pt idx="2204">
                  <c:v>99.8428955078125</c:v>
                </c:pt>
                <c:pt idx="2205">
                  <c:v>99.843725585937506</c:v>
                </c:pt>
                <c:pt idx="2206">
                  <c:v>99.84521484375</c:v>
                </c:pt>
                <c:pt idx="2207">
                  <c:v>99.847607421874997</c:v>
                </c:pt>
                <c:pt idx="2208">
                  <c:v>99.8480224609375</c:v>
                </c:pt>
                <c:pt idx="2209">
                  <c:v>99.849169921875003</c:v>
                </c:pt>
                <c:pt idx="2210">
                  <c:v>99.849633789062494</c:v>
                </c:pt>
                <c:pt idx="2211">
                  <c:v>99.850146484375003</c:v>
                </c:pt>
                <c:pt idx="2212">
                  <c:v>99.849853515625</c:v>
                </c:pt>
                <c:pt idx="2213">
                  <c:v>99.8497314453125</c:v>
                </c:pt>
                <c:pt idx="2214">
                  <c:v>99.850659179687497</c:v>
                </c:pt>
                <c:pt idx="2215">
                  <c:v>99.850805664062506</c:v>
                </c:pt>
                <c:pt idx="2216">
                  <c:v>99.851147460937497</c:v>
                </c:pt>
                <c:pt idx="2217">
                  <c:v>99.851513671874997</c:v>
                </c:pt>
                <c:pt idx="2218">
                  <c:v>99.850781249999997</c:v>
                </c:pt>
                <c:pt idx="2219">
                  <c:v>99.849096679687506</c:v>
                </c:pt>
                <c:pt idx="2220">
                  <c:v>99.849511718749994</c:v>
                </c:pt>
                <c:pt idx="2221">
                  <c:v>99.850024414062503</c:v>
                </c:pt>
                <c:pt idx="2222">
                  <c:v>99.850195312500006</c:v>
                </c:pt>
                <c:pt idx="2223">
                  <c:v>99.850366210937494</c:v>
                </c:pt>
                <c:pt idx="2224">
                  <c:v>99.850805664062506</c:v>
                </c:pt>
                <c:pt idx="2225">
                  <c:v>99.851489257812503</c:v>
                </c:pt>
                <c:pt idx="2226">
                  <c:v>99.85107421875</c:v>
                </c:pt>
                <c:pt idx="2227">
                  <c:v>99.851220703124994</c:v>
                </c:pt>
                <c:pt idx="2228">
                  <c:v>99.851489257812503</c:v>
                </c:pt>
                <c:pt idx="2229">
                  <c:v>99.851245117187503</c:v>
                </c:pt>
                <c:pt idx="2230">
                  <c:v>99.850903320312497</c:v>
                </c:pt>
                <c:pt idx="2231">
                  <c:v>99.851586914062494</c:v>
                </c:pt>
                <c:pt idx="2232">
                  <c:v>99.852099609375003</c:v>
                </c:pt>
                <c:pt idx="2233">
                  <c:v>99.852758789062506</c:v>
                </c:pt>
                <c:pt idx="2234">
                  <c:v>99.852832031250003</c:v>
                </c:pt>
                <c:pt idx="2235">
                  <c:v>99.850781249999997</c:v>
                </c:pt>
                <c:pt idx="2236">
                  <c:v>99.849560546874997</c:v>
                </c:pt>
                <c:pt idx="2237">
                  <c:v>99.847924804687494</c:v>
                </c:pt>
                <c:pt idx="2238">
                  <c:v>99.846704101562494</c:v>
                </c:pt>
                <c:pt idx="2239">
                  <c:v>99.8480224609375</c:v>
                </c:pt>
                <c:pt idx="2240">
                  <c:v>99.849169921875003</c:v>
                </c:pt>
                <c:pt idx="2241">
                  <c:v>99.849780273437503</c:v>
                </c:pt>
                <c:pt idx="2242">
                  <c:v>99.851245117187503</c:v>
                </c:pt>
                <c:pt idx="2243">
                  <c:v>99.852124023437497</c:v>
                </c:pt>
                <c:pt idx="2244">
                  <c:v>99.852880859375006</c:v>
                </c:pt>
                <c:pt idx="2245">
                  <c:v>99.854028320312494</c:v>
                </c:pt>
                <c:pt idx="2246">
                  <c:v>99.854956054687506</c:v>
                </c:pt>
                <c:pt idx="2247">
                  <c:v>99.855273437500003</c:v>
                </c:pt>
                <c:pt idx="2248">
                  <c:v>99.855639648437503</c:v>
                </c:pt>
                <c:pt idx="2249">
                  <c:v>99.854760742187494</c:v>
                </c:pt>
                <c:pt idx="2250">
                  <c:v>99.853906249999994</c:v>
                </c:pt>
                <c:pt idx="2251">
                  <c:v>99.853759765625</c:v>
                </c:pt>
                <c:pt idx="2252">
                  <c:v>99.854077148437497</c:v>
                </c:pt>
                <c:pt idx="2253">
                  <c:v>99.854077148437497</c:v>
                </c:pt>
              </c:numCache>
            </c:numRef>
          </c:yVal>
          <c:smooth val="0"/>
          <c:extLst>
            <c:ext xmlns:c16="http://schemas.microsoft.com/office/drawing/2014/chart" uri="{C3380CC4-5D6E-409C-BE32-E72D297353CC}">
              <c16:uniqueId val="{00000000-A00B-489F-A648-19C2E02B8DB9}"/>
            </c:ext>
          </c:extLst>
        </c:ser>
        <c:dLbls>
          <c:showLegendKey val="0"/>
          <c:showVal val="0"/>
          <c:showCatName val="0"/>
          <c:showSerName val="0"/>
          <c:showPercent val="0"/>
          <c:showBubbleSize val="0"/>
        </c:dLbls>
        <c:axId val="550033744"/>
        <c:axId val="556369664"/>
      </c:scatterChart>
      <c:valAx>
        <c:axId val="550033744"/>
        <c:scaling>
          <c:orientation val="minMax"/>
          <c:max val="45"/>
          <c:min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6369664"/>
        <c:crosses val="autoZero"/>
        <c:crossBetween val="midCat"/>
      </c:valAx>
      <c:valAx>
        <c:axId val="556369664"/>
        <c:scaling>
          <c:orientation val="minMax"/>
          <c:max val="99.61"/>
          <c:min val="99.57499999999998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00337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Data'!$F$1</c:f>
              <c:strCache>
                <c:ptCount val="1"/>
                <c:pt idx="0">
                  <c:v>Pressure (kPa)</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Data'!$E$2:$E$2258</c:f>
              <c:numCache>
                <c:formatCode>General</c:formatCode>
                <c:ptCount val="2257"/>
                <c:pt idx="0">
                  <c:v>0</c:v>
                </c:pt>
                <c:pt idx="1">
                  <c:v>1.7011199999997947E-2</c:v>
                </c:pt>
                <c:pt idx="2">
                  <c:v>3.4022366666666436E-2</c:v>
                </c:pt>
                <c:pt idx="3">
                  <c:v>5.1033033333332395E-2</c:v>
                </c:pt>
                <c:pt idx="4">
                  <c:v>6.8043866666664593E-2</c:v>
                </c:pt>
                <c:pt idx="5">
                  <c:v>8.5056433333333334E-2</c:v>
                </c:pt>
                <c:pt idx="6">
                  <c:v>8.764149999999897E-2</c:v>
                </c:pt>
                <c:pt idx="7">
                  <c:v>0.10339163333333469</c:v>
                </c:pt>
                <c:pt idx="8">
                  <c:v>0.1191418833333311</c:v>
                </c:pt>
                <c:pt idx="9">
                  <c:v>0.1348941000000006</c:v>
                </c:pt>
                <c:pt idx="10">
                  <c:v>0.15064491666666602</c:v>
                </c:pt>
                <c:pt idx="11">
                  <c:v>0.16639641666666496</c:v>
                </c:pt>
                <c:pt idx="12">
                  <c:v>0.18214726666666745</c:v>
                </c:pt>
                <c:pt idx="13">
                  <c:v>0.1978988500000014</c:v>
                </c:pt>
                <c:pt idx="14">
                  <c:v>0.21365071666666607</c:v>
                </c:pt>
                <c:pt idx="15">
                  <c:v>0.22940351666666553</c:v>
                </c:pt>
                <c:pt idx="16">
                  <c:v>0.24515746666666777</c:v>
                </c:pt>
                <c:pt idx="17">
                  <c:v>0.26090941666666745</c:v>
                </c:pt>
                <c:pt idx="18">
                  <c:v>0.27666219999999841</c:v>
                </c:pt>
                <c:pt idx="19">
                  <c:v>0.29241479999999836</c:v>
                </c:pt>
                <c:pt idx="20">
                  <c:v>0.30817015000000081</c:v>
                </c:pt>
                <c:pt idx="21">
                  <c:v>0.32392103333333278</c:v>
                </c:pt>
                <c:pt idx="22">
                  <c:v>0.33967101666666699</c:v>
                </c:pt>
                <c:pt idx="23">
                  <c:v>0.35542216666666493</c:v>
                </c:pt>
                <c:pt idx="24">
                  <c:v>0.37117293333333234</c:v>
                </c:pt>
                <c:pt idx="25">
                  <c:v>0.38692358333333154</c:v>
                </c:pt>
                <c:pt idx="26">
                  <c:v>0.40267554999999977</c:v>
                </c:pt>
                <c:pt idx="27">
                  <c:v>0.41842530000000122</c:v>
                </c:pt>
                <c:pt idx="28">
                  <c:v>0.43417433333333216</c:v>
                </c:pt>
                <c:pt idx="29">
                  <c:v>0.44992369999999937</c:v>
                </c:pt>
                <c:pt idx="30">
                  <c:v>0.46567280000000061</c:v>
                </c:pt>
                <c:pt idx="31">
                  <c:v>0.48142063333333451</c:v>
                </c:pt>
                <c:pt idx="32">
                  <c:v>0.49716943333333269</c:v>
                </c:pt>
                <c:pt idx="33">
                  <c:v>0.51291788333333366</c:v>
                </c:pt>
                <c:pt idx="34">
                  <c:v>0.52866671666666509</c:v>
                </c:pt>
                <c:pt idx="35">
                  <c:v>0.54441586666666808</c:v>
                </c:pt>
                <c:pt idx="36">
                  <c:v>0.56016671666666673</c:v>
                </c:pt>
                <c:pt idx="37">
                  <c:v>0.57591779999999815</c:v>
                </c:pt>
                <c:pt idx="38">
                  <c:v>0.5916682499999979</c:v>
                </c:pt>
                <c:pt idx="39">
                  <c:v>0.60742083333333308</c:v>
                </c:pt>
                <c:pt idx="40">
                  <c:v>0.62317229999999879</c:v>
                </c:pt>
                <c:pt idx="41">
                  <c:v>0.63892393333333453</c:v>
                </c:pt>
                <c:pt idx="42">
                  <c:v>0.65467543333333345</c:v>
                </c:pt>
                <c:pt idx="43">
                  <c:v>0.67042691666666765</c:v>
                </c:pt>
                <c:pt idx="44">
                  <c:v>0.68617881666666558</c:v>
                </c:pt>
                <c:pt idx="45">
                  <c:v>0.70192973333333464</c:v>
                </c:pt>
                <c:pt idx="46">
                  <c:v>0.7176798666666665</c:v>
                </c:pt>
                <c:pt idx="47">
                  <c:v>0.73343073333333375</c:v>
                </c:pt>
                <c:pt idx="48">
                  <c:v>0.74918164999999892</c:v>
                </c:pt>
                <c:pt idx="49">
                  <c:v>0.76493226666666492</c:v>
                </c:pt>
                <c:pt idx="50">
                  <c:v>0.78068374999999912</c:v>
                </c:pt>
                <c:pt idx="51">
                  <c:v>0.79643693333333276</c:v>
                </c:pt>
                <c:pt idx="52">
                  <c:v>0.812187716666665</c:v>
                </c:pt>
                <c:pt idx="53">
                  <c:v>0.82793850000000091</c:v>
                </c:pt>
                <c:pt idx="54">
                  <c:v>0.84368891666666745</c:v>
                </c:pt>
                <c:pt idx="55">
                  <c:v>0.85944019999999832</c:v>
                </c:pt>
                <c:pt idx="56">
                  <c:v>0.87519233333333279</c:v>
                </c:pt>
                <c:pt idx="57">
                  <c:v>0.89094288333333227</c:v>
                </c:pt>
                <c:pt idx="58">
                  <c:v>0.9066936666666644</c:v>
                </c:pt>
                <c:pt idx="59">
                  <c:v>0.92244518333333192</c:v>
                </c:pt>
                <c:pt idx="60">
                  <c:v>0.93819688333333418</c:v>
                </c:pt>
                <c:pt idx="61">
                  <c:v>0.95394818333333353</c:v>
                </c:pt>
                <c:pt idx="62">
                  <c:v>0.96970053333333228</c:v>
                </c:pt>
                <c:pt idx="63">
                  <c:v>0.98545145000000123</c:v>
                </c:pt>
                <c:pt idx="64">
                  <c:v>1.0012025833333345</c:v>
                </c:pt>
                <c:pt idx="65">
                  <c:v>1.0169527666666682</c:v>
                </c:pt>
                <c:pt idx="66">
                  <c:v>1.0327024333333346</c:v>
                </c:pt>
                <c:pt idx="67">
                  <c:v>1.0484527333333327</c:v>
                </c:pt>
                <c:pt idx="68">
                  <c:v>1.0642044333333311</c:v>
                </c:pt>
                <c:pt idx="69">
                  <c:v>1.0799553166666669</c:v>
                </c:pt>
                <c:pt idx="70">
                  <c:v>1.0957058999999996</c:v>
                </c:pt>
                <c:pt idx="71">
                  <c:v>1.1114562833333328</c:v>
                </c:pt>
                <c:pt idx="72">
                  <c:v>1.1272060833333322</c:v>
                </c:pt>
                <c:pt idx="73">
                  <c:v>1.1429567833333332</c:v>
                </c:pt>
                <c:pt idx="74">
                  <c:v>1.158709399999998</c:v>
                </c:pt>
                <c:pt idx="75">
                  <c:v>1.1744615333333324</c:v>
                </c:pt>
                <c:pt idx="76">
                  <c:v>1.1902129833333333</c:v>
                </c:pt>
                <c:pt idx="77">
                  <c:v>1.2059642333333349</c:v>
                </c:pt>
                <c:pt idx="78">
                  <c:v>1.221715066666665</c:v>
                </c:pt>
                <c:pt idx="79">
                  <c:v>1.2374655166666646</c:v>
                </c:pt>
                <c:pt idx="80">
                  <c:v>1.2532166999999996</c:v>
                </c:pt>
                <c:pt idx="81">
                  <c:v>1.2689674166666653</c:v>
                </c:pt>
                <c:pt idx="82">
                  <c:v>1.2847166499999996</c:v>
                </c:pt>
                <c:pt idx="83">
                  <c:v>1.3004663166666659</c:v>
                </c:pt>
                <c:pt idx="84">
                  <c:v>1.3162155833333335</c:v>
                </c:pt>
                <c:pt idx="85">
                  <c:v>1.3319661833333347</c:v>
                </c:pt>
                <c:pt idx="86">
                  <c:v>1.3477167666666674</c:v>
                </c:pt>
                <c:pt idx="87">
                  <c:v>1.3634666833333313</c:v>
                </c:pt>
                <c:pt idx="88">
                  <c:v>1.3792170166666664</c:v>
                </c:pt>
                <c:pt idx="89">
                  <c:v>1.3949659833333348</c:v>
                </c:pt>
                <c:pt idx="90">
                  <c:v>1.4107151166666654</c:v>
                </c:pt>
                <c:pt idx="91">
                  <c:v>1.4264649833333314</c:v>
                </c:pt>
                <c:pt idx="92">
                  <c:v>1.4422141000000011</c:v>
                </c:pt>
                <c:pt idx="93">
                  <c:v>1.457965200000001</c:v>
                </c:pt>
                <c:pt idx="94">
                  <c:v>1.4737149499999986</c:v>
                </c:pt>
                <c:pt idx="95">
                  <c:v>1.4894634666666662</c:v>
                </c:pt>
                <c:pt idx="96">
                  <c:v>1.505213466666665</c:v>
                </c:pt>
                <c:pt idx="97">
                  <c:v>1.5209628999999987</c:v>
                </c:pt>
                <c:pt idx="98">
                  <c:v>1.536714166666665</c:v>
                </c:pt>
                <c:pt idx="99">
                  <c:v>1.5524660833333315</c:v>
                </c:pt>
                <c:pt idx="100">
                  <c:v>1.5682172333333331</c:v>
                </c:pt>
                <c:pt idx="101">
                  <c:v>1.5839686666666657</c:v>
                </c:pt>
                <c:pt idx="102">
                  <c:v>1.5997188666666677</c:v>
                </c:pt>
                <c:pt idx="103">
                  <c:v>1.6154686000000007</c:v>
                </c:pt>
                <c:pt idx="104">
                  <c:v>1.6312195166666659</c:v>
                </c:pt>
                <c:pt idx="105">
                  <c:v>1.6469694000000004</c:v>
                </c:pt>
                <c:pt idx="106">
                  <c:v>1.6627195999999989</c:v>
                </c:pt>
                <c:pt idx="107">
                  <c:v>1.6784702166666647</c:v>
                </c:pt>
                <c:pt idx="108">
                  <c:v>1.6942210166666656</c:v>
                </c:pt>
                <c:pt idx="109">
                  <c:v>1.7099713333333322</c:v>
                </c:pt>
                <c:pt idx="110">
                  <c:v>1.7257207500000011</c:v>
                </c:pt>
                <c:pt idx="111">
                  <c:v>1.7414697833333321</c:v>
                </c:pt>
                <c:pt idx="112">
                  <c:v>1.757220083333334</c:v>
                </c:pt>
                <c:pt idx="113">
                  <c:v>1.7729701499999995</c:v>
                </c:pt>
                <c:pt idx="114">
                  <c:v>1.7887201166666651</c:v>
                </c:pt>
                <c:pt idx="115">
                  <c:v>1.8044693833333327</c:v>
                </c:pt>
                <c:pt idx="116">
                  <c:v>1.8202191666666674</c:v>
                </c:pt>
                <c:pt idx="117">
                  <c:v>1.8359678666666659</c:v>
                </c:pt>
                <c:pt idx="118">
                  <c:v>1.8517160333333322</c:v>
                </c:pt>
                <c:pt idx="119">
                  <c:v>1.8674642500000005</c:v>
                </c:pt>
                <c:pt idx="120">
                  <c:v>1.8832125833333331</c:v>
                </c:pt>
                <c:pt idx="121">
                  <c:v>1.8989599499999978</c:v>
                </c:pt>
                <c:pt idx="122">
                  <c:v>1.9147099333333319</c:v>
                </c:pt>
                <c:pt idx="123">
                  <c:v>1.9304616833333321</c:v>
                </c:pt>
                <c:pt idx="124">
                  <c:v>1.9462110833333326</c:v>
                </c:pt>
                <c:pt idx="125">
                  <c:v>1.9619602666666651</c:v>
                </c:pt>
                <c:pt idx="126">
                  <c:v>1.9777094666666661</c:v>
                </c:pt>
                <c:pt idx="127">
                  <c:v>1.9934591666666657</c:v>
                </c:pt>
                <c:pt idx="128">
                  <c:v>2.0092108833333326</c:v>
                </c:pt>
                <c:pt idx="129">
                  <c:v>2.024963199999998</c:v>
                </c:pt>
                <c:pt idx="130">
                  <c:v>2.0407124333333324</c:v>
                </c:pt>
                <c:pt idx="131">
                  <c:v>2.0564627833333322</c:v>
                </c:pt>
                <c:pt idx="132">
                  <c:v>2.0722130833333341</c:v>
                </c:pt>
                <c:pt idx="133">
                  <c:v>2.0879641166666678</c:v>
                </c:pt>
                <c:pt idx="134">
                  <c:v>2.1037153166666673</c:v>
                </c:pt>
                <c:pt idx="135">
                  <c:v>2.1194659166666647</c:v>
                </c:pt>
                <c:pt idx="136">
                  <c:v>2.1352160999999987</c:v>
                </c:pt>
                <c:pt idx="137">
                  <c:v>2.1509652666666663</c:v>
                </c:pt>
                <c:pt idx="138">
                  <c:v>2.1667143166666656</c:v>
                </c:pt>
                <c:pt idx="139">
                  <c:v>2.1824657166666648</c:v>
                </c:pt>
                <c:pt idx="140">
                  <c:v>2.1982168833333313</c:v>
                </c:pt>
                <c:pt idx="141">
                  <c:v>2.2139682500000011</c:v>
                </c:pt>
                <c:pt idx="142">
                  <c:v>2.2297195333333319</c:v>
                </c:pt>
                <c:pt idx="143">
                  <c:v>2.2454700000000001</c:v>
                </c:pt>
                <c:pt idx="144">
                  <c:v>2.2612216500000009</c:v>
                </c:pt>
                <c:pt idx="145">
                  <c:v>2.2769742833333337</c:v>
                </c:pt>
                <c:pt idx="146">
                  <c:v>2.2927246166666655</c:v>
                </c:pt>
                <c:pt idx="147">
                  <c:v>2.3084740166666657</c:v>
                </c:pt>
                <c:pt idx="148">
                  <c:v>2.3242251499999989</c:v>
                </c:pt>
                <c:pt idx="149">
                  <c:v>2.3399760166666663</c:v>
                </c:pt>
                <c:pt idx="150">
                  <c:v>2.3557257666666676</c:v>
                </c:pt>
                <c:pt idx="151">
                  <c:v>2.371474966666665</c:v>
                </c:pt>
                <c:pt idx="152">
                  <c:v>2.3872234333333342</c:v>
                </c:pt>
                <c:pt idx="153">
                  <c:v>2.4029717499999985</c:v>
                </c:pt>
                <c:pt idx="154">
                  <c:v>2.4187208833333331</c:v>
                </c:pt>
                <c:pt idx="155">
                  <c:v>2.4344707666666676</c:v>
                </c:pt>
                <c:pt idx="156">
                  <c:v>2.4502195333333323</c:v>
                </c:pt>
                <c:pt idx="157">
                  <c:v>2.4659690500000009</c:v>
                </c:pt>
                <c:pt idx="158">
                  <c:v>2.4817195833333319</c:v>
                </c:pt>
                <c:pt idx="159">
                  <c:v>2.4974689166666661</c:v>
                </c:pt>
                <c:pt idx="160">
                  <c:v>2.5132199833333329</c:v>
                </c:pt>
                <c:pt idx="161">
                  <c:v>2.5289715999999998</c:v>
                </c:pt>
                <c:pt idx="162">
                  <c:v>2.5447241333333332</c:v>
                </c:pt>
                <c:pt idx="163">
                  <c:v>2.5604734166666656</c:v>
                </c:pt>
                <c:pt idx="164">
                  <c:v>2.5762258000000013</c:v>
                </c:pt>
                <c:pt idx="165">
                  <c:v>2.5919783333333348</c:v>
                </c:pt>
                <c:pt idx="166">
                  <c:v>2.6077315999999997</c:v>
                </c:pt>
                <c:pt idx="167">
                  <c:v>2.6234826</c:v>
                </c:pt>
                <c:pt idx="168">
                  <c:v>2.6392320166666652</c:v>
                </c:pt>
                <c:pt idx="169">
                  <c:v>2.6549833833333349</c:v>
                </c:pt>
                <c:pt idx="170">
                  <c:v>2.6707355166666655</c:v>
                </c:pt>
                <c:pt idx="171">
                  <c:v>2.6864869499999977</c:v>
                </c:pt>
                <c:pt idx="172">
                  <c:v>2.7022387499999998</c:v>
                </c:pt>
                <c:pt idx="173">
                  <c:v>2.7179900833333326</c:v>
                </c:pt>
                <c:pt idx="174">
                  <c:v>2.7337413000000006</c:v>
                </c:pt>
                <c:pt idx="175">
                  <c:v>2.7494931500000006</c:v>
                </c:pt>
                <c:pt idx="176">
                  <c:v>2.7652447000000016</c:v>
                </c:pt>
                <c:pt idx="177">
                  <c:v>2.7809974333333343</c:v>
                </c:pt>
                <c:pt idx="178">
                  <c:v>2.796749483333334</c:v>
                </c:pt>
                <c:pt idx="179">
                  <c:v>2.8124990666666654</c:v>
                </c:pt>
                <c:pt idx="180">
                  <c:v>2.8282479666666669</c:v>
                </c:pt>
                <c:pt idx="181">
                  <c:v>2.8439970666666681</c:v>
                </c:pt>
                <c:pt idx="182">
                  <c:v>2.8597469666666675</c:v>
                </c:pt>
                <c:pt idx="183">
                  <c:v>2.8754970666666662</c:v>
                </c:pt>
                <c:pt idx="184">
                  <c:v>2.8912482999999991</c:v>
                </c:pt>
                <c:pt idx="185">
                  <c:v>2.9069983499999998</c:v>
                </c:pt>
                <c:pt idx="186">
                  <c:v>2.9227478333333314</c:v>
                </c:pt>
                <c:pt idx="187">
                  <c:v>2.9384973999999979</c:v>
                </c:pt>
                <c:pt idx="188">
                  <c:v>2.9542484166666667</c:v>
                </c:pt>
                <c:pt idx="189">
                  <c:v>2.969998716666665</c:v>
                </c:pt>
                <c:pt idx="190">
                  <c:v>2.985747949999999</c:v>
                </c:pt>
                <c:pt idx="191">
                  <c:v>3.0014984166666676</c:v>
                </c:pt>
                <c:pt idx="192">
                  <c:v>3.0172500833333324</c:v>
                </c:pt>
                <c:pt idx="193">
                  <c:v>3.0330012000000011</c:v>
                </c:pt>
                <c:pt idx="194">
                  <c:v>3.0487522333333343</c:v>
                </c:pt>
                <c:pt idx="195">
                  <c:v>3.0645053833333313</c:v>
                </c:pt>
                <c:pt idx="196">
                  <c:v>3.0802586999999977</c:v>
                </c:pt>
                <c:pt idx="197">
                  <c:v>3.096011366666668</c:v>
                </c:pt>
                <c:pt idx="198">
                  <c:v>3.1117616999999997</c:v>
                </c:pt>
                <c:pt idx="199">
                  <c:v>3.1275135666666682</c:v>
                </c:pt>
                <c:pt idx="200">
                  <c:v>3.1432644166666668</c:v>
                </c:pt>
                <c:pt idx="201">
                  <c:v>3.1590134833333345</c:v>
                </c:pt>
                <c:pt idx="202">
                  <c:v>3.1747639166666657</c:v>
                </c:pt>
                <c:pt idx="203">
                  <c:v>3.1905152000000006</c:v>
                </c:pt>
                <c:pt idx="204">
                  <c:v>3.2062664333333335</c:v>
                </c:pt>
                <c:pt idx="205">
                  <c:v>3.2220189166666651</c:v>
                </c:pt>
                <c:pt idx="206">
                  <c:v>3.2377708666666649</c:v>
                </c:pt>
                <c:pt idx="207">
                  <c:v>3.2535224833333323</c:v>
                </c:pt>
                <c:pt idx="208">
                  <c:v>3.2692735666666675</c:v>
                </c:pt>
                <c:pt idx="209">
                  <c:v>3.2850255333333318</c:v>
                </c:pt>
                <c:pt idx="210">
                  <c:v>3.3007774166666648</c:v>
                </c:pt>
                <c:pt idx="211">
                  <c:v>3.3165290666666656</c:v>
                </c:pt>
                <c:pt idx="212">
                  <c:v>3.3322785500000007</c:v>
                </c:pt>
                <c:pt idx="213">
                  <c:v>3.3480279999999993</c:v>
                </c:pt>
                <c:pt idx="214">
                  <c:v>3.3637779666666652</c:v>
                </c:pt>
                <c:pt idx="215">
                  <c:v>3.3795286833333344</c:v>
                </c:pt>
                <c:pt idx="216">
                  <c:v>3.3952797666666661</c:v>
                </c:pt>
                <c:pt idx="217">
                  <c:v>3.4110315666666677</c:v>
                </c:pt>
                <c:pt idx="218">
                  <c:v>3.4267816666666664</c:v>
                </c:pt>
                <c:pt idx="219">
                  <c:v>3.4425326000000003</c:v>
                </c:pt>
                <c:pt idx="220">
                  <c:v>3.4582834166666658</c:v>
                </c:pt>
                <c:pt idx="221">
                  <c:v>3.4740328000000016</c:v>
                </c:pt>
                <c:pt idx="222">
                  <c:v>3.4897815499999978</c:v>
                </c:pt>
                <c:pt idx="223">
                  <c:v>3.505531583333334</c:v>
                </c:pt>
                <c:pt idx="224">
                  <c:v>3.5212821666666665</c:v>
                </c:pt>
                <c:pt idx="225">
                  <c:v>3.5370337166666674</c:v>
                </c:pt>
                <c:pt idx="226">
                  <c:v>3.5527846666666658</c:v>
                </c:pt>
                <c:pt idx="227">
                  <c:v>3.568535433333333</c:v>
                </c:pt>
                <c:pt idx="228">
                  <c:v>3.5842857166666664</c:v>
                </c:pt>
                <c:pt idx="229">
                  <c:v>3.6000360000000002</c:v>
                </c:pt>
                <c:pt idx="230">
                  <c:v>3.6157870333333335</c:v>
                </c:pt>
                <c:pt idx="231">
                  <c:v>3.6315382833333314</c:v>
                </c:pt>
                <c:pt idx="232">
                  <c:v>3.6472883666666651</c:v>
                </c:pt>
                <c:pt idx="233">
                  <c:v>3.6630379999999985</c:v>
                </c:pt>
                <c:pt idx="234">
                  <c:v>3.6787897666666671</c:v>
                </c:pt>
                <c:pt idx="235">
                  <c:v>3.6945395666666667</c:v>
                </c:pt>
                <c:pt idx="236">
                  <c:v>3.7102890999999998</c:v>
                </c:pt>
                <c:pt idx="237">
                  <c:v>3.7260387999999995</c:v>
                </c:pt>
                <c:pt idx="238">
                  <c:v>3.7417890499999999</c:v>
                </c:pt>
                <c:pt idx="239">
                  <c:v>3.7575397666666657</c:v>
                </c:pt>
                <c:pt idx="240">
                  <c:v>3.7732889499999982</c:v>
                </c:pt>
                <c:pt idx="241">
                  <c:v>3.7890394833333327</c:v>
                </c:pt>
                <c:pt idx="242">
                  <c:v>3.8047903833333332</c:v>
                </c:pt>
                <c:pt idx="243">
                  <c:v>3.8205422499999977</c:v>
                </c:pt>
                <c:pt idx="244">
                  <c:v>3.8362930666666673</c:v>
                </c:pt>
                <c:pt idx="245">
                  <c:v>3.8520412166666649</c:v>
                </c:pt>
                <c:pt idx="246">
                  <c:v>3.8677898500000008</c:v>
                </c:pt>
                <c:pt idx="247">
                  <c:v>3.8835412833333334</c:v>
                </c:pt>
                <c:pt idx="248">
                  <c:v>3.8992912666666673</c:v>
                </c:pt>
                <c:pt idx="249">
                  <c:v>3.9150423166666655</c:v>
                </c:pt>
                <c:pt idx="250">
                  <c:v>3.9307937166666647</c:v>
                </c:pt>
                <c:pt idx="251">
                  <c:v>3.9465437999999988</c:v>
                </c:pt>
                <c:pt idx="252">
                  <c:v>3.9622947333333323</c:v>
                </c:pt>
                <c:pt idx="253">
                  <c:v>3.9780444166666675</c:v>
                </c:pt>
                <c:pt idx="254">
                  <c:v>3.9937928499999997</c:v>
                </c:pt>
                <c:pt idx="255">
                  <c:v>4.0095410499999993</c:v>
                </c:pt>
                <c:pt idx="256">
                  <c:v>4.0252913333333327</c:v>
                </c:pt>
                <c:pt idx="257">
                  <c:v>4.0410428666666656</c:v>
                </c:pt>
                <c:pt idx="258">
                  <c:v>4.0567942666666683</c:v>
                </c:pt>
                <c:pt idx="259">
                  <c:v>4.0725450999999984</c:v>
                </c:pt>
                <c:pt idx="260">
                  <c:v>4.088295883333334</c:v>
                </c:pt>
                <c:pt idx="261">
                  <c:v>4.104048083333331</c:v>
                </c:pt>
                <c:pt idx="262">
                  <c:v>4.1198012666666655</c:v>
                </c:pt>
                <c:pt idx="263">
                  <c:v>4.1355530499999986</c:v>
                </c:pt>
                <c:pt idx="264">
                  <c:v>4.1513036999999979</c:v>
                </c:pt>
                <c:pt idx="265">
                  <c:v>4.167053199999998</c:v>
                </c:pt>
                <c:pt idx="266">
                  <c:v>4.1828039166666677</c:v>
                </c:pt>
                <c:pt idx="267">
                  <c:v>4.1985530333333339</c:v>
                </c:pt>
                <c:pt idx="268">
                  <c:v>4.2143011000000001</c:v>
                </c:pt>
                <c:pt idx="269">
                  <c:v>4.2300497500000009</c:v>
                </c:pt>
                <c:pt idx="270">
                  <c:v>4.245798316666666</c:v>
                </c:pt>
                <c:pt idx="271">
                  <c:v>4.2615466499999988</c:v>
                </c:pt>
                <c:pt idx="272">
                  <c:v>4.2772966666666665</c:v>
                </c:pt>
                <c:pt idx="273">
                  <c:v>4.2930448833333346</c:v>
                </c:pt>
                <c:pt idx="274">
                  <c:v>4.3087929500000008</c:v>
                </c:pt>
                <c:pt idx="275">
                  <c:v>4.3245409166666677</c:v>
                </c:pt>
                <c:pt idx="276">
                  <c:v>4.3402891999999991</c:v>
                </c:pt>
                <c:pt idx="277">
                  <c:v>4.356040150000001</c:v>
                </c:pt>
                <c:pt idx="278">
                  <c:v>4.3717906333333341</c:v>
                </c:pt>
                <c:pt idx="279">
                  <c:v>4.387541483333333</c:v>
                </c:pt>
                <c:pt idx="280">
                  <c:v>4.4032911833333328</c:v>
                </c:pt>
                <c:pt idx="281">
                  <c:v>4.4190396999999999</c:v>
                </c:pt>
                <c:pt idx="282">
                  <c:v>4.4347887166666657</c:v>
                </c:pt>
                <c:pt idx="283">
                  <c:v>4.4505374499999979</c:v>
                </c:pt>
                <c:pt idx="284">
                  <c:v>4.4662851666666672</c:v>
                </c:pt>
                <c:pt idx="285">
                  <c:v>4.4820347666666676</c:v>
                </c:pt>
                <c:pt idx="286">
                  <c:v>4.4977816333333331</c:v>
                </c:pt>
                <c:pt idx="287">
                  <c:v>4.5135279499999985</c:v>
                </c:pt>
                <c:pt idx="288">
                  <c:v>4.529274216666666</c:v>
                </c:pt>
                <c:pt idx="289">
                  <c:v>4.5450210000000011</c:v>
                </c:pt>
                <c:pt idx="290">
                  <c:v>4.560767649999999</c:v>
                </c:pt>
                <c:pt idx="291">
                  <c:v>4.5765158833333315</c:v>
                </c:pt>
                <c:pt idx="292">
                  <c:v>4.592261416666668</c:v>
                </c:pt>
                <c:pt idx="293">
                  <c:v>4.6080070499999994</c:v>
                </c:pt>
                <c:pt idx="294">
                  <c:v>4.6237548500000001</c:v>
                </c:pt>
                <c:pt idx="295">
                  <c:v>4.6395031499999995</c:v>
                </c:pt>
                <c:pt idx="296">
                  <c:v>4.655251316666666</c:v>
                </c:pt>
                <c:pt idx="297">
                  <c:v>4.6709998000000006</c:v>
                </c:pt>
                <c:pt idx="298">
                  <c:v>4.6867475333333344</c:v>
                </c:pt>
                <c:pt idx="299">
                  <c:v>4.7024951166666673</c:v>
                </c:pt>
                <c:pt idx="300">
                  <c:v>4.7182440666666672</c:v>
                </c:pt>
                <c:pt idx="301">
                  <c:v>4.7339932166666658</c:v>
                </c:pt>
                <c:pt idx="302">
                  <c:v>4.7497444000000009</c:v>
                </c:pt>
                <c:pt idx="303">
                  <c:v>4.7654914333333336</c:v>
                </c:pt>
                <c:pt idx="304">
                  <c:v>4.7812372666666647</c:v>
                </c:pt>
                <c:pt idx="305">
                  <c:v>4.796984300000001</c:v>
                </c:pt>
                <c:pt idx="306">
                  <c:v>4.8127339166666649</c:v>
                </c:pt>
                <c:pt idx="307">
                  <c:v>4.8284833833333325</c:v>
                </c:pt>
                <c:pt idx="308">
                  <c:v>4.8442328000000012</c:v>
                </c:pt>
                <c:pt idx="309">
                  <c:v>4.8599809499999989</c:v>
                </c:pt>
                <c:pt idx="310">
                  <c:v>4.8757292000000003</c:v>
                </c:pt>
                <c:pt idx="311">
                  <c:v>4.8914800833333327</c:v>
                </c:pt>
                <c:pt idx="312">
                  <c:v>4.9072305999999992</c:v>
                </c:pt>
                <c:pt idx="313">
                  <c:v>4.9229772833333341</c:v>
                </c:pt>
                <c:pt idx="314">
                  <c:v>4.9387243499999993</c:v>
                </c:pt>
                <c:pt idx="315">
                  <c:v>4.9544729333333333</c:v>
                </c:pt>
                <c:pt idx="316">
                  <c:v>4.9702196333333326</c:v>
                </c:pt>
                <c:pt idx="317">
                  <c:v>4.9859667333333313</c:v>
                </c:pt>
                <c:pt idx="318">
                  <c:v>5.0017145166666674</c:v>
                </c:pt>
                <c:pt idx="319">
                  <c:v>5.0174634333333339</c:v>
                </c:pt>
                <c:pt idx="320">
                  <c:v>5.0332133666666667</c:v>
                </c:pt>
                <c:pt idx="321">
                  <c:v>5.0489626499999982</c:v>
                </c:pt>
                <c:pt idx="322">
                  <c:v>5.0647117833333333</c:v>
                </c:pt>
                <c:pt idx="323">
                  <c:v>5.0804603666666672</c:v>
                </c:pt>
                <c:pt idx="324">
                  <c:v>5.0962096333333342</c:v>
                </c:pt>
                <c:pt idx="325">
                  <c:v>5.1119594166666653</c:v>
                </c:pt>
                <c:pt idx="326">
                  <c:v>5.127708150000001</c:v>
                </c:pt>
                <c:pt idx="327">
                  <c:v>5.143457033333334</c:v>
                </c:pt>
                <c:pt idx="328">
                  <c:v>5.1592054166666648</c:v>
                </c:pt>
                <c:pt idx="329">
                  <c:v>5.1749530333333347</c:v>
                </c:pt>
                <c:pt idx="330">
                  <c:v>5.1906994333333314</c:v>
                </c:pt>
                <c:pt idx="331">
                  <c:v>5.2064480499999979</c:v>
                </c:pt>
                <c:pt idx="332">
                  <c:v>5.2221965500000014</c:v>
                </c:pt>
                <c:pt idx="333">
                  <c:v>5.2379444833333348</c:v>
                </c:pt>
                <c:pt idx="334">
                  <c:v>5.2536921000000003</c:v>
                </c:pt>
                <c:pt idx="335">
                  <c:v>5.2694384166666657</c:v>
                </c:pt>
                <c:pt idx="336">
                  <c:v>5.2851863333333311</c:v>
                </c:pt>
                <c:pt idx="337">
                  <c:v>5.3009319333333336</c:v>
                </c:pt>
                <c:pt idx="338">
                  <c:v>5.3166764833333335</c:v>
                </c:pt>
                <c:pt idx="339">
                  <c:v>5.3324207833333315</c:v>
                </c:pt>
                <c:pt idx="340">
                  <c:v>5.3481661500000008</c:v>
                </c:pt>
                <c:pt idx="341">
                  <c:v>5.3639112333333321</c:v>
                </c:pt>
                <c:pt idx="342">
                  <c:v>5.3796572333333339</c:v>
                </c:pt>
                <c:pt idx="343">
                  <c:v>5.3954046999999985</c:v>
                </c:pt>
                <c:pt idx="344">
                  <c:v>5.4111511333333322</c:v>
                </c:pt>
                <c:pt idx="345">
                  <c:v>5.4268989833333343</c:v>
                </c:pt>
                <c:pt idx="346">
                  <c:v>5.4426459500000002</c:v>
                </c:pt>
                <c:pt idx="347">
                  <c:v>5.4583928333333347</c:v>
                </c:pt>
                <c:pt idx="348">
                  <c:v>5.4741403999999987</c:v>
                </c:pt>
                <c:pt idx="349">
                  <c:v>5.4898868166666679</c:v>
                </c:pt>
                <c:pt idx="350">
                  <c:v>5.5056330499999984</c:v>
                </c:pt>
                <c:pt idx="351">
                  <c:v>5.5213782</c:v>
                </c:pt>
                <c:pt idx="352">
                  <c:v>5.5371230000000002</c:v>
                </c:pt>
                <c:pt idx="353">
                  <c:v>5.5528679333333342</c:v>
                </c:pt>
                <c:pt idx="354">
                  <c:v>5.568612916666666</c:v>
                </c:pt>
                <c:pt idx="355">
                  <c:v>5.5843564166666662</c:v>
                </c:pt>
                <c:pt idx="356">
                  <c:v>5.6001012333333318</c:v>
                </c:pt>
                <c:pt idx="357">
                  <c:v>5.6158464999999982</c:v>
                </c:pt>
                <c:pt idx="358">
                  <c:v>5.6315926500000009</c:v>
                </c:pt>
                <c:pt idx="359">
                  <c:v>5.6473385166666654</c:v>
                </c:pt>
                <c:pt idx="360">
                  <c:v>5.6630833166666665</c:v>
                </c:pt>
                <c:pt idx="361">
                  <c:v>5.6788290999999997</c:v>
                </c:pt>
                <c:pt idx="362">
                  <c:v>5.6945743166666682</c:v>
                </c:pt>
                <c:pt idx="363">
                  <c:v>5.7103186833333321</c:v>
                </c:pt>
                <c:pt idx="364">
                  <c:v>5.7260635333333312</c:v>
                </c:pt>
                <c:pt idx="365">
                  <c:v>5.7418076333333339</c:v>
                </c:pt>
                <c:pt idx="366">
                  <c:v>5.7575528999999994</c:v>
                </c:pt>
                <c:pt idx="367">
                  <c:v>5.7732978833333313</c:v>
                </c:pt>
                <c:pt idx="368">
                  <c:v>5.7890418666666656</c:v>
                </c:pt>
                <c:pt idx="369">
                  <c:v>5.8047850499999978</c:v>
                </c:pt>
                <c:pt idx="370">
                  <c:v>5.8205294499999995</c:v>
                </c:pt>
                <c:pt idx="371">
                  <c:v>5.8362725166666678</c:v>
                </c:pt>
                <c:pt idx="372">
                  <c:v>5.8520157833333313</c:v>
                </c:pt>
                <c:pt idx="373">
                  <c:v>5.8677589833333323</c:v>
                </c:pt>
                <c:pt idx="374">
                  <c:v>5.8835033333333326</c:v>
                </c:pt>
                <c:pt idx="375">
                  <c:v>5.8992482666666657</c:v>
                </c:pt>
                <c:pt idx="376">
                  <c:v>5.9149904166666678</c:v>
                </c:pt>
                <c:pt idx="377">
                  <c:v>5.9307326166666678</c:v>
                </c:pt>
                <c:pt idx="378">
                  <c:v>5.9464756166666648</c:v>
                </c:pt>
                <c:pt idx="379">
                  <c:v>5.9622189666666676</c:v>
                </c:pt>
                <c:pt idx="380">
                  <c:v>5.9779625166666692</c:v>
                </c:pt>
                <c:pt idx="381">
                  <c:v>5.9937066666666698</c:v>
                </c:pt>
                <c:pt idx="382">
                  <c:v>6.0094491666666654</c:v>
                </c:pt>
                <c:pt idx="383">
                  <c:v>6.0251917166666695</c:v>
                </c:pt>
                <c:pt idx="384">
                  <c:v>6.0409362333333316</c:v>
                </c:pt>
                <c:pt idx="385">
                  <c:v>6.0566812000000025</c:v>
                </c:pt>
                <c:pt idx="386">
                  <c:v>6.0724248666666654</c:v>
                </c:pt>
                <c:pt idx="387">
                  <c:v>6.0881705166666658</c:v>
                </c:pt>
                <c:pt idx="388">
                  <c:v>6.1039158666666635</c:v>
                </c:pt>
                <c:pt idx="389">
                  <c:v>6.1196605000000011</c:v>
                </c:pt>
                <c:pt idx="390">
                  <c:v>6.1354045666666632</c:v>
                </c:pt>
                <c:pt idx="391">
                  <c:v>6.1511490833333333</c:v>
                </c:pt>
                <c:pt idx="392">
                  <c:v>6.1668957999999972</c:v>
                </c:pt>
                <c:pt idx="393">
                  <c:v>6.1826412666666632</c:v>
                </c:pt>
                <c:pt idx="394">
                  <c:v>6.1983881499999978</c:v>
                </c:pt>
                <c:pt idx="395">
                  <c:v>6.2141361999999996</c:v>
                </c:pt>
                <c:pt idx="396">
                  <c:v>6.2298832833333337</c:v>
                </c:pt>
                <c:pt idx="397">
                  <c:v>6.2456300833333289</c:v>
                </c:pt>
                <c:pt idx="398">
                  <c:v>6.2613777000000024</c:v>
                </c:pt>
                <c:pt idx="399">
                  <c:v>6.2771255666666699</c:v>
                </c:pt>
                <c:pt idx="400">
                  <c:v>6.2928736833333305</c:v>
                </c:pt>
                <c:pt idx="401">
                  <c:v>6.3086212166666655</c:v>
                </c:pt>
                <c:pt idx="402">
                  <c:v>6.3243685500000009</c:v>
                </c:pt>
                <c:pt idx="403">
                  <c:v>6.3401169166666627</c:v>
                </c:pt>
                <c:pt idx="404">
                  <c:v>6.3558644166666678</c:v>
                </c:pt>
                <c:pt idx="405">
                  <c:v>6.3716098833333339</c:v>
                </c:pt>
                <c:pt idx="406">
                  <c:v>6.3873528833333317</c:v>
                </c:pt>
                <c:pt idx="407">
                  <c:v>6.4030981833333351</c:v>
                </c:pt>
                <c:pt idx="408">
                  <c:v>6.4188436333333359</c:v>
                </c:pt>
                <c:pt idx="409">
                  <c:v>6.4345881833333349</c:v>
                </c:pt>
                <c:pt idx="410">
                  <c:v>6.4503349500000011</c:v>
                </c:pt>
                <c:pt idx="411">
                  <c:v>6.4660807166666698</c:v>
                </c:pt>
                <c:pt idx="412">
                  <c:v>6.4818254333333316</c:v>
                </c:pt>
                <c:pt idx="413">
                  <c:v>6.4975710333333305</c:v>
                </c:pt>
                <c:pt idx="414">
                  <c:v>6.5133167999999992</c:v>
                </c:pt>
                <c:pt idx="415">
                  <c:v>6.5290625166666665</c:v>
                </c:pt>
                <c:pt idx="416">
                  <c:v>6.544808449999997</c:v>
                </c:pt>
                <c:pt idx="417">
                  <c:v>6.5605536999999989</c:v>
                </c:pt>
                <c:pt idx="418">
                  <c:v>6.5762986499999974</c:v>
                </c:pt>
                <c:pt idx="419">
                  <c:v>6.5920427833333326</c:v>
                </c:pt>
                <c:pt idx="420">
                  <c:v>6.6077892833333332</c:v>
                </c:pt>
                <c:pt idx="421">
                  <c:v>6.6235345166666697</c:v>
                </c:pt>
                <c:pt idx="422">
                  <c:v>6.6392790333333327</c:v>
                </c:pt>
                <c:pt idx="423">
                  <c:v>6.6550229166666668</c:v>
                </c:pt>
                <c:pt idx="424">
                  <c:v>6.6707660833333344</c:v>
                </c:pt>
                <c:pt idx="425">
                  <c:v>6.6865077000000008</c:v>
                </c:pt>
                <c:pt idx="426">
                  <c:v>6.7022484833333316</c:v>
                </c:pt>
                <c:pt idx="427">
                  <c:v>6.7179907666666701</c:v>
                </c:pt>
                <c:pt idx="428">
                  <c:v>6.7337344833333344</c:v>
                </c:pt>
                <c:pt idx="429">
                  <c:v>6.7494767833333302</c:v>
                </c:pt>
                <c:pt idx="430">
                  <c:v>6.7652197833333352</c:v>
                </c:pt>
                <c:pt idx="431">
                  <c:v>6.7809617499999986</c:v>
                </c:pt>
                <c:pt idx="432">
                  <c:v>6.7967034333333309</c:v>
                </c:pt>
                <c:pt idx="433">
                  <c:v>6.8124445666666666</c:v>
                </c:pt>
                <c:pt idx="434">
                  <c:v>6.828186916666664</c:v>
                </c:pt>
                <c:pt idx="435">
                  <c:v>6.8439290666666697</c:v>
                </c:pt>
                <c:pt idx="436">
                  <c:v>6.8596702499999989</c:v>
                </c:pt>
                <c:pt idx="437">
                  <c:v>6.8754133500000005</c:v>
                </c:pt>
                <c:pt idx="438">
                  <c:v>6.8911565999999995</c:v>
                </c:pt>
                <c:pt idx="439">
                  <c:v>6.9069002833333339</c:v>
                </c:pt>
                <c:pt idx="440">
                  <c:v>6.9226440833333296</c:v>
                </c:pt>
                <c:pt idx="441">
                  <c:v>6.9383874000000025</c:v>
                </c:pt>
                <c:pt idx="442">
                  <c:v>6.9541307166666684</c:v>
                </c:pt>
                <c:pt idx="443">
                  <c:v>6.9698746833333338</c:v>
                </c:pt>
                <c:pt idx="444">
                  <c:v>6.9856181999999993</c:v>
                </c:pt>
                <c:pt idx="445">
                  <c:v>7.0013623666666644</c:v>
                </c:pt>
                <c:pt idx="446">
                  <c:v>7.0171060833333359</c:v>
                </c:pt>
                <c:pt idx="447">
                  <c:v>7.0328502833333308</c:v>
                </c:pt>
                <c:pt idx="448">
                  <c:v>7.0485942000000019</c:v>
                </c:pt>
                <c:pt idx="449">
                  <c:v>7.0643378666666647</c:v>
                </c:pt>
                <c:pt idx="450">
                  <c:v>7.0800820333333299</c:v>
                </c:pt>
                <c:pt idx="451">
                  <c:v>7.095826866666668</c:v>
                </c:pt>
                <c:pt idx="452">
                  <c:v>7.1115714333333324</c:v>
                </c:pt>
                <c:pt idx="453">
                  <c:v>7.1273159500000016</c:v>
                </c:pt>
                <c:pt idx="454">
                  <c:v>7.1430599999999993</c:v>
                </c:pt>
                <c:pt idx="455">
                  <c:v>7.1588035500000009</c:v>
                </c:pt>
                <c:pt idx="456">
                  <c:v>7.1745469000000037</c:v>
                </c:pt>
                <c:pt idx="457">
                  <c:v>7.1902909333333351</c:v>
                </c:pt>
                <c:pt idx="458">
                  <c:v>7.2060356000000034</c:v>
                </c:pt>
                <c:pt idx="459">
                  <c:v>7.2217781500000005</c:v>
                </c:pt>
                <c:pt idx="460">
                  <c:v>7.2375228999999992</c:v>
                </c:pt>
                <c:pt idx="461">
                  <c:v>7.2532666500000005</c:v>
                </c:pt>
                <c:pt idx="462">
                  <c:v>7.269010233333332</c:v>
                </c:pt>
                <c:pt idx="463">
                  <c:v>7.2847538833333294</c:v>
                </c:pt>
                <c:pt idx="464">
                  <c:v>7.3004970999999994</c:v>
                </c:pt>
                <c:pt idx="465">
                  <c:v>7.3162397166666624</c:v>
                </c:pt>
                <c:pt idx="466">
                  <c:v>7.331984566666665</c:v>
                </c:pt>
                <c:pt idx="467">
                  <c:v>7.3477281833333334</c:v>
                </c:pt>
                <c:pt idx="468">
                  <c:v>7.3634895333333361</c:v>
                </c:pt>
                <c:pt idx="469">
                  <c:v>7.3792729500000025</c:v>
                </c:pt>
                <c:pt idx="470">
                  <c:v>7.3950545666666665</c:v>
                </c:pt>
                <c:pt idx="471">
                  <c:v>7.4108353333333294</c:v>
                </c:pt>
                <c:pt idx="472">
                  <c:v>7.4266163000000009</c:v>
                </c:pt>
                <c:pt idx="473">
                  <c:v>7.4423978666666697</c:v>
                </c:pt>
                <c:pt idx="474">
                  <c:v>7.458180999999998</c:v>
                </c:pt>
                <c:pt idx="475">
                  <c:v>7.4739671166666692</c:v>
                </c:pt>
                <c:pt idx="476">
                  <c:v>7.489753983333336</c:v>
                </c:pt>
                <c:pt idx="477">
                  <c:v>7.5055257500000003</c:v>
                </c:pt>
                <c:pt idx="478">
                  <c:v>7.5212692833333294</c:v>
                </c:pt>
                <c:pt idx="479">
                  <c:v>7.5370106833333317</c:v>
                </c:pt>
                <c:pt idx="480">
                  <c:v>7.5527537833333325</c:v>
                </c:pt>
                <c:pt idx="481">
                  <c:v>7.5684984500000008</c:v>
                </c:pt>
                <c:pt idx="482">
                  <c:v>7.5842442166666695</c:v>
                </c:pt>
                <c:pt idx="483">
                  <c:v>7.5999897500000015</c:v>
                </c:pt>
                <c:pt idx="484">
                  <c:v>7.6157349666666656</c:v>
                </c:pt>
                <c:pt idx="485">
                  <c:v>7.6314790499999994</c:v>
                </c:pt>
                <c:pt idx="486">
                  <c:v>7.6472235000000035</c:v>
                </c:pt>
                <c:pt idx="487">
                  <c:v>7.6629670333333326</c:v>
                </c:pt>
                <c:pt idx="488">
                  <c:v>7.67871303333333</c:v>
                </c:pt>
                <c:pt idx="489">
                  <c:v>7.6944593333333309</c:v>
                </c:pt>
                <c:pt idx="490">
                  <c:v>7.7102046499999988</c:v>
                </c:pt>
                <c:pt idx="491">
                  <c:v>7.7259496833333365</c:v>
                </c:pt>
                <c:pt idx="492">
                  <c:v>7.7416955666666656</c:v>
                </c:pt>
                <c:pt idx="493">
                  <c:v>7.7574417999999996</c:v>
                </c:pt>
                <c:pt idx="494">
                  <c:v>7.7731873666666695</c:v>
                </c:pt>
                <c:pt idx="495">
                  <c:v>7.7889342999999975</c:v>
                </c:pt>
                <c:pt idx="496">
                  <c:v>7.8046808333333351</c:v>
                </c:pt>
                <c:pt idx="497">
                  <c:v>7.8204274333333315</c:v>
                </c:pt>
                <c:pt idx="498">
                  <c:v>7.8361728833333322</c:v>
                </c:pt>
                <c:pt idx="499">
                  <c:v>7.8519190166666624</c:v>
                </c:pt>
                <c:pt idx="500">
                  <c:v>7.8676646333333338</c:v>
                </c:pt>
                <c:pt idx="501">
                  <c:v>7.8834101666666658</c:v>
                </c:pt>
                <c:pt idx="502">
                  <c:v>7.8991556833333334</c:v>
                </c:pt>
                <c:pt idx="503">
                  <c:v>7.914900883333333</c:v>
                </c:pt>
                <c:pt idx="504">
                  <c:v>7.9306452333333333</c:v>
                </c:pt>
                <c:pt idx="505">
                  <c:v>7.9463891999999987</c:v>
                </c:pt>
                <c:pt idx="506">
                  <c:v>7.9621329833333299</c:v>
                </c:pt>
                <c:pt idx="507">
                  <c:v>7.9778767166666666</c:v>
                </c:pt>
                <c:pt idx="508">
                  <c:v>7.9936185333333318</c:v>
                </c:pt>
                <c:pt idx="509">
                  <c:v>8.0093609333333315</c:v>
                </c:pt>
                <c:pt idx="510">
                  <c:v>8.0251042666666681</c:v>
                </c:pt>
                <c:pt idx="511">
                  <c:v>8.0408480833333371</c:v>
                </c:pt>
                <c:pt idx="512">
                  <c:v>8.0565925000000025</c:v>
                </c:pt>
                <c:pt idx="513">
                  <c:v>8.0723378666666648</c:v>
                </c:pt>
                <c:pt idx="514">
                  <c:v>8.0880824666666662</c:v>
                </c:pt>
                <c:pt idx="515">
                  <c:v>8.1038261166666636</c:v>
                </c:pt>
                <c:pt idx="516">
                  <c:v>8.1195716333333312</c:v>
                </c:pt>
                <c:pt idx="517">
                  <c:v>8.1353176666666673</c:v>
                </c:pt>
                <c:pt idx="518">
                  <c:v>8.1510637000000017</c:v>
                </c:pt>
                <c:pt idx="519">
                  <c:v>8.1668095333333373</c:v>
                </c:pt>
                <c:pt idx="520">
                  <c:v>8.1825539999999979</c:v>
                </c:pt>
                <c:pt idx="521">
                  <c:v>8.1982986833333289</c:v>
                </c:pt>
                <c:pt idx="522">
                  <c:v>8.2140436833333297</c:v>
                </c:pt>
                <c:pt idx="523">
                  <c:v>8.2297861999999977</c:v>
                </c:pt>
                <c:pt idx="524">
                  <c:v>8.2455288833333338</c:v>
                </c:pt>
                <c:pt idx="525">
                  <c:v>8.2612711666666652</c:v>
                </c:pt>
                <c:pt idx="526">
                  <c:v>8.2770142999999958</c:v>
                </c:pt>
                <c:pt idx="527">
                  <c:v>8.2927554666666694</c:v>
                </c:pt>
                <c:pt idx="528">
                  <c:v>8.3084957999999993</c:v>
                </c:pt>
                <c:pt idx="529">
                  <c:v>8.3242383666666679</c:v>
                </c:pt>
                <c:pt idx="530">
                  <c:v>8.3399786166666665</c:v>
                </c:pt>
                <c:pt idx="531">
                  <c:v>8.3557196333333348</c:v>
                </c:pt>
                <c:pt idx="532">
                  <c:v>8.3714600833333339</c:v>
                </c:pt>
                <c:pt idx="533">
                  <c:v>8.3872005833333336</c:v>
                </c:pt>
                <c:pt idx="534">
                  <c:v>8.4029409499999996</c:v>
                </c:pt>
                <c:pt idx="535">
                  <c:v>8.4186823000000004</c:v>
                </c:pt>
                <c:pt idx="536">
                  <c:v>8.4344242833333354</c:v>
                </c:pt>
                <c:pt idx="537">
                  <c:v>8.4501661833333319</c:v>
                </c:pt>
                <c:pt idx="538">
                  <c:v>8.4659079000000013</c:v>
                </c:pt>
                <c:pt idx="539">
                  <c:v>8.4816479000000005</c:v>
                </c:pt>
                <c:pt idx="540">
                  <c:v>8.4973888666666646</c:v>
                </c:pt>
                <c:pt idx="541">
                  <c:v>8.5131316333333338</c:v>
                </c:pt>
                <c:pt idx="542">
                  <c:v>8.5288738333333338</c:v>
                </c:pt>
                <c:pt idx="543">
                  <c:v>8.5446161333333297</c:v>
                </c:pt>
                <c:pt idx="544">
                  <c:v>8.560357950000002</c:v>
                </c:pt>
                <c:pt idx="545">
                  <c:v>8.5761012000000019</c:v>
                </c:pt>
                <c:pt idx="546">
                  <c:v>8.5918442500000012</c:v>
                </c:pt>
                <c:pt idx="547">
                  <c:v>8.6075850499999955</c:v>
                </c:pt>
                <c:pt idx="548">
                  <c:v>8.623325300000003</c:v>
                </c:pt>
                <c:pt idx="549">
                  <c:v>8.639064516666668</c:v>
                </c:pt>
                <c:pt idx="550">
                  <c:v>8.6548044166666696</c:v>
                </c:pt>
                <c:pt idx="551">
                  <c:v>8.6705433000000003</c:v>
                </c:pt>
                <c:pt idx="552">
                  <c:v>8.6862815833333347</c:v>
                </c:pt>
                <c:pt idx="553">
                  <c:v>8.702021366666667</c:v>
                </c:pt>
                <c:pt idx="554">
                  <c:v>8.7177610999999988</c:v>
                </c:pt>
                <c:pt idx="555">
                  <c:v>8.7335007333333348</c:v>
                </c:pt>
                <c:pt idx="556">
                  <c:v>8.7492410666666647</c:v>
                </c:pt>
                <c:pt idx="557">
                  <c:v>8.7649803000000013</c:v>
                </c:pt>
                <c:pt idx="558">
                  <c:v>8.7807195666666686</c:v>
                </c:pt>
                <c:pt idx="559">
                  <c:v>8.7964585333333307</c:v>
                </c:pt>
                <c:pt idx="560">
                  <c:v>8.8121990166666659</c:v>
                </c:pt>
                <c:pt idx="561">
                  <c:v>8.8279389499999983</c:v>
                </c:pt>
                <c:pt idx="562">
                  <c:v>8.8436788499999999</c:v>
                </c:pt>
                <c:pt idx="563">
                  <c:v>8.8594190999999984</c:v>
                </c:pt>
                <c:pt idx="564">
                  <c:v>8.8751611666666648</c:v>
                </c:pt>
                <c:pt idx="565">
                  <c:v>8.8909010500000019</c:v>
                </c:pt>
                <c:pt idx="566">
                  <c:v>8.9066423833333292</c:v>
                </c:pt>
                <c:pt idx="567">
                  <c:v>8.9223838999999998</c:v>
                </c:pt>
                <c:pt idx="568">
                  <c:v>8.9381257666666674</c:v>
                </c:pt>
                <c:pt idx="569">
                  <c:v>8.9538656499999956</c:v>
                </c:pt>
                <c:pt idx="570">
                  <c:v>8.9696066499999993</c:v>
                </c:pt>
                <c:pt idx="571">
                  <c:v>8.9853491999999964</c:v>
                </c:pt>
                <c:pt idx="572">
                  <c:v>9.0010910333333332</c:v>
                </c:pt>
                <c:pt idx="573">
                  <c:v>9.0168325166666659</c:v>
                </c:pt>
                <c:pt idx="574">
                  <c:v>9.0325748833333357</c:v>
                </c:pt>
                <c:pt idx="575">
                  <c:v>9.0483187333333337</c:v>
                </c:pt>
                <c:pt idx="576">
                  <c:v>9.0640612666666662</c:v>
                </c:pt>
                <c:pt idx="577">
                  <c:v>9.0798032166666651</c:v>
                </c:pt>
                <c:pt idx="578">
                  <c:v>9.0955458833333296</c:v>
                </c:pt>
                <c:pt idx="579">
                  <c:v>9.1112890499999981</c:v>
                </c:pt>
                <c:pt idx="580">
                  <c:v>9.1270326666666666</c:v>
                </c:pt>
                <c:pt idx="581">
                  <c:v>9.1427766999999971</c:v>
                </c:pt>
                <c:pt idx="582">
                  <c:v>9.1585195166666686</c:v>
                </c:pt>
                <c:pt idx="583">
                  <c:v>9.1742636666666684</c:v>
                </c:pt>
                <c:pt idx="584">
                  <c:v>9.1900084000000035</c:v>
                </c:pt>
                <c:pt idx="585">
                  <c:v>9.2057527500000038</c:v>
                </c:pt>
                <c:pt idx="586">
                  <c:v>9.2214958499999966</c:v>
                </c:pt>
                <c:pt idx="587">
                  <c:v>9.2372395499999964</c:v>
                </c:pt>
                <c:pt idx="588">
                  <c:v>9.2529833666666637</c:v>
                </c:pt>
                <c:pt idx="589">
                  <c:v>9.2687257833333359</c:v>
                </c:pt>
                <c:pt idx="590">
                  <c:v>9.2844681166666678</c:v>
                </c:pt>
                <c:pt idx="591">
                  <c:v>9.3002107333333317</c:v>
                </c:pt>
                <c:pt idx="592">
                  <c:v>9.315952799999998</c:v>
                </c:pt>
                <c:pt idx="593">
                  <c:v>9.3316938500000024</c:v>
                </c:pt>
                <c:pt idx="594">
                  <c:v>9.347438249999998</c:v>
                </c:pt>
                <c:pt idx="595">
                  <c:v>9.3631823999999977</c:v>
                </c:pt>
                <c:pt idx="596">
                  <c:v>9.3789262833333318</c:v>
                </c:pt>
                <c:pt idx="597">
                  <c:v>9.3946680000000011</c:v>
                </c:pt>
                <c:pt idx="598">
                  <c:v>9.410409633333332</c:v>
                </c:pt>
                <c:pt idx="599">
                  <c:v>9.4261518333333321</c:v>
                </c:pt>
                <c:pt idx="600">
                  <c:v>9.4418930833333352</c:v>
                </c:pt>
                <c:pt idx="601">
                  <c:v>9.4576343999999981</c:v>
                </c:pt>
                <c:pt idx="602">
                  <c:v>9.4733758500000018</c:v>
                </c:pt>
                <c:pt idx="603">
                  <c:v>9.4891185666666686</c:v>
                </c:pt>
                <c:pt idx="604">
                  <c:v>9.5048607999999977</c:v>
                </c:pt>
                <c:pt idx="605">
                  <c:v>9.520601850000002</c:v>
                </c:pt>
                <c:pt idx="606">
                  <c:v>9.5363449666666682</c:v>
                </c:pt>
                <c:pt idx="607">
                  <c:v>9.5520877666666664</c:v>
                </c:pt>
                <c:pt idx="608">
                  <c:v>9.5678305333333356</c:v>
                </c:pt>
                <c:pt idx="609">
                  <c:v>9.5835723500000007</c:v>
                </c:pt>
                <c:pt idx="610">
                  <c:v>9.5993135500000033</c:v>
                </c:pt>
                <c:pt idx="611">
                  <c:v>9.6150559333333305</c:v>
                </c:pt>
                <c:pt idx="612">
                  <c:v>9.6307980999999998</c:v>
                </c:pt>
                <c:pt idx="613">
                  <c:v>9.6465406166666678</c:v>
                </c:pt>
                <c:pt idx="614">
                  <c:v>9.6622836166666648</c:v>
                </c:pt>
                <c:pt idx="615">
                  <c:v>9.6780266666666641</c:v>
                </c:pt>
                <c:pt idx="616">
                  <c:v>9.6937698333333326</c:v>
                </c:pt>
                <c:pt idx="617">
                  <c:v>9.7095125499999995</c:v>
                </c:pt>
                <c:pt idx="618">
                  <c:v>9.7252546666666682</c:v>
                </c:pt>
                <c:pt idx="619">
                  <c:v>9.7409969833333356</c:v>
                </c:pt>
                <c:pt idx="620">
                  <c:v>9.756739299999996</c:v>
                </c:pt>
                <c:pt idx="621">
                  <c:v>9.7724820166666628</c:v>
                </c:pt>
                <c:pt idx="622">
                  <c:v>9.7882253166666633</c:v>
                </c:pt>
                <c:pt idx="623">
                  <c:v>9.8039678833333337</c:v>
                </c:pt>
                <c:pt idx="624">
                  <c:v>9.8197106833333319</c:v>
                </c:pt>
                <c:pt idx="625">
                  <c:v>9.8354554999999966</c:v>
                </c:pt>
                <c:pt idx="626">
                  <c:v>9.8512007833333346</c:v>
                </c:pt>
                <c:pt idx="627">
                  <c:v>9.8669437833333333</c:v>
                </c:pt>
                <c:pt idx="628">
                  <c:v>9.8826890499999998</c:v>
                </c:pt>
                <c:pt idx="629">
                  <c:v>9.8984352333333323</c:v>
                </c:pt>
                <c:pt idx="630">
                  <c:v>9.914179800000003</c:v>
                </c:pt>
                <c:pt idx="631">
                  <c:v>9.9299227166666704</c:v>
                </c:pt>
                <c:pt idx="632">
                  <c:v>9.9456667666666672</c:v>
                </c:pt>
                <c:pt idx="633">
                  <c:v>9.9614117333333301</c:v>
                </c:pt>
                <c:pt idx="634">
                  <c:v>9.9771542666666697</c:v>
                </c:pt>
                <c:pt idx="635">
                  <c:v>9.992898333333331</c:v>
                </c:pt>
                <c:pt idx="636">
                  <c:v>10.008642116666669</c:v>
                </c:pt>
                <c:pt idx="637">
                  <c:v>10.024384683333331</c:v>
                </c:pt>
                <c:pt idx="638">
                  <c:v>10.040126616666665</c:v>
                </c:pt>
                <c:pt idx="639">
                  <c:v>10.055868949999997</c:v>
                </c:pt>
                <c:pt idx="640">
                  <c:v>10.071611950000003</c:v>
                </c:pt>
                <c:pt idx="641">
                  <c:v>10.08735413333333</c:v>
                </c:pt>
                <c:pt idx="642">
                  <c:v>10.103097099999998</c:v>
                </c:pt>
                <c:pt idx="643">
                  <c:v>10.118838950000001</c:v>
                </c:pt>
                <c:pt idx="644">
                  <c:v>10.134579349999997</c:v>
                </c:pt>
                <c:pt idx="645">
                  <c:v>10.150320850000004</c:v>
                </c:pt>
                <c:pt idx="646">
                  <c:v>10.166063799999998</c:v>
                </c:pt>
                <c:pt idx="647">
                  <c:v>10.181807716666663</c:v>
                </c:pt>
                <c:pt idx="648">
                  <c:v>10.197549850000003</c:v>
                </c:pt>
                <c:pt idx="649">
                  <c:v>10.213294366666666</c:v>
                </c:pt>
                <c:pt idx="650">
                  <c:v>10.229041966666667</c:v>
                </c:pt>
                <c:pt idx="651">
                  <c:v>10.244787733333336</c:v>
                </c:pt>
                <c:pt idx="652">
                  <c:v>10.260531866666664</c:v>
                </c:pt>
                <c:pt idx="653">
                  <c:v>10.276274699999998</c:v>
                </c:pt>
                <c:pt idx="654">
                  <c:v>10.292018666666666</c:v>
                </c:pt>
                <c:pt idx="655">
                  <c:v>10.307761816666668</c:v>
                </c:pt>
                <c:pt idx="656">
                  <c:v>10.32350585</c:v>
                </c:pt>
                <c:pt idx="657">
                  <c:v>10.339249033333333</c:v>
                </c:pt>
                <c:pt idx="658">
                  <c:v>10.354993166666668</c:v>
                </c:pt>
                <c:pt idx="659">
                  <c:v>10.37073723333333</c:v>
                </c:pt>
                <c:pt idx="660">
                  <c:v>10.38648106666667</c:v>
                </c:pt>
                <c:pt idx="661">
                  <c:v>10.402225666666663</c:v>
                </c:pt>
                <c:pt idx="662">
                  <c:v>10.41796996666667</c:v>
                </c:pt>
                <c:pt idx="663">
                  <c:v>10.433713233333332</c:v>
                </c:pt>
                <c:pt idx="664">
                  <c:v>10.449457916666665</c:v>
                </c:pt>
                <c:pt idx="665">
                  <c:v>10.465202416666664</c:v>
                </c:pt>
                <c:pt idx="666">
                  <c:v>10.480947399999998</c:v>
                </c:pt>
                <c:pt idx="667">
                  <c:v>10.496693150000002</c:v>
                </c:pt>
                <c:pt idx="668">
                  <c:v>10.512438150000003</c:v>
                </c:pt>
                <c:pt idx="669">
                  <c:v>10.528180666666662</c:v>
                </c:pt>
                <c:pt idx="670">
                  <c:v>10.543925083333336</c:v>
                </c:pt>
                <c:pt idx="671">
                  <c:v>10.559669583333335</c:v>
                </c:pt>
                <c:pt idx="672">
                  <c:v>10.575413933333333</c:v>
                </c:pt>
                <c:pt idx="673">
                  <c:v>10.591157166666669</c:v>
                </c:pt>
                <c:pt idx="674">
                  <c:v>10.606900216666668</c:v>
                </c:pt>
                <c:pt idx="675">
                  <c:v>10.622644466666664</c:v>
                </c:pt>
                <c:pt idx="676">
                  <c:v>10.638388600000001</c:v>
                </c:pt>
                <c:pt idx="677">
                  <c:v>10.654132116666664</c:v>
                </c:pt>
                <c:pt idx="678">
                  <c:v>10.669874866666669</c:v>
                </c:pt>
                <c:pt idx="679">
                  <c:v>10.685618666666665</c:v>
                </c:pt>
                <c:pt idx="680">
                  <c:v>10.701362883333331</c:v>
                </c:pt>
                <c:pt idx="681">
                  <c:v>10.717106166666667</c:v>
                </c:pt>
                <c:pt idx="682">
                  <c:v>10.732848449999999</c:v>
                </c:pt>
                <c:pt idx="683">
                  <c:v>10.748591883333331</c:v>
                </c:pt>
                <c:pt idx="684">
                  <c:v>10.764334283333332</c:v>
                </c:pt>
                <c:pt idx="685">
                  <c:v>10.780077016666663</c:v>
                </c:pt>
                <c:pt idx="686">
                  <c:v>10.79581973333333</c:v>
                </c:pt>
                <c:pt idx="687">
                  <c:v>10.811564016666663</c:v>
                </c:pt>
                <c:pt idx="688">
                  <c:v>10.827308833333337</c:v>
                </c:pt>
                <c:pt idx="689">
                  <c:v>10.84305246666667</c:v>
                </c:pt>
                <c:pt idx="690">
                  <c:v>10.858795816666664</c:v>
                </c:pt>
                <c:pt idx="691">
                  <c:v>10.874537333333334</c:v>
                </c:pt>
                <c:pt idx="692">
                  <c:v>10.890281083333337</c:v>
                </c:pt>
                <c:pt idx="693">
                  <c:v>10.906025116666667</c:v>
                </c:pt>
                <c:pt idx="694">
                  <c:v>10.921770333333333</c:v>
                </c:pt>
                <c:pt idx="695">
                  <c:v>10.937513716666665</c:v>
                </c:pt>
                <c:pt idx="696">
                  <c:v>10.953257000000001</c:v>
                </c:pt>
                <c:pt idx="697">
                  <c:v>10.968999933333331</c:v>
                </c:pt>
                <c:pt idx="698">
                  <c:v>10.984744283333331</c:v>
                </c:pt>
                <c:pt idx="699">
                  <c:v>11.000490183333334</c:v>
                </c:pt>
                <c:pt idx="700">
                  <c:v>11.016237566666669</c:v>
                </c:pt>
                <c:pt idx="701">
                  <c:v>11.031985383333335</c:v>
                </c:pt>
                <c:pt idx="702">
                  <c:v>11.047734050000001</c:v>
                </c:pt>
                <c:pt idx="703">
                  <c:v>11.063481183333336</c:v>
                </c:pt>
                <c:pt idx="704">
                  <c:v>11.079228816666667</c:v>
                </c:pt>
                <c:pt idx="705">
                  <c:v>11.094973533333336</c:v>
                </c:pt>
                <c:pt idx="706">
                  <c:v>11.110718733333336</c:v>
                </c:pt>
                <c:pt idx="707">
                  <c:v>11.126462650000001</c:v>
                </c:pt>
                <c:pt idx="708">
                  <c:v>11.142205899999999</c:v>
                </c:pt>
                <c:pt idx="709">
                  <c:v>11.157949983333333</c:v>
                </c:pt>
                <c:pt idx="710">
                  <c:v>11.173694799999998</c:v>
                </c:pt>
                <c:pt idx="711">
                  <c:v>11.189440799999996</c:v>
                </c:pt>
                <c:pt idx="712">
                  <c:v>11.205186966666664</c:v>
                </c:pt>
                <c:pt idx="713">
                  <c:v>11.220932183333336</c:v>
                </c:pt>
                <c:pt idx="714">
                  <c:v>11.236677516666669</c:v>
                </c:pt>
                <c:pt idx="715">
                  <c:v>11.252423649999999</c:v>
                </c:pt>
                <c:pt idx="716">
                  <c:v>11.268168399999999</c:v>
                </c:pt>
                <c:pt idx="717">
                  <c:v>11.283912949999998</c:v>
                </c:pt>
                <c:pt idx="718">
                  <c:v>11.299656516666664</c:v>
                </c:pt>
                <c:pt idx="719">
                  <c:v>11.315400649999999</c:v>
                </c:pt>
                <c:pt idx="720">
                  <c:v>11.331144650000002</c:v>
                </c:pt>
                <c:pt idx="721">
                  <c:v>11.346888449999998</c:v>
                </c:pt>
                <c:pt idx="722">
                  <c:v>11.3626326</c:v>
                </c:pt>
                <c:pt idx="723">
                  <c:v>11.378377349999997</c:v>
                </c:pt>
                <c:pt idx="724">
                  <c:v>11.394122416666665</c:v>
                </c:pt>
                <c:pt idx="725">
                  <c:v>11.409867133333334</c:v>
                </c:pt>
                <c:pt idx="726">
                  <c:v>11.425610316666667</c:v>
                </c:pt>
                <c:pt idx="727">
                  <c:v>11.441353383333331</c:v>
                </c:pt>
                <c:pt idx="728">
                  <c:v>11.457097383333332</c:v>
                </c:pt>
                <c:pt idx="729">
                  <c:v>11.472841916666669</c:v>
                </c:pt>
                <c:pt idx="730">
                  <c:v>11.488586166666664</c:v>
                </c:pt>
                <c:pt idx="731">
                  <c:v>11.504330350000002</c:v>
                </c:pt>
                <c:pt idx="732">
                  <c:v>11.520074599999997</c:v>
                </c:pt>
                <c:pt idx="733">
                  <c:v>11.535817550000001</c:v>
                </c:pt>
                <c:pt idx="734">
                  <c:v>11.551560616666666</c:v>
                </c:pt>
                <c:pt idx="735">
                  <c:v>11.567303466666665</c:v>
                </c:pt>
                <c:pt idx="736">
                  <c:v>11.583045416666664</c:v>
                </c:pt>
                <c:pt idx="737">
                  <c:v>11.598788166666669</c:v>
                </c:pt>
                <c:pt idx="738">
                  <c:v>11.614530350000003</c:v>
                </c:pt>
                <c:pt idx="739">
                  <c:v>11.630273449999997</c:v>
                </c:pt>
                <c:pt idx="740">
                  <c:v>11.646016933333332</c:v>
                </c:pt>
                <c:pt idx="741">
                  <c:v>11.661759933333331</c:v>
                </c:pt>
                <c:pt idx="742">
                  <c:v>11.677503349999999</c:v>
                </c:pt>
                <c:pt idx="743">
                  <c:v>11.693246966666667</c:v>
                </c:pt>
                <c:pt idx="744">
                  <c:v>11.708989933333335</c:v>
                </c:pt>
                <c:pt idx="745">
                  <c:v>11.72473101666667</c:v>
                </c:pt>
                <c:pt idx="746">
                  <c:v>11.740474150000001</c:v>
                </c:pt>
                <c:pt idx="747">
                  <c:v>11.75621655</c:v>
                </c:pt>
                <c:pt idx="748">
                  <c:v>11.771958416666667</c:v>
                </c:pt>
                <c:pt idx="749">
                  <c:v>11.78770006666667</c:v>
                </c:pt>
                <c:pt idx="750">
                  <c:v>11.803441833333332</c:v>
                </c:pt>
                <c:pt idx="751">
                  <c:v>11.819182383333334</c:v>
                </c:pt>
                <c:pt idx="752">
                  <c:v>11.834923533333335</c:v>
                </c:pt>
                <c:pt idx="753">
                  <c:v>11.850665016666669</c:v>
                </c:pt>
                <c:pt idx="754">
                  <c:v>11.866404683333334</c:v>
                </c:pt>
                <c:pt idx="755">
                  <c:v>11.882144516666669</c:v>
                </c:pt>
                <c:pt idx="756">
                  <c:v>11.897883816666665</c:v>
                </c:pt>
                <c:pt idx="757">
                  <c:v>11.913623950000003</c:v>
                </c:pt>
                <c:pt idx="758">
                  <c:v>11.929362733333331</c:v>
                </c:pt>
                <c:pt idx="759">
                  <c:v>11.945101566666668</c:v>
                </c:pt>
                <c:pt idx="760">
                  <c:v>11.960840050000002</c:v>
                </c:pt>
                <c:pt idx="761">
                  <c:v>11.976578899999996</c:v>
                </c:pt>
                <c:pt idx="762">
                  <c:v>11.9923178</c:v>
                </c:pt>
                <c:pt idx="763">
                  <c:v>12.008056616666666</c:v>
                </c:pt>
                <c:pt idx="764">
                  <c:v>12.023795150000002</c:v>
                </c:pt>
                <c:pt idx="765">
                  <c:v>12.039532149999998</c:v>
                </c:pt>
                <c:pt idx="766">
                  <c:v>12.05526925</c:v>
                </c:pt>
                <c:pt idx="767">
                  <c:v>12.071007000000002</c:v>
                </c:pt>
                <c:pt idx="768">
                  <c:v>12.086746549999997</c:v>
                </c:pt>
                <c:pt idx="769">
                  <c:v>12.1024852</c:v>
                </c:pt>
                <c:pt idx="770">
                  <c:v>12.118224083333333</c:v>
                </c:pt>
                <c:pt idx="771">
                  <c:v>12.133963533333334</c:v>
                </c:pt>
                <c:pt idx="772">
                  <c:v>12.149703916666665</c:v>
                </c:pt>
                <c:pt idx="773">
                  <c:v>12.165444133333335</c:v>
                </c:pt>
                <c:pt idx="774">
                  <c:v>12.181183450000002</c:v>
                </c:pt>
                <c:pt idx="775">
                  <c:v>12.196921933333336</c:v>
                </c:pt>
                <c:pt idx="776">
                  <c:v>12.212659483333331</c:v>
                </c:pt>
                <c:pt idx="777">
                  <c:v>12.228397116666663</c:v>
                </c:pt>
                <c:pt idx="778">
                  <c:v>12.244134783333333</c:v>
                </c:pt>
                <c:pt idx="779">
                  <c:v>12.259872600000001</c:v>
                </c:pt>
                <c:pt idx="780">
                  <c:v>12.275610950000003</c:v>
                </c:pt>
                <c:pt idx="781">
                  <c:v>12.29134896666667</c:v>
                </c:pt>
                <c:pt idx="782">
                  <c:v>12.307085116666666</c:v>
                </c:pt>
                <c:pt idx="783">
                  <c:v>12.322821883333337</c:v>
                </c:pt>
                <c:pt idx="784">
                  <c:v>12.338558733333336</c:v>
                </c:pt>
                <c:pt idx="785">
                  <c:v>12.354296199999999</c:v>
                </c:pt>
                <c:pt idx="786">
                  <c:v>12.370032833333335</c:v>
                </c:pt>
                <c:pt idx="787">
                  <c:v>12.385771883333337</c:v>
                </c:pt>
                <c:pt idx="788">
                  <c:v>12.401509333333335</c:v>
                </c:pt>
                <c:pt idx="789">
                  <c:v>12.417246166666663</c:v>
                </c:pt>
                <c:pt idx="790">
                  <c:v>12.43298191666667</c:v>
                </c:pt>
                <c:pt idx="791">
                  <c:v>12.448719483333337</c:v>
                </c:pt>
                <c:pt idx="792">
                  <c:v>12.464457816666663</c:v>
                </c:pt>
                <c:pt idx="793">
                  <c:v>12.480197816666669</c:v>
                </c:pt>
                <c:pt idx="794">
                  <c:v>12.495937366666665</c:v>
                </c:pt>
                <c:pt idx="795">
                  <c:v>12.511678849999999</c:v>
                </c:pt>
                <c:pt idx="796">
                  <c:v>12.5274207</c:v>
                </c:pt>
                <c:pt idx="797">
                  <c:v>12.54316115</c:v>
                </c:pt>
                <c:pt idx="798">
                  <c:v>12.558902083333335</c:v>
                </c:pt>
                <c:pt idx="799">
                  <c:v>12.574642666666668</c:v>
                </c:pt>
                <c:pt idx="800">
                  <c:v>12.590384400000001</c:v>
                </c:pt>
                <c:pt idx="801">
                  <c:v>12.606125333333329</c:v>
                </c:pt>
                <c:pt idx="802">
                  <c:v>12.62186515</c:v>
                </c:pt>
                <c:pt idx="803">
                  <c:v>12.637604099999999</c:v>
                </c:pt>
                <c:pt idx="804">
                  <c:v>12.65334213333333</c:v>
                </c:pt>
                <c:pt idx="805">
                  <c:v>12.669080616666664</c:v>
                </c:pt>
                <c:pt idx="806">
                  <c:v>12.684818099999999</c:v>
                </c:pt>
                <c:pt idx="807">
                  <c:v>12.700556266666664</c:v>
                </c:pt>
                <c:pt idx="808">
                  <c:v>12.716293416666668</c:v>
                </c:pt>
                <c:pt idx="809">
                  <c:v>12.732030866666666</c:v>
                </c:pt>
                <c:pt idx="810">
                  <c:v>12.747767183333334</c:v>
                </c:pt>
                <c:pt idx="811">
                  <c:v>12.763503700000001</c:v>
                </c:pt>
                <c:pt idx="812">
                  <c:v>12.779241349999999</c:v>
                </c:pt>
                <c:pt idx="813">
                  <c:v>12.794976199999997</c:v>
                </c:pt>
                <c:pt idx="814">
                  <c:v>12.810711733333331</c:v>
                </c:pt>
                <c:pt idx="815">
                  <c:v>12.826444799999997</c:v>
                </c:pt>
                <c:pt idx="816">
                  <c:v>12.842180383333334</c:v>
                </c:pt>
                <c:pt idx="817">
                  <c:v>12.857916233333336</c:v>
                </c:pt>
                <c:pt idx="818">
                  <c:v>12.873650449999998</c:v>
                </c:pt>
                <c:pt idx="819">
                  <c:v>12.889386416666669</c:v>
                </c:pt>
                <c:pt idx="820">
                  <c:v>12.905121650000002</c:v>
                </c:pt>
                <c:pt idx="821">
                  <c:v>12.920856683333334</c:v>
                </c:pt>
                <c:pt idx="822">
                  <c:v>12.93659218333333</c:v>
                </c:pt>
                <c:pt idx="823">
                  <c:v>12.952327633333335</c:v>
                </c:pt>
                <c:pt idx="824">
                  <c:v>12.968062400000001</c:v>
                </c:pt>
                <c:pt idx="825">
                  <c:v>12.983796766666668</c:v>
                </c:pt>
                <c:pt idx="826">
                  <c:v>12.99953245</c:v>
                </c:pt>
                <c:pt idx="827">
                  <c:v>13.015268833333334</c:v>
                </c:pt>
                <c:pt idx="828">
                  <c:v>13.031005416666668</c:v>
                </c:pt>
                <c:pt idx="829">
                  <c:v>13.046739116666663</c:v>
                </c:pt>
                <c:pt idx="830">
                  <c:v>13.06247215</c:v>
                </c:pt>
                <c:pt idx="831">
                  <c:v>13.078205333333335</c:v>
                </c:pt>
                <c:pt idx="832">
                  <c:v>13.093938766666664</c:v>
                </c:pt>
                <c:pt idx="833">
                  <c:v>13.109672966666668</c:v>
                </c:pt>
                <c:pt idx="834">
                  <c:v>13.125406016666663</c:v>
                </c:pt>
                <c:pt idx="835">
                  <c:v>13.141139266666665</c:v>
                </c:pt>
                <c:pt idx="836">
                  <c:v>13.156872083333329</c:v>
                </c:pt>
                <c:pt idx="837">
                  <c:v>13.172606033333333</c:v>
                </c:pt>
                <c:pt idx="838">
                  <c:v>13.188339216666668</c:v>
                </c:pt>
                <c:pt idx="839">
                  <c:v>13.20407311666667</c:v>
                </c:pt>
                <c:pt idx="840">
                  <c:v>13.2198083</c:v>
                </c:pt>
                <c:pt idx="841">
                  <c:v>13.235542083333334</c:v>
                </c:pt>
                <c:pt idx="842">
                  <c:v>13.251275400000001</c:v>
                </c:pt>
                <c:pt idx="843">
                  <c:v>13.267010199999996</c:v>
                </c:pt>
                <c:pt idx="844">
                  <c:v>13.282746449999998</c:v>
                </c:pt>
                <c:pt idx="845">
                  <c:v>13.298480966666663</c:v>
                </c:pt>
                <c:pt idx="846">
                  <c:v>13.314215066666664</c:v>
                </c:pt>
                <c:pt idx="847">
                  <c:v>13.329949466666669</c:v>
                </c:pt>
                <c:pt idx="848">
                  <c:v>13.345683716666667</c:v>
                </c:pt>
                <c:pt idx="849">
                  <c:v>13.361419283333332</c:v>
                </c:pt>
                <c:pt idx="850">
                  <c:v>13.377154933333335</c:v>
                </c:pt>
                <c:pt idx="851">
                  <c:v>13.392888650000002</c:v>
                </c:pt>
                <c:pt idx="852">
                  <c:v>13.408621949999997</c:v>
                </c:pt>
                <c:pt idx="853">
                  <c:v>13.424355133333332</c:v>
                </c:pt>
                <c:pt idx="854">
                  <c:v>13.440089366666665</c:v>
                </c:pt>
                <c:pt idx="855">
                  <c:v>13.455822266666663</c:v>
                </c:pt>
                <c:pt idx="856">
                  <c:v>13.471556749999998</c:v>
                </c:pt>
                <c:pt idx="857">
                  <c:v>13.487291116666665</c:v>
                </c:pt>
                <c:pt idx="858">
                  <c:v>13.503024866666669</c:v>
                </c:pt>
                <c:pt idx="859">
                  <c:v>13.518759233333336</c:v>
                </c:pt>
                <c:pt idx="860">
                  <c:v>13.534493283333337</c:v>
                </c:pt>
                <c:pt idx="861">
                  <c:v>13.550227549999999</c:v>
                </c:pt>
                <c:pt idx="862">
                  <c:v>13.565961533333333</c:v>
                </c:pt>
                <c:pt idx="863">
                  <c:v>13.581694450000002</c:v>
                </c:pt>
                <c:pt idx="864">
                  <c:v>13.597428466666663</c:v>
                </c:pt>
                <c:pt idx="865">
                  <c:v>13.613162483333333</c:v>
                </c:pt>
                <c:pt idx="866">
                  <c:v>13.628897016666663</c:v>
                </c:pt>
                <c:pt idx="867">
                  <c:v>13.644630233333336</c:v>
                </c:pt>
                <c:pt idx="868">
                  <c:v>13.660363966666667</c:v>
                </c:pt>
                <c:pt idx="869">
                  <c:v>13.676097449999997</c:v>
                </c:pt>
                <c:pt idx="870">
                  <c:v>13.691832750000003</c:v>
                </c:pt>
                <c:pt idx="871">
                  <c:v>13.707568500000002</c:v>
                </c:pt>
                <c:pt idx="872">
                  <c:v>13.72330213333333</c:v>
                </c:pt>
                <c:pt idx="873">
                  <c:v>13.739036216666667</c:v>
                </c:pt>
                <c:pt idx="874">
                  <c:v>13.75477048333333</c:v>
                </c:pt>
                <c:pt idx="875">
                  <c:v>13.770504449999999</c:v>
                </c:pt>
                <c:pt idx="876">
                  <c:v>13.786237399999997</c:v>
                </c:pt>
                <c:pt idx="877">
                  <c:v>13.801973183333333</c:v>
                </c:pt>
                <c:pt idx="878">
                  <c:v>13.817708399999999</c:v>
                </c:pt>
                <c:pt idx="879">
                  <c:v>13.833442633333334</c:v>
                </c:pt>
                <c:pt idx="880">
                  <c:v>13.849174716666669</c:v>
                </c:pt>
                <c:pt idx="881">
                  <c:v>13.864906483333334</c:v>
                </c:pt>
                <c:pt idx="882">
                  <c:v>13.880640949999997</c:v>
                </c:pt>
                <c:pt idx="883">
                  <c:v>13.896376083333333</c:v>
                </c:pt>
                <c:pt idx="884">
                  <c:v>13.912110583333334</c:v>
                </c:pt>
                <c:pt idx="885">
                  <c:v>13.927843983333332</c:v>
                </c:pt>
                <c:pt idx="886">
                  <c:v>13.943576749999997</c:v>
                </c:pt>
                <c:pt idx="887">
                  <c:v>13.959307583333331</c:v>
                </c:pt>
                <c:pt idx="888">
                  <c:v>13.97503636666667</c:v>
                </c:pt>
                <c:pt idx="889">
                  <c:v>13.990764483333335</c:v>
                </c:pt>
                <c:pt idx="890">
                  <c:v>14.006493016666665</c:v>
                </c:pt>
                <c:pt idx="891">
                  <c:v>14.022222016666667</c:v>
                </c:pt>
                <c:pt idx="892">
                  <c:v>14.037952049999998</c:v>
                </c:pt>
                <c:pt idx="893">
                  <c:v>14.05368356666667</c:v>
                </c:pt>
                <c:pt idx="894">
                  <c:v>14.069414766666666</c:v>
                </c:pt>
                <c:pt idx="895">
                  <c:v>14.085147583333333</c:v>
                </c:pt>
                <c:pt idx="896">
                  <c:v>14.100878833333331</c:v>
                </c:pt>
                <c:pt idx="897">
                  <c:v>14.116609966666669</c:v>
                </c:pt>
                <c:pt idx="898">
                  <c:v>14.132341499999999</c:v>
                </c:pt>
                <c:pt idx="899">
                  <c:v>14.148072466666667</c:v>
                </c:pt>
                <c:pt idx="900">
                  <c:v>14.163802299999997</c:v>
                </c:pt>
                <c:pt idx="901">
                  <c:v>14.179534333333329</c:v>
                </c:pt>
                <c:pt idx="902">
                  <c:v>14.19526616666667</c:v>
                </c:pt>
                <c:pt idx="903">
                  <c:v>14.210996599999998</c:v>
                </c:pt>
                <c:pt idx="904">
                  <c:v>14.226724033333335</c:v>
                </c:pt>
                <c:pt idx="905">
                  <c:v>14.242452733333334</c:v>
                </c:pt>
                <c:pt idx="906">
                  <c:v>14.258183833333335</c:v>
                </c:pt>
                <c:pt idx="907">
                  <c:v>14.273915933333335</c:v>
                </c:pt>
                <c:pt idx="908">
                  <c:v>14.289647333333331</c:v>
                </c:pt>
                <c:pt idx="909">
                  <c:v>14.305379066666667</c:v>
                </c:pt>
                <c:pt idx="910">
                  <c:v>14.321114383333331</c:v>
                </c:pt>
                <c:pt idx="911">
                  <c:v>14.336846233333336</c:v>
                </c:pt>
                <c:pt idx="912">
                  <c:v>14.3525756</c:v>
                </c:pt>
                <c:pt idx="913">
                  <c:v>14.368308516666669</c:v>
                </c:pt>
                <c:pt idx="914">
                  <c:v>14.384040716666664</c:v>
                </c:pt>
                <c:pt idx="915">
                  <c:v>14.399773966666665</c:v>
                </c:pt>
                <c:pt idx="916">
                  <c:v>14.415506833333332</c:v>
                </c:pt>
                <c:pt idx="917">
                  <c:v>14.431240683333332</c:v>
                </c:pt>
                <c:pt idx="918">
                  <c:v>14.446976166666666</c:v>
                </c:pt>
                <c:pt idx="919">
                  <c:v>14.462712499999999</c:v>
                </c:pt>
                <c:pt idx="920">
                  <c:v>14.478448633333331</c:v>
                </c:pt>
                <c:pt idx="921">
                  <c:v>14.49418426666667</c:v>
                </c:pt>
                <c:pt idx="922">
                  <c:v>14.509919550000003</c:v>
                </c:pt>
                <c:pt idx="923">
                  <c:v>14.525654933333332</c:v>
                </c:pt>
                <c:pt idx="924">
                  <c:v>14.54139076666667</c:v>
                </c:pt>
                <c:pt idx="925">
                  <c:v>14.557125633333332</c:v>
                </c:pt>
                <c:pt idx="926">
                  <c:v>14.572861916666662</c:v>
                </c:pt>
                <c:pt idx="927">
                  <c:v>14.588598533333334</c:v>
                </c:pt>
                <c:pt idx="928">
                  <c:v>14.604336266666662</c:v>
                </c:pt>
                <c:pt idx="929">
                  <c:v>14.620073033333332</c:v>
                </c:pt>
                <c:pt idx="930">
                  <c:v>14.635808816666668</c:v>
                </c:pt>
                <c:pt idx="931">
                  <c:v>14.651545049999998</c:v>
                </c:pt>
                <c:pt idx="932">
                  <c:v>14.667280933333336</c:v>
                </c:pt>
                <c:pt idx="933">
                  <c:v>14.683015183333335</c:v>
                </c:pt>
                <c:pt idx="934">
                  <c:v>14.698751916666668</c:v>
                </c:pt>
                <c:pt idx="935">
                  <c:v>14.714490566666671</c:v>
                </c:pt>
                <c:pt idx="936">
                  <c:v>14.730229549999997</c:v>
                </c:pt>
                <c:pt idx="937">
                  <c:v>14.745968233333331</c:v>
                </c:pt>
                <c:pt idx="938">
                  <c:v>14.761707333333334</c:v>
                </c:pt>
                <c:pt idx="939">
                  <c:v>14.777443283333332</c:v>
                </c:pt>
                <c:pt idx="940">
                  <c:v>14.793180683333336</c:v>
                </c:pt>
                <c:pt idx="941">
                  <c:v>14.808917416666668</c:v>
                </c:pt>
                <c:pt idx="942">
                  <c:v>14.824654650000003</c:v>
                </c:pt>
                <c:pt idx="943">
                  <c:v>14.840391366666669</c:v>
                </c:pt>
                <c:pt idx="944">
                  <c:v>14.856128699999999</c:v>
                </c:pt>
                <c:pt idx="945">
                  <c:v>14.87186563333333</c:v>
                </c:pt>
                <c:pt idx="946">
                  <c:v>14.887602866666665</c:v>
                </c:pt>
                <c:pt idx="947">
                  <c:v>14.903340549999999</c:v>
                </c:pt>
                <c:pt idx="948">
                  <c:v>14.91907703333333</c:v>
                </c:pt>
                <c:pt idx="949">
                  <c:v>14.934813716666667</c:v>
                </c:pt>
                <c:pt idx="950">
                  <c:v>14.950551049999998</c:v>
                </c:pt>
                <c:pt idx="951">
                  <c:v>14.966288433333329</c:v>
                </c:pt>
                <c:pt idx="952">
                  <c:v>14.982025416666669</c:v>
                </c:pt>
                <c:pt idx="953">
                  <c:v>14.99776275</c:v>
                </c:pt>
                <c:pt idx="954">
                  <c:v>15.013499883333331</c:v>
                </c:pt>
                <c:pt idx="955">
                  <c:v>15.029238566666663</c:v>
                </c:pt>
                <c:pt idx="956">
                  <c:v>15.044977000000001</c:v>
                </c:pt>
                <c:pt idx="957">
                  <c:v>15.060714050000001</c:v>
                </c:pt>
                <c:pt idx="958">
                  <c:v>15.076450866666665</c:v>
                </c:pt>
                <c:pt idx="959">
                  <c:v>15.092189149999998</c:v>
                </c:pt>
                <c:pt idx="960">
                  <c:v>15.107925999999997</c:v>
                </c:pt>
                <c:pt idx="961">
                  <c:v>15.12366355</c:v>
                </c:pt>
                <c:pt idx="962">
                  <c:v>15.139400183333334</c:v>
                </c:pt>
                <c:pt idx="963">
                  <c:v>15.155138466666669</c:v>
                </c:pt>
                <c:pt idx="964">
                  <c:v>15.170877433333333</c:v>
                </c:pt>
                <c:pt idx="965">
                  <c:v>15.186614216666666</c:v>
                </c:pt>
                <c:pt idx="966">
                  <c:v>15.20235405</c:v>
                </c:pt>
                <c:pt idx="967">
                  <c:v>15.218094899999999</c:v>
                </c:pt>
                <c:pt idx="968">
                  <c:v>15.233835166666669</c:v>
                </c:pt>
                <c:pt idx="969">
                  <c:v>15.249576783333335</c:v>
                </c:pt>
                <c:pt idx="970">
                  <c:v>15.265317166666668</c:v>
                </c:pt>
                <c:pt idx="971">
                  <c:v>15.281056600000003</c:v>
                </c:pt>
                <c:pt idx="972">
                  <c:v>15.296796616666665</c:v>
                </c:pt>
                <c:pt idx="973">
                  <c:v>15.312536183333334</c:v>
                </c:pt>
                <c:pt idx="974">
                  <c:v>15.328275949999997</c:v>
                </c:pt>
                <c:pt idx="975">
                  <c:v>15.344016083333335</c:v>
                </c:pt>
                <c:pt idx="976">
                  <c:v>15.35975591666667</c:v>
                </c:pt>
                <c:pt idx="977">
                  <c:v>15.375494733333335</c:v>
                </c:pt>
                <c:pt idx="978">
                  <c:v>15.391234716666668</c:v>
                </c:pt>
                <c:pt idx="979">
                  <c:v>15.406974466666664</c:v>
                </c:pt>
                <c:pt idx="980">
                  <c:v>15.422712916666667</c:v>
                </c:pt>
                <c:pt idx="981">
                  <c:v>15.43844973333333</c:v>
                </c:pt>
                <c:pt idx="982">
                  <c:v>15.454187549999999</c:v>
                </c:pt>
                <c:pt idx="983">
                  <c:v>15.469925216666669</c:v>
                </c:pt>
                <c:pt idx="984">
                  <c:v>15.485661966666665</c:v>
                </c:pt>
                <c:pt idx="985">
                  <c:v>15.501399683333329</c:v>
                </c:pt>
                <c:pt idx="986">
                  <c:v>15.5171378</c:v>
                </c:pt>
                <c:pt idx="987">
                  <c:v>15.532876733333334</c:v>
                </c:pt>
                <c:pt idx="988">
                  <c:v>15.548616749999997</c:v>
                </c:pt>
                <c:pt idx="989">
                  <c:v>15.564355916666667</c:v>
                </c:pt>
                <c:pt idx="990">
                  <c:v>15.580094083333332</c:v>
                </c:pt>
                <c:pt idx="991">
                  <c:v>15.595832983333336</c:v>
                </c:pt>
                <c:pt idx="992">
                  <c:v>15.611572783333335</c:v>
                </c:pt>
                <c:pt idx="993">
                  <c:v>15.627312916666664</c:v>
                </c:pt>
                <c:pt idx="994">
                  <c:v>15.643052516666664</c:v>
                </c:pt>
                <c:pt idx="995">
                  <c:v>15.65879138333333</c:v>
                </c:pt>
                <c:pt idx="996">
                  <c:v>15.674529566666669</c:v>
                </c:pt>
                <c:pt idx="997">
                  <c:v>15.690268599999998</c:v>
                </c:pt>
                <c:pt idx="998">
                  <c:v>15.706008133333331</c:v>
                </c:pt>
                <c:pt idx="999">
                  <c:v>15.721748850000003</c:v>
                </c:pt>
                <c:pt idx="1000">
                  <c:v>15.737488566666668</c:v>
                </c:pt>
                <c:pt idx="1001">
                  <c:v>15.753229850000002</c:v>
                </c:pt>
                <c:pt idx="1002">
                  <c:v>15.768972900000001</c:v>
                </c:pt>
                <c:pt idx="1003">
                  <c:v>15.784714916666667</c:v>
                </c:pt>
                <c:pt idx="1004">
                  <c:v>15.800456216666666</c:v>
                </c:pt>
                <c:pt idx="1005">
                  <c:v>15.816197666666669</c:v>
                </c:pt>
                <c:pt idx="1006">
                  <c:v>15.831938716666665</c:v>
                </c:pt>
                <c:pt idx="1007">
                  <c:v>15.847681316666664</c:v>
                </c:pt>
                <c:pt idx="1008">
                  <c:v>15.863423449999997</c:v>
                </c:pt>
                <c:pt idx="1009">
                  <c:v>15.879164916666666</c:v>
                </c:pt>
                <c:pt idx="1010">
                  <c:v>15.894908316666669</c:v>
                </c:pt>
                <c:pt idx="1011">
                  <c:v>15.910652033333333</c:v>
                </c:pt>
                <c:pt idx="1012">
                  <c:v>15.926396533333332</c:v>
                </c:pt>
                <c:pt idx="1013">
                  <c:v>15.942139083333336</c:v>
                </c:pt>
                <c:pt idx="1014">
                  <c:v>15.957877900000002</c:v>
                </c:pt>
                <c:pt idx="1015">
                  <c:v>15.973616083333331</c:v>
                </c:pt>
                <c:pt idx="1016">
                  <c:v>15.989354216666667</c:v>
                </c:pt>
                <c:pt idx="1017">
                  <c:v>16.005093000000002</c:v>
                </c:pt>
                <c:pt idx="1018">
                  <c:v>16.020833</c:v>
                </c:pt>
                <c:pt idx="1019">
                  <c:v>16.036572583333335</c:v>
                </c:pt>
                <c:pt idx="1020">
                  <c:v>16.052310933333334</c:v>
                </c:pt>
                <c:pt idx="1021">
                  <c:v>16.068049366666667</c:v>
                </c:pt>
                <c:pt idx="1022">
                  <c:v>16.083788049999999</c:v>
                </c:pt>
                <c:pt idx="1023">
                  <c:v>16.099527633333331</c:v>
                </c:pt>
                <c:pt idx="1024">
                  <c:v>16.115266299999998</c:v>
                </c:pt>
                <c:pt idx="1025">
                  <c:v>16.131004950000001</c:v>
                </c:pt>
                <c:pt idx="1026">
                  <c:v>16.146744350000002</c:v>
                </c:pt>
                <c:pt idx="1027">
                  <c:v>16.16248516666667</c:v>
                </c:pt>
                <c:pt idx="1028">
                  <c:v>16.178224633333336</c:v>
                </c:pt>
                <c:pt idx="1029">
                  <c:v>16.193965483333333</c:v>
                </c:pt>
                <c:pt idx="1030">
                  <c:v>16.209704233333333</c:v>
                </c:pt>
                <c:pt idx="1031">
                  <c:v>16.225444316666668</c:v>
                </c:pt>
                <c:pt idx="1032">
                  <c:v>16.241184616666668</c:v>
                </c:pt>
                <c:pt idx="1033">
                  <c:v>16.256924783333329</c:v>
                </c:pt>
                <c:pt idx="1034">
                  <c:v>16.27266148333333</c:v>
                </c:pt>
                <c:pt idx="1035">
                  <c:v>16.288401316666668</c:v>
                </c:pt>
                <c:pt idx="1036">
                  <c:v>16.30414166666667</c:v>
                </c:pt>
                <c:pt idx="1037">
                  <c:v>16.319880966666666</c:v>
                </c:pt>
                <c:pt idx="1038">
                  <c:v>16.335620099999996</c:v>
                </c:pt>
                <c:pt idx="1039">
                  <c:v>16.351358616666669</c:v>
                </c:pt>
                <c:pt idx="1040">
                  <c:v>16.367096966666669</c:v>
                </c:pt>
                <c:pt idx="1041">
                  <c:v>16.382836100000002</c:v>
                </c:pt>
                <c:pt idx="1042">
                  <c:v>16.398574999999997</c:v>
                </c:pt>
                <c:pt idx="1043">
                  <c:v>16.414316183333334</c:v>
                </c:pt>
                <c:pt idx="1044">
                  <c:v>16.430057333333334</c:v>
                </c:pt>
                <c:pt idx="1045">
                  <c:v>16.445799616666665</c:v>
                </c:pt>
                <c:pt idx="1046">
                  <c:v>16.461541249999996</c:v>
                </c:pt>
                <c:pt idx="1047">
                  <c:v>16.477282933333331</c:v>
                </c:pt>
                <c:pt idx="1048">
                  <c:v>16.493023316666669</c:v>
                </c:pt>
                <c:pt idx="1049">
                  <c:v>16.508765933333333</c:v>
                </c:pt>
                <c:pt idx="1050">
                  <c:v>16.524509550000001</c:v>
                </c:pt>
                <c:pt idx="1051">
                  <c:v>16.540250433333334</c:v>
                </c:pt>
                <c:pt idx="1052">
                  <c:v>16.555992516666667</c:v>
                </c:pt>
                <c:pt idx="1053">
                  <c:v>16.571733633333331</c:v>
                </c:pt>
                <c:pt idx="1054">
                  <c:v>16.587474066666665</c:v>
                </c:pt>
                <c:pt idx="1055">
                  <c:v>16.603214749999999</c:v>
                </c:pt>
                <c:pt idx="1056">
                  <c:v>16.618955399999997</c:v>
                </c:pt>
                <c:pt idx="1057">
                  <c:v>16.634696416666664</c:v>
                </c:pt>
                <c:pt idx="1058">
                  <c:v>16.650439333333331</c:v>
                </c:pt>
                <c:pt idx="1059">
                  <c:v>16.666181966666667</c:v>
                </c:pt>
                <c:pt idx="1060">
                  <c:v>16.681924600000002</c:v>
                </c:pt>
                <c:pt idx="1061">
                  <c:v>16.697666116666664</c:v>
                </c:pt>
                <c:pt idx="1062">
                  <c:v>16.71340915</c:v>
                </c:pt>
                <c:pt idx="1063">
                  <c:v>16.729151866666665</c:v>
                </c:pt>
                <c:pt idx="1064">
                  <c:v>16.744894283333331</c:v>
                </c:pt>
                <c:pt idx="1065">
                  <c:v>16.76063555</c:v>
                </c:pt>
                <c:pt idx="1066">
                  <c:v>16.77637695</c:v>
                </c:pt>
                <c:pt idx="1067">
                  <c:v>16.792118816666669</c:v>
                </c:pt>
                <c:pt idx="1068">
                  <c:v>16.807860933333338</c:v>
                </c:pt>
                <c:pt idx="1069">
                  <c:v>16.823604016666664</c:v>
                </c:pt>
                <c:pt idx="1070">
                  <c:v>16.839345816666665</c:v>
                </c:pt>
                <c:pt idx="1071">
                  <c:v>16.855088516666669</c:v>
                </c:pt>
                <c:pt idx="1072">
                  <c:v>16.870831683333336</c:v>
                </c:pt>
                <c:pt idx="1073">
                  <c:v>16.886573983333331</c:v>
                </c:pt>
                <c:pt idx="1074">
                  <c:v>16.902316249999998</c:v>
                </c:pt>
                <c:pt idx="1075">
                  <c:v>16.918059183333337</c:v>
                </c:pt>
                <c:pt idx="1076">
                  <c:v>16.933802149999998</c:v>
                </c:pt>
                <c:pt idx="1077">
                  <c:v>16.949546399999999</c:v>
                </c:pt>
                <c:pt idx="1078">
                  <c:v>16.965290516666663</c:v>
                </c:pt>
                <c:pt idx="1079">
                  <c:v>16.981034549999997</c:v>
                </c:pt>
                <c:pt idx="1080">
                  <c:v>16.996777683333335</c:v>
                </c:pt>
                <c:pt idx="1081">
                  <c:v>17.012520266666669</c:v>
                </c:pt>
                <c:pt idx="1082">
                  <c:v>17.028262766666664</c:v>
                </c:pt>
                <c:pt idx="1083">
                  <c:v>17.044007150000002</c:v>
                </c:pt>
                <c:pt idx="1084">
                  <c:v>17.059752749999998</c:v>
                </c:pt>
                <c:pt idx="1085">
                  <c:v>17.075499399999998</c:v>
                </c:pt>
                <c:pt idx="1086">
                  <c:v>17.091242466666667</c:v>
                </c:pt>
                <c:pt idx="1087">
                  <c:v>17.106986133333333</c:v>
                </c:pt>
                <c:pt idx="1088">
                  <c:v>17.122729766666666</c:v>
                </c:pt>
                <c:pt idx="1089">
                  <c:v>17.138473833333332</c:v>
                </c:pt>
                <c:pt idx="1090">
                  <c:v>17.154219566666665</c:v>
                </c:pt>
                <c:pt idx="1091">
                  <c:v>17.169962833333329</c:v>
                </c:pt>
                <c:pt idx="1092">
                  <c:v>17.185708383333335</c:v>
                </c:pt>
                <c:pt idx="1093">
                  <c:v>17.201450999999999</c:v>
                </c:pt>
                <c:pt idx="1094">
                  <c:v>17.217194116666665</c:v>
                </c:pt>
                <c:pt idx="1095">
                  <c:v>17.232939583333337</c:v>
                </c:pt>
                <c:pt idx="1096">
                  <c:v>17.248683150000002</c:v>
                </c:pt>
                <c:pt idx="1097">
                  <c:v>17.264426966666665</c:v>
                </c:pt>
                <c:pt idx="1098">
                  <c:v>17.280172</c:v>
                </c:pt>
                <c:pt idx="1099">
                  <c:v>17.295916333333334</c:v>
                </c:pt>
                <c:pt idx="1100">
                  <c:v>17.311660766666666</c:v>
                </c:pt>
                <c:pt idx="1101">
                  <c:v>17.327404266666669</c:v>
                </c:pt>
                <c:pt idx="1102">
                  <c:v>17.343147583333334</c:v>
                </c:pt>
                <c:pt idx="1103">
                  <c:v>17.358891933333332</c:v>
                </c:pt>
                <c:pt idx="1104">
                  <c:v>17.374635833333333</c:v>
                </c:pt>
                <c:pt idx="1105">
                  <c:v>17.39037891666667</c:v>
                </c:pt>
                <c:pt idx="1106">
                  <c:v>17.406123499999996</c:v>
                </c:pt>
                <c:pt idx="1107">
                  <c:v>17.421869383333334</c:v>
                </c:pt>
                <c:pt idx="1108">
                  <c:v>17.437615399999995</c:v>
                </c:pt>
                <c:pt idx="1109">
                  <c:v>17.453363483333337</c:v>
                </c:pt>
                <c:pt idx="1110">
                  <c:v>17.469112683333332</c:v>
                </c:pt>
                <c:pt idx="1111">
                  <c:v>17.484861549999998</c:v>
                </c:pt>
                <c:pt idx="1112">
                  <c:v>17.500610950000002</c:v>
                </c:pt>
                <c:pt idx="1113">
                  <c:v>17.516358833333335</c:v>
                </c:pt>
                <c:pt idx="1114">
                  <c:v>17.532106849999998</c:v>
                </c:pt>
                <c:pt idx="1115">
                  <c:v>17.547855683333335</c:v>
                </c:pt>
                <c:pt idx="1116">
                  <c:v>17.563603899999997</c:v>
                </c:pt>
                <c:pt idx="1117">
                  <c:v>17.579352200000002</c:v>
                </c:pt>
                <c:pt idx="1118">
                  <c:v>17.595099800000003</c:v>
                </c:pt>
                <c:pt idx="1119">
                  <c:v>17.610848983333334</c:v>
                </c:pt>
                <c:pt idx="1120">
                  <c:v>17.626597366666669</c:v>
                </c:pt>
                <c:pt idx="1121">
                  <c:v>17.642343766666666</c:v>
                </c:pt>
                <c:pt idx="1122">
                  <c:v>17.658091216666669</c:v>
                </c:pt>
                <c:pt idx="1123">
                  <c:v>17.673839950000001</c:v>
                </c:pt>
                <c:pt idx="1124">
                  <c:v>17.68958713333333</c:v>
                </c:pt>
                <c:pt idx="1125">
                  <c:v>17.705334949999997</c:v>
                </c:pt>
                <c:pt idx="1126">
                  <c:v>17.721082616666664</c:v>
                </c:pt>
                <c:pt idx="1127">
                  <c:v>17.736830149999999</c:v>
                </c:pt>
                <c:pt idx="1128">
                  <c:v>17.752577633333331</c:v>
                </c:pt>
                <c:pt idx="1129">
                  <c:v>17.768326733333332</c:v>
                </c:pt>
                <c:pt idx="1130">
                  <c:v>17.784075599999998</c:v>
                </c:pt>
                <c:pt idx="1131">
                  <c:v>17.799823983333333</c:v>
                </c:pt>
                <c:pt idx="1132">
                  <c:v>17.815572800000002</c:v>
                </c:pt>
                <c:pt idx="1133">
                  <c:v>17.831321966666664</c:v>
                </c:pt>
                <c:pt idx="1134">
                  <c:v>17.847071066666665</c:v>
                </c:pt>
                <c:pt idx="1135">
                  <c:v>17.862819500000001</c:v>
                </c:pt>
                <c:pt idx="1136">
                  <c:v>17.87856713333333</c:v>
                </c:pt>
                <c:pt idx="1137">
                  <c:v>17.894314616666666</c:v>
                </c:pt>
                <c:pt idx="1138">
                  <c:v>17.910063083333331</c:v>
                </c:pt>
                <c:pt idx="1139">
                  <c:v>17.925811883333335</c:v>
                </c:pt>
                <c:pt idx="1140">
                  <c:v>17.941559133333332</c:v>
                </c:pt>
                <c:pt idx="1141">
                  <c:v>17.957306616666664</c:v>
                </c:pt>
                <c:pt idx="1142">
                  <c:v>17.9730542</c:v>
                </c:pt>
                <c:pt idx="1143">
                  <c:v>17.988801983333328</c:v>
                </c:pt>
                <c:pt idx="1144">
                  <c:v>18.004550166666665</c:v>
                </c:pt>
                <c:pt idx="1145">
                  <c:v>18.020299000000001</c:v>
                </c:pt>
                <c:pt idx="1146">
                  <c:v>18.036047</c:v>
                </c:pt>
                <c:pt idx="1147">
                  <c:v>18.05179678333333</c:v>
                </c:pt>
                <c:pt idx="1148">
                  <c:v>18.067546250000003</c:v>
                </c:pt>
                <c:pt idx="1149">
                  <c:v>18.083295500000002</c:v>
                </c:pt>
                <c:pt idx="1150">
                  <c:v>18.099044366666664</c:v>
                </c:pt>
                <c:pt idx="1151">
                  <c:v>18.114793749999997</c:v>
                </c:pt>
                <c:pt idx="1152">
                  <c:v>18.130541433333331</c:v>
                </c:pt>
                <c:pt idx="1153">
                  <c:v>18.14628943333333</c:v>
                </c:pt>
                <c:pt idx="1154">
                  <c:v>18.162038849999998</c:v>
                </c:pt>
                <c:pt idx="1155">
                  <c:v>18.177787899999998</c:v>
                </c:pt>
                <c:pt idx="1156">
                  <c:v>18.193536433333332</c:v>
                </c:pt>
                <c:pt idx="1157">
                  <c:v>18.209285583333333</c:v>
                </c:pt>
                <c:pt idx="1158">
                  <c:v>18.225033366666668</c:v>
                </c:pt>
                <c:pt idx="1159">
                  <c:v>18.240781966666667</c:v>
                </c:pt>
                <c:pt idx="1160">
                  <c:v>18.256529733333331</c:v>
                </c:pt>
                <c:pt idx="1161">
                  <c:v>18.272277099999997</c:v>
                </c:pt>
                <c:pt idx="1162">
                  <c:v>18.288025099999995</c:v>
                </c:pt>
                <c:pt idx="1163">
                  <c:v>18.303771866666661</c:v>
                </c:pt>
                <c:pt idx="1164">
                  <c:v>18.319520983333337</c:v>
                </c:pt>
                <c:pt idx="1165">
                  <c:v>18.33526976666667</c:v>
                </c:pt>
                <c:pt idx="1166">
                  <c:v>18.351018999999997</c:v>
                </c:pt>
                <c:pt idx="1167">
                  <c:v>18.366769566666669</c:v>
                </c:pt>
                <c:pt idx="1168">
                  <c:v>18.382520316666668</c:v>
                </c:pt>
                <c:pt idx="1169">
                  <c:v>18.3982712</c:v>
                </c:pt>
                <c:pt idx="1170">
                  <c:v>18.414023366666665</c:v>
                </c:pt>
                <c:pt idx="1171">
                  <c:v>18.42977393333333</c:v>
                </c:pt>
                <c:pt idx="1172">
                  <c:v>18.445524833333334</c:v>
                </c:pt>
                <c:pt idx="1173">
                  <c:v>18.461275566666668</c:v>
                </c:pt>
                <c:pt idx="1174">
                  <c:v>18.477025483333332</c:v>
                </c:pt>
                <c:pt idx="1175">
                  <c:v>18.492775350000002</c:v>
                </c:pt>
                <c:pt idx="1176">
                  <c:v>18.508524933333334</c:v>
                </c:pt>
                <c:pt idx="1177">
                  <c:v>18.524274216666662</c:v>
                </c:pt>
                <c:pt idx="1178">
                  <c:v>18.540024083333332</c:v>
                </c:pt>
                <c:pt idx="1179">
                  <c:v>18.55577511666667</c:v>
                </c:pt>
                <c:pt idx="1180">
                  <c:v>18.571524783333334</c:v>
                </c:pt>
                <c:pt idx="1181">
                  <c:v>18.587275999999996</c:v>
                </c:pt>
                <c:pt idx="1182">
                  <c:v>18.603026100000005</c:v>
                </c:pt>
                <c:pt idx="1183">
                  <c:v>18.618777700000003</c:v>
                </c:pt>
                <c:pt idx="1184">
                  <c:v>18.634531300000003</c:v>
                </c:pt>
                <c:pt idx="1185">
                  <c:v>18.650285050000001</c:v>
                </c:pt>
                <c:pt idx="1186">
                  <c:v>18.66603903333333</c:v>
                </c:pt>
                <c:pt idx="1187">
                  <c:v>18.681792366666667</c:v>
                </c:pt>
                <c:pt idx="1188">
                  <c:v>18.697545716666664</c:v>
                </c:pt>
                <c:pt idx="1189">
                  <c:v>18.713298633333331</c:v>
                </c:pt>
                <c:pt idx="1190">
                  <c:v>18.729049816666663</c:v>
                </c:pt>
                <c:pt idx="1191">
                  <c:v>18.744799449999999</c:v>
                </c:pt>
                <c:pt idx="1192">
                  <c:v>18.760548533333335</c:v>
                </c:pt>
                <c:pt idx="1193">
                  <c:v>18.776297466666666</c:v>
                </c:pt>
                <c:pt idx="1194">
                  <c:v>18.792047899999996</c:v>
                </c:pt>
                <c:pt idx="1195">
                  <c:v>18.807798099999999</c:v>
                </c:pt>
                <c:pt idx="1196">
                  <c:v>18.823547700000002</c:v>
                </c:pt>
                <c:pt idx="1197">
                  <c:v>18.839297733333336</c:v>
                </c:pt>
                <c:pt idx="1198">
                  <c:v>18.855050366666667</c:v>
                </c:pt>
                <c:pt idx="1199">
                  <c:v>18.87080056666667</c:v>
                </c:pt>
                <c:pt idx="1200">
                  <c:v>18.886553033333332</c:v>
                </c:pt>
                <c:pt idx="1201">
                  <c:v>18.902306533333331</c:v>
                </c:pt>
                <c:pt idx="1202">
                  <c:v>18.918058183333333</c:v>
                </c:pt>
                <c:pt idx="1203">
                  <c:v>18.933810499999996</c:v>
                </c:pt>
                <c:pt idx="1204">
                  <c:v>18.949562966666669</c:v>
                </c:pt>
                <c:pt idx="1205">
                  <c:v>18.965314566666667</c:v>
                </c:pt>
                <c:pt idx="1206">
                  <c:v>18.981066716666668</c:v>
                </c:pt>
                <c:pt idx="1207">
                  <c:v>18.99681686666667</c:v>
                </c:pt>
                <c:pt idx="1208">
                  <c:v>19.012570816666667</c:v>
                </c:pt>
                <c:pt idx="1209">
                  <c:v>19.028325499999998</c:v>
                </c:pt>
                <c:pt idx="1210">
                  <c:v>19.044079483333334</c:v>
                </c:pt>
                <c:pt idx="1211">
                  <c:v>19.0598329</c:v>
                </c:pt>
                <c:pt idx="1212">
                  <c:v>19.075586950000002</c:v>
                </c:pt>
                <c:pt idx="1213">
                  <c:v>19.091340349999996</c:v>
                </c:pt>
                <c:pt idx="1214">
                  <c:v>19.107093116666668</c:v>
                </c:pt>
                <c:pt idx="1215">
                  <c:v>19.122847466666666</c:v>
                </c:pt>
                <c:pt idx="1216">
                  <c:v>19.138600916666665</c:v>
                </c:pt>
                <c:pt idx="1217">
                  <c:v>19.154356199999999</c:v>
                </c:pt>
                <c:pt idx="1218">
                  <c:v>19.170110516666668</c:v>
                </c:pt>
                <c:pt idx="1219">
                  <c:v>19.185865333333329</c:v>
                </c:pt>
                <c:pt idx="1220">
                  <c:v>19.201619866666668</c:v>
                </c:pt>
                <c:pt idx="1221">
                  <c:v>19.217374166666666</c:v>
                </c:pt>
                <c:pt idx="1222">
                  <c:v>19.233128449999995</c:v>
                </c:pt>
                <c:pt idx="1223">
                  <c:v>19.248881433333334</c:v>
                </c:pt>
                <c:pt idx="1224">
                  <c:v>19.264633566666664</c:v>
                </c:pt>
                <c:pt idx="1225">
                  <c:v>19.280385850000002</c:v>
                </c:pt>
                <c:pt idx="1226">
                  <c:v>19.296138200000005</c:v>
                </c:pt>
                <c:pt idx="1227">
                  <c:v>19.311893116666671</c:v>
                </c:pt>
                <c:pt idx="1228">
                  <c:v>19.327648266666664</c:v>
                </c:pt>
                <c:pt idx="1229">
                  <c:v>19.343402416666663</c:v>
                </c:pt>
                <c:pt idx="1230">
                  <c:v>19.359158349999998</c:v>
                </c:pt>
                <c:pt idx="1231">
                  <c:v>19.374913683333329</c:v>
                </c:pt>
                <c:pt idx="1232">
                  <c:v>19.390669066666668</c:v>
                </c:pt>
                <c:pt idx="1233">
                  <c:v>19.406424233333329</c:v>
                </c:pt>
                <c:pt idx="1234">
                  <c:v>19.422180883333333</c:v>
                </c:pt>
                <c:pt idx="1235">
                  <c:v>19.437938466666665</c:v>
                </c:pt>
                <c:pt idx="1236">
                  <c:v>19.453695416666665</c:v>
                </c:pt>
                <c:pt idx="1237">
                  <c:v>19.469451433333333</c:v>
                </c:pt>
                <c:pt idx="1238">
                  <c:v>19.485208333333336</c:v>
                </c:pt>
                <c:pt idx="1239">
                  <c:v>19.500964583333332</c:v>
                </c:pt>
                <c:pt idx="1240">
                  <c:v>19.51672035</c:v>
                </c:pt>
                <c:pt idx="1241">
                  <c:v>19.532477683333333</c:v>
                </c:pt>
                <c:pt idx="1242">
                  <c:v>19.548233733333337</c:v>
                </c:pt>
                <c:pt idx="1243">
                  <c:v>19.563989516666666</c:v>
                </c:pt>
                <c:pt idx="1244">
                  <c:v>19.579745466666669</c:v>
                </c:pt>
                <c:pt idx="1245">
                  <c:v>19.595501483333337</c:v>
                </c:pt>
                <c:pt idx="1246">
                  <c:v>19.611257033333331</c:v>
                </c:pt>
                <c:pt idx="1247">
                  <c:v>19.627015233333335</c:v>
                </c:pt>
                <c:pt idx="1248">
                  <c:v>19.642773249999998</c:v>
                </c:pt>
                <c:pt idx="1249">
                  <c:v>19.658530816666666</c:v>
                </c:pt>
                <c:pt idx="1250">
                  <c:v>19.674287866666667</c:v>
                </c:pt>
                <c:pt idx="1251">
                  <c:v>19.690043883333335</c:v>
                </c:pt>
                <c:pt idx="1252">
                  <c:v>19.7058009</c:v>
                </c:pt>
                <c:pt idx="1253">
                  <c:v>19.721556666666668</c:v>
                </c:pt>
                <c:pt idx="1254">
                  <c:v>19.737313283333332</c:v>
                </c:pt>
                <c:pt idx="1255">
                  <c:v>19.753069383333333</c:v>
                </c:pt>
                <c:pt idx="1256">
                  <c:v>19.76882488333333</c:v>
                </c:pt>
                <c:pt idx="1257">
                  <c:v>19.784580066666663</c:v>
                </c:pt>
                <c:pt idx="1258">
                  <c:v>19.800337716666665</c:v>
                </c:pt>
                <c:pt idx="1259">
                  <c:v>19.816095066666669</c:v>
                </c:pt>
                <c:pt idx="1260">
                  <c:v>19.831850683333332</c:v>
                </c:pt>
                <c:pt idx="1261">
                  <c:v>19.847607066666669</c:v>
                </c:pt>
                <c:pt idx="1262">
                  <c:v>19.86336245</c:v>
                </c:pt>
                <c:pt idx="1263">
                  <c:v>19.879117199999996</c:v>
                </c:pt>
                <c:pt idx="1264">
                  <c:v>19.894873283333329</c:v>
                </c:pt>
                <c:pt idx="1265">
                  <c:v>19.910629650000001</c:v>
                </c:pt>
                <c:pt idx="1266">
                  <c:v>19.926383866666665</c:v>
                </c:pt>
                <c:pt idx="1267">
                  <c:v>19.942138799999999</c:v>
                </c:pt>
                <c:pt idx="1268">
                  <c:v>19.957893983333332</c:v>
                </c:pt>
                <c:pt idx="1269">
                  <c:v>19.973649516666669</c:v>
                </c:pt>
                <c:pt idx="1270">
                  <c:v>19.989405299999998</c:v>
                </c:pt>
                <c:pt idx="1271">
                  <c:v>20.005159299999999</c:v>
                </c:pt>
                <c:pt idx="1272">
                  <c:v>20.020914783333335</c:v>
                </c:pt>
                <c:pt idx="1273">
                  <c:v>20.036670466666671</c:v>
                </c:pt>
                <c:pt idx="1274">
                  <c:v>20.052426066666666</c:v>
                </c:pt>
                <c:pt idx="1275">
                  <c:v>20.068182516666671</c:v>
                </c:pt>
                <c:pt idx="1276">
                  <c:v>20.083937883333338</c:v>
                </c:pt>
                <c:pt idx="1277">
                  <c:v>20.099692966666666</c:v>
                </c:pt>
                <c:pt idx="1278">
                  <c:v>20.115448516666667</c:v>
                </c:pt>
                <c:pt idx="1279">
                  <c:v>20.131204000000004</c:v>
                </c:pt>
                <c:pt idx="1280">
                  <c:v>20.146960416666669</c:v>
                </c:pt>
                <c:pt idx="1281">
                  <c:v>20.162716233333331</c:v>
                </c:pt>
                <c:pt idx="1282">
                  <c:v>20.178471816666669</c:v>
                </c:pt>
                <c:pt idx="1283">
                  <c:v>20.194228683333336</c:v>
                </c:pt>
                <c:pt idx="1284">
                  <c:v>20.209984799999997</c:v>
                </c:pt>
                <c:pt idx="1285">
                  <c:v>20.225741016666667</c:v>
                </c:pt>
                <c:pt idx="1286">
                  <c:v>20.241497883333334</c:v>
                </c:pt>
                <c:pt idx="1287">
                  <c:v>20.25725285</c:v>
                </c:pt>
                <c:pt idx="1288">
                  <c:v>20.273008049999998</c:v>
                </c:pt>
                <c:pt idx="1289">
                  <c:v>20.288764116666666</c:v>
                </c:pt>
                <c:pt idx="1290">
                  <c:v>20.304520616666665</c:v>
                </c:pt>
                <c:pt idx="1291">
                  <c:v>20.320277433333331</c:v>
                </c:pt>
                <c:pt idx="1292">
                  <c:v>20.336033183333331</c:v>
                </c:pt>
                <c:pt idx="1293">
                  <c:v>20.351788600000003</c:v>
                </c:pt>
                <c:pt idx="1294">
                  <c:v>20.367545333333336</c:v>
                </c:pt>
                <c:pt idx="1295">
                  <c:v>20.383301550000002</c:v>
                </c:pt>
                <c:pt idx="1296">
                  <c:v>20.3990583</c:v>
                </c:pt>
                <c:pt idx="1297">
                  <c:v>20.414813899999999</c:v>
                </c:pt>
                <c:pt idx="1298">
                  <c:v>20.430567816666667</c:v>
                </c:pt>
                <c:pt idx="1299">
                  <c:v>20.446322299999999</c:v>
                </c:pt>
                <c:pt idx="1300">
                  <c:v>20.462078099999999</c:v>
                </c:pt>
                <c:pt idx="1301">
                  <c:v>20.477834250000001</c:v>
                </c:pt>
                <c:pt idx="1302">
                  <c:v>20.493590316666669</c:v>
                </c:pt>
                <c:pt idx="1303">
                  <c:v>20.509345500000002</c:v>
                </c:pt>
                <c:pt idx="1304">
                  <c:v>20.525101866666667</c:v>
                </c:pt>
                <c:pt idx="1305">
                  <c:v>20.540859316666669</c:v>
                </c:pt>
                <c:pt idx="1306">
                  <c:v>20.556615333333337</c:v>
                </c:pt>
                <c:pt idx="1307">
                  <c:v>20.572371066666665</c:v>
                </c:pt>
                <c:pt idx="1308">
                  <c:v>20.588126449999997</c:v>
                </c:pt>
                <c:pt idx="1309">
                  <c:v>20.603881099999999</c:v>
                </c:pt>
                <c:pt idx="1310">
                  <c:v>20.619634433333331</c:v>
                </c:pt>
                <c:pt idx="1311">
                  <c:v>20.635386783333335</c:v>
                </c:pt>
                <c:pt idx="1312">
                  <c:v>20.651142233333335</c:v>
                </c:pt>
                <c:pt idx="1313">
                  <c:v>20.666896633333334</c:v>
                </c:pt>
                <c:pt idx="1314">
                  <c:v>20.682651200000002</c:v>
                </c:pt>
                <c:pt idx="1315">
                  <c:v>20.698406383333335</c:v>
                </c:pt>
                <c:pt idx="1316">
                  <c:v>20.714159800000001</c:v>
                </c:pt>
                <c:pt idx="1317">
                  <c:v>20.729912466666665</c:v>
                </c:pt>
                <c:pt idx="1318">
                  <c:v>20.745665333333331</c:v>
                </c:pt>
                <c:pt idx="1319">
                  <c:v>20.76142033333333</c:v>
                </c:pt>
                <c:pt idx="1320">
                  <c:v>20.777175200000002</c:v>
                </c:pt>
                <c:pt idx="1321">
                  <c:v>20.792930250000001</c:v>
                </c:pt>
                <c:pt idx="1322">
                  <c:v>20.808687433333329</c:v>
                </c:pt>
                <c:pt idx="1323">
                  <c:v>20.824444749999998</c:v>
                </c:pt>
                <c:pt idx="1324">
                  <c:v>20.840201016666665</c:v>
                </c:pt>
                <c:pt idx="1325">
                  <c:v>20.855957233333335</c:v>
                </c:pt>
                <c:pt idx="1326">
                  <c:v>20.871713633333336</c:v>
                </c:pt>
                <c:pt idx="1327">
                  <c:v>20.887470199999999</c:v>
                </c:pt>
                <c:pt idx="1328">
                  <c:v>20.903225849999998</c:v>
                </c:pt>
                <c:pt idx="1329">
                  <c:v>20.918981733333332</c:v>
                </c:pt>
                <c:pt idx="1330">
                  <c:v>20.934736633333333</c:v>
                </c:pt>
                <c:pt idx="1331">
                  <c:v>20.950489549999997</c:v>
                </c:pt>
                <c:pt idx="1332">
                  <c:v>20.966242566666665</c:v>
                </c:pt>
                <c:pt idx="1333">
                  <c:v>20.981995516666665</c:v>
                </c:pt>
                <c:pt idx="1334">
                  <c:v>20.997746566666667</c:v>
                </c:pt>
                <c:pt idx="1335">
                  <c:v>21.013498849999998</c:v>
                </c:pt>
                <c:pt idx="1336">
                  <c:v>21.029250499999996</c:v>
                </c:pt>
                <c:pt idx="1337">
                  <c:v>21.045001866666667</c:v>
                </c:pt>
                <c:pt idx="1338">
                  <c:v>21.060754899999999</c:v>
                </c:pt>
                <c:pt idx="1339">
                  <c:v>21.076508733333338</c:v>
                </c:pt>
                <c:pt idx="1340">
                  <c:v>21.092260766666662</c:v>
                </c:pt>
                <c:pt idx="1341">
                  <c:v>21.108012333333331</c:v>
                </c:pt>
                <c:pt idx="1342">
                  <c:v>21.1237636</c:v>
                </c:pt>
                <c:pt idx="1343">
                  <c:v>21.139514983333335</c:v>
                </c:pt>
                <c:pt idx="1344">
                  <c:v>21.155266900000001</c:v>
                </c:pt>
                <c:pt idx="1345">
                  <c:v>21.171017883333334</c:v>
                </c:pt>
                <c:pt idx="1346">
                  <c:v>21.186767949999997</c:v>
                </c:pt>
                <c:pt idx="1347">
                  <c:v>21.20251738333333</c:v>
                </c:pt>
                <c:pt idx="1348">
                  <c:v>21.218266616666664</c:v>
                </c:pt>
                <c:pt idx="1349">
                  <c:v>21.234016600000004</c:v>
                </c:pt>
                <c:pt idx="1350">
                  <c:v>21.249766783333332</c:v>
                </c:pt>
                <c:pt idx="1351">
                  <c:v>21.26551813333333</c:v>
                </c:pt>
                <c:pt idx="1352">
                  <c:v>21.281269950000002</c:v>
                </c:pt>
                <c:pt idx="1353">
                  <c:v>21.297022733333332</c:v>
                </c:pt>
                <c:pt idx="1354">
                  <c:v>21.312775233333333</c:v>
                </c:pt>
                <c:pt idx="1355">
                  <c:v>21.328527816666664</c:v>
                </c:pt>
                <c:pt idx="1356">
                  <c:v>21.344280266666669</c:v>
                </c:pt>
                <c:pt idx="1357">
                  <c:v>21.360032166666663</c:v>
                </c:pt>
                <c:pt idx="1358">
                  <c:v>21.37578331666667</c:v>
                </c:pt>
                <c:pt idx="1359">
                  <c:v>21.391534966666669</c:v>
                </c:pt>
                <c:pt idx="1360">
                  <c:v>21.407286399999997</c:v>
                </c:pt>
                <c:pt idx="1361">
                  <c:v>21.423040233333335</c:v>
                </c:pt>
                <c:pt idx="1362">
                  <c:v>21.438792283333335</c:v>
                </c:pt>
                <c:pt idx="1363">
                  <c:v>21.454542933333332</c:v>
                </c:pt>
                <c:pt idx="1364">
                  <c:v>21.470293233333337</c:v>
                </c:pt>
                <c:pt idx="1365">
                  <c:v>21.486045350000001</c:v>
                </c:pt>
                <c:pt idx="1366">
                  <c:v>21.501796633333335</c:v>
                </c:pt>
                <c:pt idx="1367">
                  <c:v>21.517547750000002</c:v>
                </c:pt>
                <c:pt idx="1368">
                  <c:v>21.533299666666668</c:v>
                </c:pt>
                <c:pt idx="1369">
                  <c:v>21.549052633333336</c:v>
                </c:pt>
                <c:pt idx="1370">
                  <c:v>21.564805299999996</c:v>
                </c:pt>
                <c:pt idx="1371">
                  <c:v>21.580558849999996</c:v>
                </c:pt>
                <c:pt idx="1372">
                  <c:v>21.596310866666666</c:v>
                </c:pt>
                <c:pt idx="1373">
                  <c:v>21.612062833333333</c:v>
                </c:pt>
                <c:pt idx="1374">
                  <c:v>21.627813950000004</c:v>
                </c:pt>
                <c:pt idx="1375">
                  <c:v>21.643562649999996</c:v>
                </c:pt>
                <c:pt idx="1376">
                  <c:v>21.659311433333333</c:v>
                </c:pt>
                <c:pt idx="1377">
                  <c:v>21.675059766666664</c:v>
                </c:pt>
                <c:pt idx="1378">
                  <c:v>21.690806899999998</c:v>
                </c:pt>
                <c:pt idx="1379">
                  <c:v>21.706554050000001</c:v>
                </c:pt>
                <c:pt idx="1380">
                  <c:v>21.722302550000002</c:v>
                </c:pt>
                <c:pt idx="1381">
                  <c:v>21.738051499999997</c:v>
                </c:pt>
                <c:pt idx="1382">
                  <c:v>21.753798716666665</c:v>
                </c:pt>
                <c:pt idx="1383">
                  <c:v>21.76954511666667</c:v>
                </c:pt>
                <c:pt idx="1384">
                  <c:v>21.785291300000001</c:v>
                </c:pt>
                <c:pt idx="1385">
                  <c:v>21.801036999999997</c:v>
                </c:pt>
                <c:pt idx="1386">
                  <c:v>21.816784649999999</c:v>
                </c:pt>
                <c:pt idx="1387">
                  <c:v>21.832533550000001</c:v>
                </c:pt>
                <c:pt idx="1388">
                  <c:v>21.848282483333332</c:v>
                </c:pt>
                <c:pt idx="1389">
                  <c:v>21.864030699999997</c:v>
                </c:pt>
                <c:pt idx="1390">
                  <c:v>21.879775616666667</c:v>
                </c:pt>
                <c:pt idx="1391">
                  <c:v>21.895518933333332</c:v>
                </c:pt>
                <c:pt idx="1392">
                  <c:v>21.911262883333332</c:v>
                </c:pt>
                <c:pt idx="1393">
                  <c:v>21.927006149999997</c:v>
                </c:pt>
                <c:pt idx="1394">
                  <c:v>21.94274995</c:v>
                </c:pt>
                <c:pt idx="1395">
                  <c:v>21.958495816666662</c:v>
                </c:pt>
                <c:pt idx="1396">
                  <c:v>21.974241849999999</c:v>
                </c:pt>
                <c:pt idx="1397">
                  <c:v>21.989987816666666</c:v>
                </c:pt>
                <c:pt idx="1398">
                  <c:v>22.005733216666666</c:v>
                </c:pt>
                <c:pt idx="1399">
                  <c:v>22.021479633333335</c:v>
                </c:pt>
                <c:pt idx="1400">
                  <c:v>22.037226233333332</c:v>
                </c:pt>
                <c:pt idx="1401">
                  <c:v>22.052972133333334</c:v>
                </c:pt>
                <c:pt idx="1402">
                  <c:v>22.068717516666666</c:v>
                </c:pt>
                <c:pt idx="1403">
                  <c:v>22.084462816666662</c:v>
                </c:pt>
                <c:pt idx="1404">
                  <c:v>22.100209333333336</c:v>
                </c:pt>
                <c:pt idx="1405">
                  <c:v>22.115954733333336</c:v>
                </c:pt>
                <c:pt idx="1406">
                  <c:v>22.131699966666663</c:v>
                </c:pt>
                <c:pt idx="1407">
                  <c:v>22.147445700000002</c:v>
                </c:pt>
                <c:pt idx="1408">
                  <c:v>22.163189966666664</c:v>
                </c:pt>
                <c:pt idx="1409">
                  <c:v>22.178935200000002</c:v>
                </c:pt>
                <c:pt idx="1410">
                  <c:v>22.194679733333334</c:v>
                </c:pt>
                <c:pt idx="1411">
                  <c:v>22.210425216666668</c:v>
                </c:pt>
                <c:pt idx="1412">
                  <c:v>22.226169299999999</c:v>
                </c:pt>
                <c:pt idx="1413">
                  <c:v>22.241913599999997</c:v>
                </c:pt>
                <c:pt idx="1414">
                  <c:v>22.257658516666666</c:v>
                </c:pt>
                <c:pt idx="1415">
                  <c:v>22.273404183333334</c:v>
                </c:pt>
                <c:pt idx="1416">
                  <c:v>22.2891473</c:v>
                </c:pt>
                <c:pt idx="1417">
                  <c:v>22.304891733333328</c:v>
                </c:pt>
                <c:pt idx="1418">
                  <c:v>22.320635933333332</c:v>
                </c:pt>
                <c:pt idx="1419">
                  <c:v>22.336379833333332</c:v>
                </c:pt>
                <c:pt idx="1420">
                  <c:v>22.352123133333333</c:v>
                </c:pt>
                <c:pt idx="1421">
                  <c:v>22.367865950000002</c:v>
                </c:pt>
                <c:pt idx="1422">
                  <c:v>22.383610266666665</c:v>
                </c:pt>
                <c:pt idx="1423">
                  <c:v>22.399357183333336</c:v>
                </c:pt>
                <c:pt idx="1424">
                  <c:v>22.415103900000002</c:v>
                </c:pt>
                <c:pt idx="1425">
                  <c:v>22.430851799999996</c:v>
                </c:pt>
                <c:pt idx="1426">
                  <c:v>22.446597466666663</c:v>
                </c:pt>
                <c:pt idx="1427">
                  <c:v>22.462341316666667</c:v>
                </c:pt>
                <c:pt idx="1428">
                  <c:v>22.478087916666663</c:v>
                </c:pt>
                <c:pt idx="1429">
                  <c:v>22.493834233333338</c:v>
                </c:pt>
                <c:pt idx="1430">
                  <c:v>22.509578516666661</c:v>
                </c:pt>
                <c:pt idx="1431">
                  <c:v>22.525324349999998</c:v>
                </c:pt>
                <c:pt idx="1432">
                  <c:v>22.541072549999999</c:v>
                </c:pt>
                <c:pt idx="1433">
                  <c:v>22.556818316666668</c:v>
                </c:pt>
                <c:pt idx="1434">
                  <c:v>22.572564433333334</c:v>
                </c:pt>
                <c:pt idx="1435">
                  <c:v>22.588311649999998</c:v>
                </c:pt>
                <c:pt idx="1436">
                  <c:v>22.604058833333337</c:v>
                </c:pt>
                <c:pt idx="1437">
                  <c:v>22.619805333333336</c:v>
                </c:pt>
                <c:pt idx="1438">
                  <c:v>22.635552466666663</c:v>
                </c:pt>
                <c:pt idx="1439">
                  <c:v>22.651299333333334</c:v>
                </c:pt>
                <c:pt idx="1440">
                  <c:v>22.667047850000003</c:v>
                </c:pt>
                <c:pt idx="1441">
                  <c:v>22.68279523333333</c:v>
                </c:pt>
                <c:pt idx="1442">
                  <c:v>22.698543583333336</c:v>
                </c:pt>
                <c:pt idx="1443">
                  <c:v>22.714291433333333</c:v>
                </c:pt>
                <c:pt idx="1444">
                  <c:v>22.730038783333331</c:v>
                </c:pt>
                <c:pt idx="1445">
                  <c:v>22.745785866666665</c:v>
                </c:pt>
                <c:pt idx="1446">
                  <c:v>22.761530433333331</c:v>
                </c:pt>
                <c:pt idx="1447">
                  <c:v>22.77727548333333</c:v>
                </c:pt>
                <c:pt idx="1448">
                  <c:v>22.793020716666668</c:v>
                </c:pt>
                <c:pt idx="1449">
                  <c:v>22.80876628333333</c:v>
                </c:pt>
                <c:pt idx="1450">
                  <c:v>22.824511449999999</c:v>
                </c:pt>
                <c:pt idx="1451">
                  <c:v>22.840256216666663</c:v>
                </c:pt>
                <c:pt idx="1452">
                  <c:v>22.855999916666665</c:v>
                </c:pt>
                <c:pt idx="1453">
                  <c:v>22.871744966666665</c:v>
                </c:pt>
                <c:pt idx="1454">
                  <c:v>22.887488483333332</c:v>
                </c:pt>
                <c:pt idx="1455">
                  <c:v>22.903231266666662</c:v>
                </c:pt>
                <c:pt idx="1456">
                  <c:v>22.918974566666666</c:v>
                </c:pt>
                <c:pt idx="1457">
                  <c:v>22.934715550000004</c:v>
                </c:pt>
                <c:pt idx="1458">
                  <c:v>22.950458299999998</c:v>
                </c:pt>
                <c:pt idx="1459">
                  <c:v>22.966202016666664</c:v>
                </c:pt>
                <c:pt idx="1460">
                  <c:v>22.98194518333333</c:v>
                </c:pt>
                <c:pt idx="1461">
                  <c:v>22.997688583333336</c:v>
                </c:pt>
                <c:pt idx="1462">
                  <c:v>23.013432683333335</c:v>
                </c:pt>
                <c:pt idx="1463">
                  <c:v>23.029178549999997</c:v>
                </c:pt>
                <c:pt idx="1464">
                  <c:v>23.044925333333328</c:v>
                </c:pt>
                <c:pt idx="1465">
                  <c:v>23.060673099999999</c:v>
                </c:pt>
                <c:pt idx="1466">
                  <c:v>23.076421683333333</c:v>
                </c:pt>
                <c:pt idx="1467">
                  <c:v>23.092169483333336</c:v>
                </c:pt>
                <c:pt idx="1468">
                  <c:v>23.107915633333331</c:v>
                </c:pt>
                <c:pt idx="1469">
                  <c:v>23.123660833333329</c:v>
                </c:pt>
                <c:pt idx="1470">
                  <c:v>23.139407233333333</c:v>
                </c:pt>
                <c:pt idx="1471">
                  <c:v>23.155153666666667</c:v>
                </c:pt>
                <c:pt idx="1472">
                  <c:v>23.170900683333336</c:v>
                </c:pt>
                <c:pt idx="1473">
                  <c:v>23.186647266666668</c:v>
                </c:pt>
                <c:pt idx="1474">
                  <c:v>23.202393516666667</c:v>
                </c:pt>
                <c:pt idx="1475">
                  <c:v>23.218140499999997</c:v>
                </c:pt>
                <c:pt idx="1476">
                  <c:v>23.233887383333332</c:v>
                </c:pt>
                <c:pt idx="1477">
                  <c:v>23.249634833333335</c:v>
                </c:pt>
                <c:pt idx="1478">
                  <c:v>23.265382283333331</c:v>
                </c:pt>
                <c:pt idx="1479">
                  <c:v>23.281128283333334</c:v>
                </c:pt>
                <c:pt idx="1480">
                  <c:v>23.296875466666666</c:v>
                </c:pt>
                <c:pt idx="1481">
                  <c:v>23.312623500000004</c:v>
                </c:pt>
                <c:pt idx="1482">
                  <c:v>23.328370850000002</c:v>
                </c:pt>
                <c:pt idx="1483">
                  <c:v>23.344118033333334</c:v>
                </c:pt>
                <c:pt idx="1484">
                  <c:v>23.359867916666666</c:v>
                </c:pt>
                <c:pt idx="1485">
                  <c:v>23.375617899999998</c:v>
                </c:pt>
                <c:pt idx="1486">
                  <c:v>23.391366900000001</c:v>
                </c:pt>
                <c:pt idx="1487">
                  <c:v>23.407116066666664</c:v>
                </c:pt>
                <c:pt idx="1488">
                  <c:v>23.422864816666667</c:v>
                </c:pt>
                <c:pt idx="1489">
                  <c:v>23.438611250000001</c:v>
                </c:pt>
                <c:pt idx="1490">
                  <c:v>23.454358133333336</c:v>
                </c:pt>
                <c:pt idx="1491">
                  <c:v>23.470104416666665</c:v>
                </c:pt>
                <c:pt idx="1492">
                  <c:v>23.485850249999999</c:v>
                </c:pt>
                <c:pt idx="1493">
                  <c:v>23.501595049999999</c:v>
                </c:pt>
                <c:pt idx="1494">
                  <c:v>23.517341400000003</c:v>
                </c:pt>
                <c:pt idx="1495">
                  <c:v>23.533087733333332</c:v>
                </c:pt>
                <c:pt idx="1496">
                  <c:v>23.548836416666671</c:v>
                </c:pt>
                <c:pt idx="1497">
                  <c:v>23.564585983333338</c:v>
                </c:pt>
                <c:pt idx="1498">
                  <c:v>23.580335683333335</c:v>
                </c:pt>
                <c:pt idx="1499">
                  <c:v>23.596082116666668</c:v>
                </c:pt>
                <c:pt idx="1500">
                  <c:v>23.611828999999997</c:v>
                </c:pt>
                <c:pt idx="1501">
                  <c:v>23.627575483333331</c:v>
                </c:pt>
                <c:pt idx="1502">
                  <c:v>23.643323516666669</c:v>
                </c:pt>
                <c:pt idx="1503">
                  <c:v>23.65907155</c:v>
                </c:pt>
                <c:pt idx="1504">
                  <c:v>23.674819049999996</c:v>
                </c:pt>
                <c:pt idx="1505">
                  <c:v>23.690565066666668</c:v>
                </c:pt>
                <c:pt idx="1506">
                  <c:v>23.706311750000001</c:v>
                </c:pt>
                <c:pt idx="1507">
                  <c:v>23.722058949999997</c:v>
                </c:pt>
                <c:pt idx="1508">
                  <c:v>23.737805716666671</c:v>
                </c:pt>
                <c:pt idx="1509">
                  <c:v>23.753553266666668</c:v>
                </c:pt>
                <c:pt idx="1510">
                  <c:v>23.769298933333335</c:v>
                </c:pt>
                <c:pt idx="1511">
                  <c:v>23.785043550000001</c:v>
                </c:pt>
                <c:pt idx="1512">
                  <c:v>23.800787999999997</c:v>
                </c:pt>
                <c:pt idx="1513">
                  <c:v>23.816534000000001</c:v>
                </c:pt>
                <c:pt idx="1514">
                  <c:v>23.832281033333334</c:v>
                </c:pt>
                <c:pt idx="1515">
                  <c:v>23.84802633333333</c:v>
                </c:pt>
                <c:pt idx="1516">
                  <c:v>23.863773233333337</c:v>
                </c:pt>
                <c:pt idx="1517">
                  <c:v>23.879520333333335</c:v>
                </c:pt>
                <c:pt idx="1518">
                  <c:v>23.895267033333333</c:v>
                </c:pt>
                <c:pt idx="1519">
                  <c:v>23.911015266666663</c:v>
                </c:pt>
                <c:pt idx="1520">
                  <c:v>23.926762549999996</c:v>
                </c:pt>
                <c:pt idx="1521">
                  <c:v>23.942509850000004</c:v>
                </c:pt>
                <c:pt idx="1522">
                  <c:v>23.95825811666667</c:v>
                </c:pt>
                <c:pt idx="1523">
                  <c:v>23.97400785</c:v>
                </c:pt>
                <c:pt idx="1524">
                  <c:v>23.989755649999999</c:v>
                </c:pt>
                <c:pt idx="1525">
                  <c:v>24.005502833333335</c:v>
                </c:pt>
                <c:pt idx="1526">
                  <c:v>24.021250333333334</c:v>
                </c:pt>
                <c:pt idx="1527">
                  <c:v>24.036997383333333</c:v>
                </c:pt>
                <c:pt idx="1528">
                  <c:v>24.052743966666672</c:v>
                </c:pt>
                <c:pt idx="1529">
                  <c:v>24.068491583333337</c:v>
                </c:pt>
                <c:pt idx="1530">
                  <c:v>24.084239483333331</c:v>
                </c:pt>
                <c:pt idx="1531">
                  <c:v>24.099985266666668</c:v>
                </c:pt>
                <c:pt idx="1532">
                  <c:v>24.115729000000002</c:v>
                </c:pt>
                <c:pt idx="1533">
                  <c:v>24.131473366666668</c:v>
                </c:pt>
                <c:pt idx="1534">
                  <c:v>24.147217483333332</c:v>
                </c:pt>
                <c:pt idx="1535">
                  <c:v>24.162963599999998</c:v>
                </c:pt>
                <c:pt idx="1536">
                  <c:v>24.178708750000002</c:v>
                </c:pt>
                <c:pt idx="1537">
                  <c:v>24.19445365</c:v>
                </c:pt>
                <c:pt idx="1538">
                  <c:v>24.210199550000002</c:v>
                </c:pt>
                <c:pt idx="1539">
                  <c:v>24.225945116666669</c:v>
                </c:pt>
                <c:pt idx="1540">
                  <c:v>24.241690066666667</c:v>
                </c:pt>
                <c:pt idx="1541">
                  <c:v>24.2574334</c:v>
                </c:pt>
                <c:pt idx="1542">
                  <c:v>24.273178116666667</c:v>
                </c:pt>
                <c:pt idx="1543">
                  <c:v>24.288922966666664</c:v>
                </c:pt>
                <c:pt idx="1544">
                  <c:v>24.304668099999997</c:v>
                </c:pt>
                <c:pt idx="1545">
                  <c:v>24.320412299999997</c:v>
                </c:pt>
                <c:pt idx="1546">
                  <c:v>24.336156800000005</c:v>
                </c:pt>
                <c:pt idx="1547">
                  <c:v>24.351902549999998</c:v>
                </c:pt>
                <c:pt idx="1548">
                  <c:v>24.367648583333334</c:v>
                </c:pt>
                <c:pt idx="1549">
                  <c:v>24.383394216666662</c:v>
                </c:pt>
                <c:pt idx="1550">
                  <c:v>24.399137883333331</c:v>
                </c:pt>
                <c:pt idx="1551">
                  <c:v>24.414882683333335</c:v>
                </c:pt>
                <c:pt idx="1552">
                  <c:v>24.430629700000001</c:v>
                </c:pt>
                <c:pt idx="1553">
                  <c:v>24.446376183333335</c:v>
                </c:pt>
                <c:pt idx="1554">
                  <c:v>24.462121000000003</c:v>
                </c:pt>
                <c:pt idx="1555">
                  <c:v>24.477863316666671</c:v>
                </c:pt>
                <c:pt idx="1556">
                  <c:v>24.493606233333335</c:v>
                </c:pt>
                <c:pt idx="1557">
                  <c:v>24.509349216666671</c:v>
                </c:pt>
                <c:pt idx="1558">
                  <c:v>24.525091566666667</c:v>
                </c:pt>
                <c:pt idx="1559">
                  <c:v>24.540834216666667</c:v>
                </c:pt>
                <c:pt idx="1560">
                  <c:v>24.556577433333338</c:v>
                </c:pt>
                <c:pt idx="1561">
                  <c:v>24.572320866666661</c:v>
                </c:pt>
                <c:pt idx="1562">
                  <c:v>24.588064816666662</c:v>
                </c:pt>
                <c:pt idx="1563">
                  <c:v>24.603808483333335</c:v>
                </c:pt>
                <c:pt idx="1564">
                  <c:v>24.619552833333334</c:v>
                </c:pt>
                <c:pt idx="1565">
                  <c:v>24.635295833333331</c:v>
                </c:pt>
                <c:pt idx="1566">
                  <c:v>24.651039349999998</c:v>
                </c:pt>
                <c:pt idx="1567">
                  <c:v>24.666784416666662</c:v>
                </c:pt>
                <c:pt idx="1568">
                  <c:v>24.682528533333333</c:v>
                </c:pt>
                <c:pt idx="1569">
                  <c:v>24.698272449999997</c:v>
                </c:pt>
                <c:pt idx="1570">
                  <c:v>24.714017649999999</c:v>
                </c:pt>
                <c:pt idx="1571">
                  <c:v>24.729762649999998</c:v>
                </c:pt>
                <c:pt idx="1572">
                  <c:v>24.745506250000002</c:v>
                </c:pt>
                <c:pt idx="1573">
                  <c:v>24.761248816666662</c:v>
                </c:pt>
                <c:pt idx="1574">
                  <c:v>24.776992116666666</c:v>
                </c:pt>
                <c:pt idx="1575">
                  <c:v>24.792734116666665</c:v>
                </c:pt>
                <c:pt idx="1576">
                  <c:v>24.808475833333333</c:v>
                </c:pt>
                <c:pt idx="1577">
                  <c:v>24.824217833333332</c:v>
                </c:pt>
                <c:pt idx="1578">
                  <c:v>24.839961349999999</c:v>
                </c:pt>
                <c:pt idx="1579">
                  <c:v>24.855704300000003</c:v>
                </c:pt>
                <c:pt idx="1580">
                  <c:v>24.871448049999994</c:v>
                </c:pt>
                <c:pt idx="1581">
                  <c:v>24.887191966666666</c:v>
                </c:pt>
                <c:pt idx="1582">
                  <c:v>24.902937166666668</c:v>
                </c:pt>
                <c:pt idx="1583">
                  <c:v>24.918681733333333</c:v>
                </c:pt>
                <c:pt idx="1584">
                  <c:v>24.934425783333335</c:v>
                </c:pt>
                <c:pt idx="1585">
                  <c:v>24.950170066666669</c:v>
                </c:pt>
                <c:pt idx="1586">
                  <c:v>24.965913799999999</c:v>
                </c:pt>
                <c:pt idx="1587">
                  <c:v>24.981657283333334</c:v>
                </c:pt>
                <c:pt idx="1588">
                  <c:v>24.997401833333335</c:v>
                </c:pt>
                <c:pt idx="1589">
                  <c:v>25.013148450000003</c:v>
                </c:pt>
                <c:pt idx="1590">
                  <c:v>25.02889278333333</c:v>
                </c:pt>
                <c:pt idx="1591">
                  <c:v>25.044635233333331</c:v>
                </c:pt>
                <c:pt idx="1592">
                  <c:v>25.060378833333335</c:v>
                </c:pt>
                <c:pt idx="1593">
                  <c:v>25.07612288333333</c:v>
                </c:pt>
                <c:pt idx="1594">
                  <c:v>25.091865133333332</c:v>
                </c:pt>
                <c:pt idx="1595">
                  <c:v>25.107608933333335</c:v>
                </c:pt>
                <c:pt idx="1596">
                  <c:v>25.123353116666667</c:v>
                </c:pt>
                <c:pt idx="1597">
                  <c:v>25.139096683333332</c:v>
                </c:pt>
                <c:pt idx="1598">
                  <c:v>25.15484288333333</c:v>
                </c:pt>
                <c:pt idx="1599">
                  <c:v>25.170589316666664</c:v>
                </c:pt>
                <c:pt idx="1600">
                  <c:v>25.186335283333332</c:v>
                </c:pt>
                <c:pt idx="1601">
                  <c:v>25.202080850000002</c:v>
                </c:pt>
                <c:pt idx="1602">
                  <c:v>25.217824449999998</c:v>
                </c:pt>
                <c:pt idx="1603">
                  <c:v>25.233567516666668</c:v>
                </c:pt>
                <c:pt idx="1604">
                  <c:v>25.24931093333333</c:v>
                </c:pt>
                <c:pt idx="1605">
                  <c:v>25.265054366666664</c:v>
                </c:pt>
                <c:pt idx="1606">
                  <c:v>25.280799166666664</c:v>
                </c:pt>
                <c:pt idx="1607">
                  <c:v>25.296542766666668</c:v>
                </c:pt>
                <c:pt idx="1608">
                  <c:v>25.312287266666665</c:v>
                </c:pt>
                <c:pt idx="1609">
                  <c:v>25.328032950000004</c:v>
                </c:pt>
                <c:pt idx="1610">
                  <c:v>25.343776866666666</c:v>
                </c:pt>
                <c:pt idx="1611">
                  <c:v>25.35951948333333</c:v>
                </c:pt>
                <c:pt idx="1612">
                  <c:v>25.375263699999998</c:v>
                </c:pt>
                <c:pt idx="1613">
                  <c:v>25.391007799999997</c:v>
                </c:pt>
                <c:pt idx="1614">
                  <c:v>25.406754666666664</c:v>
                </c:pt>
                <c:pt idx="1615">
                  <c:v>25.422501249999996</c:v>
                </c:pt>
                <c:pt idx="1616">
                  <c:v>25.438247149999999</c:v>
                </c:pt>
                <c:pt idx="1617">
                  <c:v>25.453992299999996</c:v>
                </c:pt>
                <c:pt idx="1618">
                  <c:v>25.469737549999998</c:v>
                </c:pt>
                <c:pt idx="1619">
                  <c:v>25.485483133333332</c:v>
                </c:pt>
                <c:pt idx="1620">
                  <c:v>25.501228016666666</c:v>
                </c:pt>
                <c:pt idx="1621">
                  <c:v>25.516971916666662</c:v>
                </c:pt>
                <c:pt idx="1622">
                  <c:v>25.532714450000004</c:v>
                </c:pt>
                <c:pt idx="1623">
                  <c:v>25.548457066666668</c:v>
                </c:pt>
                <c:pt idx="1624">
                  <c:v>25.56420086666667</c:v>
                </c:pt>
                <c:pt idx="1625">
                  <c:v>25.57994553333333</c:v>
                </c:pt>
                <c:pt idx="1626">
                  <c:v>25.595688583333331</c:v>
                </c:pt>
                <c:pt idx="1627">
                  <c:v>25.611430566666666</c:v>
                </c:pt>
                <c:pt idx="1628">
                  <c:v>25.627174550000003</c:v>
                </c:pt>
                <c:pt idx="1629">
                  <c:v>25.642918900000002</c:v>
                </c:pt>
                <c:pt idx="1630">
                  <c:v>25.658661399999996</c:v>
                </c:pt>
                <c:pt idx="1631">
                  <c:v>25.674404716666665</c:v>
                </c:pt>
                <c:pt idx="1632">
                  <c:v>25.690147966666668</c:v>
                </c:pt>
                <c:pt idx="1633">
                  <c:v>25.705891616666669</c:v>
                </c:pt>
                <c:pt idx="1634">
                  <c:v>25.721635633333335</c:v>
                </c:pt>
                <c:pt idx="1635">
                  <c:v>25.7373774</c:v>
                </c:pt>
                <c:pt idx="1636">
                  <c:v>25.753119300000002</c:v>
                </c:pt>
                <c:pt idx="1637">
                  <c:v>25.768860616666664</c:v>
                </c:pt>
                <c:pt idx="1638">
                  <c:v>25.784604233333333</c:v>
                </c:pt>
                <c:pt idx="1639">
                  <c:v>25.80034633333333</c:v>
                </c:pt>
                <c:pt idx="1640">
                  <c:v>25.81609108333333</c:v>
                </c:pt>
                <c:pt idx="1641">
                  <c:v>25.831835050000002</c:v>
                </c:pt>
                <c:pt idx="1642">
                  <c:v>25.847578649999999</c:v>
                </c:pt>
                <c:pt idx="1643">
                  <c:v>25.863322149999998</c:v>
                </c:pt>
                <c:pt idx="1644">
                  <c:v>25.879065866666664</c:v>
                </c:pt>
                <c:pt idx="1645">
                  <c:v>25.894810533333331</c:v>
                </c:pt>
                <c:pt idx="1646">
                  <c:v>25.910554699999995</c:v>
                </c:pt>
                <c:pt idx="1647">
                  <c:v>25.926297733333332</c:v>
                </c:pt>
                <c:pt idx="1648">
                  <c:v>25.942041583333335</c:v>
                </c:pt>
                <c:pt idx="1649">
                  <c:v>25.957785133333331</c:v>
                </c:pt>
                <c:pt idx="1650">
                  <c:v>25.973527916666665</c:v>
                </c:pt>
                <c:pt idx="1651">
                  <c:v>25.989271283333331</c:v>
                </c:pt>
                <c:pt idx="1652">
                  <c:v>26.005013349999999</c:v>
                </c:pt>
                <c:pt idx="1653">
                  <c:v>26.020756766666668</c:v>
                </c:pt>
                <c:pt idx="1654">
                  <c:v>26.036500749999998</c:v>
                </c:pt>
                <c:pt idx="1655">
                  <c:v>26.05224466666667</c:v>
                </c:pt>
                <c:pt idx="1656">
                  <c:v>26.067988799999998</c:v>
                </c:pt>
                <c:pt idx="1657">
                  <c:v>26.083732000000001</c:v>
                </c:pt>
                <c:pt idx="1658">
                  <c:v>26.099473283333335</c:v>
                </c:pt>
                <c:pt idx="1659">
                  <c:v>26.115213499999996</c:v>
                </c:pt>
                <c:pt idx="1660">
                  <c:v>26.130954399999997</c:v>
                </c:pt>
                <c:pt idx="1661">
                  <c:v>26.146696133333329</c:v>
                </c:pt>
                <c:pt idx="1662">
                  <c:v>26.162438550000001</c:v>
                </c:pt>
                <c:pt idx="1663">
                  <c:v>26.178179250000003</c:v>
                </c:pt>
                <c:pt idx="1664">
                  <c:v>26.193920216666665</c:v>
                </c:pt>
                <c:pt idx="1665">
                  <c:v>26.209662883333333</c:v>
                </c:pt>
                <c:pt idx="1666">
                  <c:v>26.225403233333335</c:v>
                </c:pt>
                <c:pt idx="1667">
                  <c:v>26.241144183333336</c:v>
                </c:pt>
                <c:pt idx="1668">
                  <c:v>26.256884966666668</c:v>
                </c:pt>
                <c:pt idx="1669">
                  <c:v>26.272626750000004</c:v>
                </c:pt>
                <c:pt idx="1670">
                  <c:v>26.28836785</c:v>
                </c:pt>
                <c:pt idx="1671">
                  <c:v>26.3041096</c:v>
                </c:pt>
                <c:pt idx="1672">
                  <c:v>26.319851200000002</c:v>
                </c:pt>
                <c:pt idx="1673">
                  <c:v>26.335590966666668</c:v>
                </c:pt>
                <c:pt idx="1674">
                  <c:v>26.351330333333333</c:v>
                </c:pt>
                <c:pt idx="1675">
                  <c:v>26.367069916666665</c:v>
                </c:pt>
                <c:pt idx="1676">
                  <c:v>26.382808500000003</c:v>
                </c:pt>
                <c:pt idx="1677">
                  <c:v>26.398546166666666</c:v>
                </c:pt>
                <c:pt idx="1678">
                  <c:v>26.414284916666663</c:v>
                </c:pt>
                <c:pt idx="1679">
                  <c:v>26.430023016666663</c:v>
                </c:pt>
                <c:pt idx="1680">
                  <c:v>26.445760249999996</c:v>
                </c:pt>
                <c:pt idx="1681">
                  <c:v>26.461497116666671</c:v>
                </c:pt>
                <c:pt idx="1682">
                  <c:v>26.477234799999998</c:v>
                </c:pt>
                <c:pt idx="1683">
                  <c:v>26.492971616666669</c:v>
                </c:pt>
                <c:pt idx="1684">
                  <c:v>26.508710083333334</c:v>
                </c:pt>
                <c:pt idx="1685">
                  <c:v>26.524448266666663</c:v>
                </c:pt>
                <c:pt idx="1686">
                  <c:v>26.540186716666668</c:v>
                </c:pt>
                <c:pt idx="1687">
                  <c:v>26.555923983333333</c:v>
                </c:pt>
                <c:pt idx="1688">
                  <c:v>26.571660833333333</c:v>
                </c:pt>
                <c:pt idx="1689">
                  <c:v>26.587397749999997</c:v>
                </c:pt>
                <c:pt idx="1690">
                  <c:v>26.60313566666667</c:v>
                </c:pt>
                <c:pt idx="1691">
                  <c:v>26.618872049999997</c:v>
                </c:pt>
                <c:pt idx="1692">
                  <c:v>26.634608449999995</c:v>
                </c:pt>
                <c:pt idx="1693">
                  <c:v>26.65034455</c:v>
                </c:pt>
                <c:pt idx="1694">
                  <c:v>26.666080333333337</c:v>
                </c:pt>
                <c:pt idx="1695">
                  <c:v>26.681816366666666</c:v>
                </c:pt>
                <c:pt idx="1696">
                  <c:v>26.697551750000002</c:v>
                </c:pt>
                <c:pt idx="1697">
                  <c:v>26.713286633333329</c:v>
                </c:pt>
                <c:pt idx="1698">
                  <c:v>26.729021600000003</c:v>
                </c:pt>
                <c:pt idx="1699">
                  <c:v>26.744757499999999</c:v>
                </c:pt>
                <c:pt idx="1700">
                  <c:v>26.760491766666664</c:v>
                </c:pt>
                <c:pt idx="1701">
                  <c:v>26.776226399999995</c:v>
                </c:pt>
                <c:pt idx="1702">
                  <c:v>26.791960666666668</c:v>
                </c:pt>
                <c:pt idx="1703">
                  <c:v>26.807695633333331</c:v>
                </c:pt>
                <c:pt idx="1704">
                  <c:v>26.823430666666663</c:v>
                </c:pt>
                <c:pt idx="1705">
                  <c:v>26.839164616666668</c:v>
                </c:pt>
                <c:pt idx="1706">
                  <c:v>26.854900083333337</c:v>
                </c:pt>
                <c:pt idx="1707">
                  <c:v>26.870635099999998</c:v>
                </c:pt>
                <c:pt idx="1708">
                  <c:v>26.886370916666671</c:v>
                </c:pt>
                <c:pt idx="1709">
                  <c:v>26.902106100000001</c:v>
                </c:pt>
                <c:pt idx="1710">
                  <c:v>26.917840216666665</c:v>
                </c:pt>
                <c:pt idx="1711">
                  <c:v>26.933573299999995</c:v>
                </c:pt>
                <c:pt idx="1712">
                  <c:v>26.949307016666662</c:v>
                </c:pt>
                <c:pt idx="1713">
                  <c:v>26.965039533333332</c:v>
                </c:pt>
                <c:pt idx="1714">
                  <c:v>26.980771499999999</c:v>
                </c:pt>
                <c:pt idx="1715">
                  <c:v>26.996503300000004</c:v>
                </c:pt>
                <c:pt idx="1716">
                  <c:v>27.012235416666666</c:v>
                </c:pt>
                <c:pt idx="1717">
                  <c:v>27.027967600000004</c:v>
                </c:pt>
                <c:pt idx="1718">
                  <c:v>27.043699399999998</c:v>
                </c:pt>
                <c:pt idx="1719">
                  <c:v>27.059430916666663</c:v>
                </c:pt>
                <c:pt idx="1720">
                  <c:v>27.075162466666665</c:v>
                </c:pt>
                <c:pt idx="1721">
                  <c:v>27.090893199999996</c:v>
                </c:pt>
                <c:pt idx="1722">
                  <c:v>27.106624683333333</c:v>
                </c:pt>
                <c:pt idx="1723">
                  <c:v>27.122356233333335</c:v>
                </c:pt>
                <c:pt idx="1724">
                  <c:v>27.138087216666669</c:v>
                </c:pt>
                <c:pt idx="1725">
                  <c:v>27.153816966666668</c:v>
                </c:pt>
                <c:pt idx="1726">
                  <c:v>27.169548200000001</c:v>
                </c:pt>
                <c:pt idx="1727">
                  <c:v>27.185278416666666</c:v>
                </c:pt>
                <c:pt idx="1728">
                  <c:v>27.201008116666671</c:v>
                </c:pt>
                <c:pt idx="1729">
                  <c:v>27.216739616666668</c:v>
                </c:pt>
                <c:pt idx="1730">
                  <c:v>27.232470133333329</c:v>
                </c:pt>
                <c:pt idx="1731">
                  <c:v>27.248201716666667</c:v>
                </c:pt>
                <c:pt idx="1732">
                  <c:v>27.263935249999999</c:v>
                </c:pt>
                <c:pt idx="1733">
                  <c:v>27.279666649999999</c:v>
                </c:pt>
                <c:pt idx="1734">
                  <c:v>27.295398466666665</c:v>
                </c:pt>
                <c:pt idx="1735">
                  <c:v>27.31113083333333</c:v>
                </c:pt>
                <c:pt idx="1736">
                  <c:v>27.326861616666665</c:v>
                </c:pt>
                <c:pt idx="1737">
                  <c:v>27.342592433333333</c:v>
                </c:pt>
                <c:pt idx="1738">
                  <c:v>27.35832383333333</c:v>
                </c:pt>
                <c:pt idx="1739">
                  <c:v>27.3740557</c:v>
                </c:pt>
                <c:pt idx="1740">
                  <c:v>27.389786666666669</c:v>
                </c:pt>
                <c:pt idx="1741">
                  <c:v>27.405517683333333</c:v>
                </c:pt>
                <c:pt idx="1742">
                  <c:v>27.421248916666666</c:v>
                </c:pt>
                <c:pt idx="1743">
                  <c:v>27.436979633333333</c:v>
                </c:pt>
                <c:pt idx="1744">
                  <c:v>27.452709266666663</c:v>
                </c:pt>
                <c:pt idx="1745">
                  <c:v>27.4684393</c:v>
                </c:pt>
                <c:pt idx="1746">
                  <c:v>27.48417176666667</c:v>
                </c:pt>
                <c:pt idx="1747">
                  <c:v>27.499902399999996</c:v>
                </c:pt>
                <c:pt idx="1748">
                  <c:v>27.515631766666669</c:v>
                </c:pt>
                <c:pt idx="1749">
                  <c:v>27.531360733333333</c:v>
                </c:pt>
                <c:pt idx="1750">
                  <c:v>27.547088200000001</c:v>
                </c:pt>
                <c:pt idx="1751">
                  <c:v>27.562816633333334</c:v>
                </c:pt>
                <c:pt idx="1752">
                  <c:v>27.578544833333332</c:v>
                </c:pt>
                <c:pt idx="1753">
                  <c:v>27.594275050000004</c:v>
                </c:pt>
                <c:pt idx="1754">
                  <c:v>27.610005083333331</c:v>
                </c:pt>
                <c:pt idx="1755">
                  <c:v>27.625733116666666</c:v>
                </c:pt>
                <c:pt idx="1756">
                  <c:v>27.641462566666664</c:v>
                </c:pt>
                <c:pt idx="1757">
                  <c:v>27.657191350000002</c:v>
                </c:pt>
                <c:pt idx="1758">
                  <c:v>27.672921533333337</c:v>
                </c:pt>
                <c:pt idx="1759">
                  <c:v>27.688650450000001</c:v>
                </c:pt>
                <c:pt idx="1760">
                  <c:v>27.704379949999996</c:v>
                </c:pt>
                <c:pt idx="1761">
                  <c:v>27.720106166666664</c:v>
                </c:pt>
                <c:pt idx="1762">
                  <c:v>27.735832800000004</c:v>
                </c:pt>
                <c:pt idx="1763">
                  <c:v>27.751559033333333</c:v>
                </c:pt>
                <c:pt idx="1764">
                  <c:v>27.767284716666669</c:v>
                </c:pt>
                <c:pt idx="1765">
                  <c:v>27.783010633333333</c:v>
                </c:pt>
                <c:pt idx="1766">
                  <c:v>27.798737383333332</c:v>
                </c:pt>
                <c:pt idx="1767">
                  <c:v>27.814465550000001</c:v>
                </c:pt>
                <c:pt idx="1768">
                  <c:v>27.830193433333328</c:v>
                </c:pt>
                <c:pt idx="1769">
                  <c:v>27.845920716666669</c:v>
                </c:pt>
                <c:pt idx="1770">
                  <c:v>27.861647833333336</c:v>
                </c:pt>
                <c:pt idx="1771">
                  <c:v>27.877375733333331</c:v>
                </c:pt>
                <c:pt idx="1772">
                  <c:v>27.893102983333332</c:v>
                </c:pt>
                <c:pt idx="1773">
                  <c:v>27.908830433333332</c:v>
                </c:pt>
                <c:pt idx="1774">
                  <c:v>27.924555083333335</c:v>
                </c:pt>
                <c:pt idx="1775">
                  <c:v>27.940282866666667</c:v>
                </c:pt>
                <c:pt idx="1776">
                  <c:v>27.956010333333332</c:v>
                </c:pt>
                <c:pt idx="1777">
                  <c:v>27.971736033333332</c:v>
                </c:pt>
                <c:pt idx="1778">
                  <c:v>27.987461450000001</c:v>
                </c:pt>
                <c:pt idx="1779">
                  <c:v>28.00318695</c:v>
                </c:pt>
                <c:pt idx="1780">
                  <c:v>28.018910366666667</c:v>
                </c:pt>
                <c:pt idx="1781">
                  <c:v>28.034633833333334</c:v>
                </c:pt>
                <c:pt idx="1782">
                  <c:v>28.050357333333334</c:v>
                </c:pt>
                <c:pt idx="1783">
                  <c:v>28.066082300000001</c:v>
                </c:pt>
                <c:pt idx="1784">
                  <c:v>28.081806233333335</c:v>
                </c:pt>
                <c:pt idx="1785">
                  <c:v>28.097531200000002</c:v>
                </c:pt>
                <c:pt idx="1786">
                  <c:v>28.113256333333332</c:v>
                </c:pt>
                <c:pt idx="1787">
                  <c:v>28.128982199999996</c:v>
                </c:pt>
                <c:pt idx="1788">
                  <c:v>28.144708083333331</c:v>
                </c:pt>
                <c:pt idx="1789">
                  <c:v>28.160433400000002</c:v>
                </c:pt>
                <c:pt idx="1790">
                  <c:v>28.176157933333336</c:v>
                </c:pt>
                <c:pt idx="1791">
                  <c:v>28.191882133333333</c:v>
                </c:pt>
                <c:pt idx="1792">
                  <c:v>28.207606600000002</c:v>
                </c:pt>
                <c:pt idx="1793">
                  <c:v>28.223332199999998</c:v>
                </c:pt>
                <c:pt idx="1794">
                  <c:v>28.239055950000004</c:v>
                </c:pt>
                <c:pt idx="1795">
                  <c:v>28.254780150000002</c:v>
                </c:pt>
                <c:pt idx="1796">
                  <c:v>28.270503166666664</c:v>
                </c:pt>
                <c:pt idx="1797">
                  <c:v>28.286225950000002</c:v>
                </c:pt>
                <c:pt idx="1798">
                  <c:v>28.301949216666671</c:v>
                </c:pt>
                <c:pt idx="1799">
                  <c:v>28.317673266666663</c:v>
                </c:pt>
                <c:pt idx="1800">
                  <c:v>28.333398150000001</c:v>
                </c:pt>
                <c:pt idx="1801">
                  <c:v>28.349123266666666</c:v>
                </c:pt>
                <c:pt idx="1802">
                  <c:v>28.364852416666668</c:v>
                </c:pt>
                <c:pt idx="1803">
                  <c:v>28.380580083333331</c:v>
                </c:pt>
                <c:pt idx="1804">
                  <c:v>28.39630635</c:v>
                </c:pt>
                <c:pt idx="1805">
                  <c:v>28.412034933333334</c:v>
                </c:pt>
                <c:pt idx="1806">
                  <c:v>28.427763649999996</c:v>
                </c:pt>
                <c:pt idx="1807">
                  <c:v>28.44349115</c:v>
                </c:pt>
                <c:pt idx="1808">
                  <c:v>28.459218233333331</c:v>
                </c:pt>
                <c:pt idx="1809">
                  <c:v>28.47494656666667</c:v>
                </c:pt>
                <c:pt idx="1810">
                  <c:v>28.490674500000001</c:v>
                </c:pt>
                <c:pt idx="1811">
                  <c:v>28.506403333333331</c:v>
                </c:pt>
                <c:pt idx="1812">
                  <c:v>28.522131199999997</c:v>
                </c:pt>
                <c:pt idx="1813">
                  <c:v>28.53785816666667</c:v>
                </c:pt>
                <c:pt idx="1814">
                  <c:v>28.55358561666667</c:v>
                </c:pt>
                <c:pt idx="1815">
                  <c:v>28.569313200000003</c:v>
                </c:pt>
                <c:pt idx="1816">
                  <c:v>28.585039799999997</c:v>
                </c:pt>
                <c:pt idx="1817">
                  <c:v>28.600768433333329</c:v>
                </c:pt>
                <c:pt idx="1818">
                  <c:v>28.61649993333333</c:v>
                </c:pt>
                <c:pt idx="1819">
                  <c:v>28.632231316666669</c:v>
                </c:pt>
                <c:pt idx="1820">
                  <c:v>28.647964116666671</c:v>
                </c:pt>
                <c:pt idx="1821">
                  <c:v>28.663693350000003</c:v>
                </c:pt>
                <c:pt idx="1822">
                  <c:v>28.679422766666669</c:v>
                </c:pt>
                <c:pt idx="1823">
                  <c:v>28.695152700000001</c:v>
                </c:pt>
                <c:pt idx="1824">
                  <c:v>28.710882016666666</c:v>
                </c:pt>
                <c:pt idx="1825">
                  <c:v>28.726610866666668</c:v>
                </c:pt>
                <c:pt idx="1826">
                  <c:v>28.742338966666662</c:v>
                </c:pt>
                <c:pt idx="1827">
                  <c:v>28.758067799999996</c:v>
                </c:pt>
                <c:pt idx="1828">
                  <c:v>28.773792983333337</c:v>
                </c:pt>
                <c:pt idx="1829">
                  <c:v>28.789520033333329</c:v>
                </c:pt>
                <c:pt idx="1830">
                  <c:v>28.805248783333333</c:v>
                </c:pt>
                <c:pt idx="1831">
                  <c:v>28.820979216666668</c:v>
                </c:pt>
                <c:pt idx="1832">
                  <c:v>28.83670983333333</c:v>
                </c:pt>
                <c:pt idx="1833">
                  <c:v>28.852439216666667</c:v>
                </c:pt>
                <c:pt idx="1834">
                  <c:v>28.868166716666664</c:v>
                </c:pt>
                <c:pt idx="1835">
                  <c:v>28.883895733333329</c:v>
                </c:pt>
                <c:pt idx="1836">
                  <c:v>28.899627416666664</c:v>
                </c:pt>
                <c:pt idx="1837">
                  <c:v>28.915358083333331</c:v>
                </c:pt>
                <c:pt idx="1838">
                  <c:v>28.931088100000004</c:v>
                </c:pt>
                <c:pt idx="1839">
                  <c:v>28.946818433333338</c:v>
                </c:pt>
                <c:pt idx="1840">
                  <c:v>28.962548500000004</c:v>
                </c:pt>
                <c:pt idx="1841">
                  <c:v>28.978276883333333</c:v>
                </c:pt>
                <c:pt idx="1842">
                  <c:v>28.994006316666667</c:v>
                </c:pt>
                <c:pt idx="1843">
                  <c:v>29.009736383333333</c:v>
                </c:pt>
                <c:pt idx="1844">
                  <c:v>29.025465333333333</c:v>
                </c:pt>
                <c:pt idx="1845">
                  <c:v>29.041194683333334</c:v>
                </c:pt>
                <c:pt idx="1846">
                  <c:v>29.056924116666664</c:v>
                </c:pt>
                <c:pt idx="1847">
                  <c:v>29.072653083333329</c:v>
                </c:pt>
                <c:pt idx="1848">
                  <c:v>29.088381916666663</c:v>
                </c:pt>
                <c:pt idx="1849">
                  <c:v>29.104110950000003</c:v>
                </c:pt>
                <c:pt idx="1850">
                  <c:v>29.119841316666665</c:v>
                </c:pt>
                <c:pt idx="1851">
                  <c:v>29.135570633333334</c:v>
                </c:pt>
                <c:pt idx="1852">
                  <c:v>29.151298950000001</c:v>
                </c:pt>
                <c:pt idx="1853">
                  <c:v>29.167027716666666</c:v>
                </c:pt>
                <c:pt idx="1854">
                  <c:v>29.182755216666671</c:v>
                </c:pt>
                <c:pt idx="1855">
                  <c:v>29.198484316666669</c:v>
                </c:pt>
                <c:pt idx="1856">
                  <c:v>29.214213400000002</c:v>
                </c:pt>
                <c:pt idx="1857">
                  <c:v>29.229942100000002</c:v>
                </c:pt>
                <c:pt idx="1858">
                  <c:v>29.245671166666664</c:v>
                </c:pt>
                <c:pt idx="1859">
                  <c:v>29.261401749999997</c:v>
                </c:pt>
                <c:pt idx="1860">
                  <c:v>29.277132633333334</c:v>
                </c:pt>
                <c:pt idx="1861">
                  <c:v>29.292865083333329</c:v>
                </c:pt>
                <c:pt idx="1862">
                  <c:v>29.308595966666665</c:v>
                </c:pt>
                <c:pt idx="1863">
                  <c:v>29.324327366666662</c:v>
                </c:pt>
                <c:pt idx="1864">
                  <c:v>29.340057683333331</c:v>
                </c:pt>
                <c:pt idx="1865">
                  <c:v>29.355787783333334</c:v>
                </c:pt>
                <c:pt idx="1866">
                  <c:v>29.371518300000002</c:v>
                </c:pt>
                <c:pt idx="1867">
                  <c:v>29.387246100000002</c:v>
                </c:pt>
                <c:pt idx="1868">
                  <c:v>29.402974400000002</c:v>
                </c:pt>
                <c:pt idx="1869">
                  <c:v>29.418704349999999</c:v>
                </c:pt>
                <c:pt idx="1870">
                  <c:v>29.434436833333333</c:v>
                </c:pt>
                <c:pt idx="1871">
                  <c:v>29.450170083333333</c:v>
                </c:pt>
                <c:pt idx="1872">
                  <c:v>29.465902066666665</c:v>
                </c:pt>
                <c:pt idx="1873">
                  <c:v>29.481632900000001</c:v>
                </c:pt>
                <c:pt idx="1874">
                  <c:v>29.497362266666663</c:v>
                </c:pt>
                <c:pt idx="1875">
                  <c:v>29.513090899999998</c:v>
                </c:pt>
                <c:pt idx="1876">
                  <c:v>29.528820100000001</c:v>
                </c:pt>
                <c:pt idx="1877">
                  <c:v>29.544549783333331</c:v>
                </c:pt>
                <c:pt idx="1878">
                  <c:v>29.5602792</c:v>
                </c:pt>
                <c:pt idx="1879">
                  <c:v>29.576008366666663</c:v>
                </c:pt>
                <c:pt idx="1880">
                  <c:v>29.591738416666665</c:v>
                </c:pt>
                <c:pt idx="1881">
                  <c:v>29.60746735</c:v>
                </c:pt>
                <c:pt idx="1882">
                  <c:v>29.623195650000003</c:v>
                </c:pt>
                <c:pt idx="1883">
                  <c:v>29.638925333333336</c:v>
                </c:pt>
                <c:pt idx="1884">
                  <c:v>29.654654100000002</c:v>
                </c:pt>
                <c:pt idx="1885">
                  <c:v>29.670381483333337</c:v>
                </c:pt>
                <c:pt idx="1886">
                  <c:v>29.686108616666669</c:v>
                </c:pt>
                <c:pt idx="1887">
                  <c:v>29.701834549999997</c:v>
                </c:pt>
                <c:pt idx="1888">
                  <c:v>29.717561366666661</c:v>
                </c:pt>
                <c:pt idx="1889">
                  <c:v>29.73328771666667</c:v>
                </c:pt>
                <c:pt idx="1890">
                  <c:v>29.749014783333337</c:v>
                </c:pt>
                <c:pt idx="1891">
                  <c:v>29.764741049999998</c:v>
                </c:pt>
                <c:pt idx="1892">
                  <c:v>29.78046943333333</c:v>
                </c:pt>
                <c:pt idx="1893">
                  <c:v>29.796197399999997</c:v>
                </c:pt>
                <c:pt idx="1894">
                  <c:v>29.811925533333337</c:v>
                </c:pt>
                <c:pt idx="1895">
                  <c:v>29.827652800000003</c:v>
                </c:pt>
                <c:pt idx="1896">
                  <c:v>29.843380083333333</c:v>
                </c:pt>
                <c:pt idx="1897">
                  <c:v>29.859106649999998</c:v>
                </c:pt>
                <c:pt idx="1898">
                  <c:v>29.874831566666664</c:v>
                </c:pt>
                <c:pt idx="1899">
                  <c:v>29.890556816666663</c:v>
                </c:pt>
                <c:pt idx="1900">
                  <c:v>29.906283316666666</c:v>
                </c:pt>
                <c:pt idx="1901">
                  <c:v>29.922007799999999</c:v>
                </c:pt>
                <c:pt idx="1902">
                  <c:v>29.937732333333329</c:v>
                </c:pt>
                <c:pt idx="1903">
                  <c:v>29.953457899999997</c:v>
                </c:pt>
                <c:pt idx="1904">
                  <c:v>29.969182533333331</c:v>
                </c:pt>
                <c:pt idx="1905">
                  <c:v>29.984909416666664</c:v>
                </c:pt>
                <c:pt idx="1906">
                  <c:v>30.000637716666667</c:v>
                </c:pt>
                <c:pt idx="1907">
                  <c:v>30.016363800000001</c:v>
                </c:pt>
                <c:pt idx="1908">
                  <c:v>30.032093366666665</c:v>
                </c:pt>
                <c:pt idx="1909">
                  <c:v>30.047822633333332</c:v>
                </c:pt>
                <c:pt idx="1910">
                  <c:v>30.063551783333331</c:v>
                </c:pt>
                <c:pt idx="1911">
                  <c:v>30.079281466666664</c:v>
                </c:pt>
                <c:pt idx="1912">
                  <c:v>30.095007616666667</c:v>
                </c:pt>
                <c:pt idx="1913">
                  <c:v>30.110734733333334</c:v>
                </c:pt>
                <c:pt idx="1914">
                  <c:v>30.126462100000005</c:v>
                </c:pt>
                <c:pt idx="1915">
                  <c:v>30.142189233333337</c:v>
                </c:pt>
                <c:pt idx="1916">
                  <c:v>30.157918333333335</c:v>
                </c:pt>
                <c:pt idx="1917">
                  <c:v>30.173646766666668</c:v>
                </c:pt>
                <c:pt idx="1918">
                  <c:v>30.189373999999997</c:v>
                </c:pt>
                <c:pt idx="1919">
                  <c:v>30.205099966666662</c:v>
                </c:pt>
                <c:pt idx="1920">
                  <c:v>30.220827549999999</c:v>
                </c:pt>
                <c:pt idx="1921">
                  <c:v>30.236555766666665</c:v>
                </c:pt>
                <c:pt idx="1922">
                  <c:v>30.252284366666665</c:v>
                </c:pt>
                <c:pt idx="1923">
                  <c:v>30.268012366666667</c:v>
                </c:pt>
                <c:pt idx="1924">
                  <c:v>30.283740366666667</c:v>
                </c:pt>
                <c:pt idx="1925">
                  <c:v>30.299468516666668</c:v>
                </c:pt>
                <c:pt idx="1926">
                  <c:v>30.315196366666669</c:v>
                </c:pt>
                <c:pt idx="1927">
                  <c:v>30.330924150000001</c:v>
                </c:pt>
                <c:pt idx="1928">
                  <c:v>30.346651183333332</c:v>
                </c:pt>
                <c:pt idx="1929">
                  <c:v>30.362378616666668</c:v>
                </c:pt>
                <c:pt idx="1930">
                  <c:v>30.378107783333334</c:v>
                </c:pt>
                <c:pt idx="1931">
                  <c:v>30.393835983333329</c:v>
                </c:pt>
                <c:pt idx="1932">
                  <c:v>30.409563233333333</c:v>
                </c:pt>
                <c:pt idx="1933">
                  <c:v>30.42528913333333</c:v>
                </c:pt>
                <c:pt idx="1934">
                  <c:v>30.441015216666663</c:v>
                </c:pt>
                <c:pt idx="1935">
                  <c:v>30.456741666666669</c:v>
                </c:pt>
                <c:pt idx="1936">
                  <c:v>30.472467816666668</c:v>
                </c:pt>
                <c:pt idx="1937">
                  <c:v>30.488194466666663</c:v>
                </c:pt>
                <c:pt idx="1938">
                  <c:v>30.503921333333331</c:v>
                </c:pt>
                <c:pt idx="1939">
                  <c:v>30.519649400000002</c:v>
                </c:pt>
                <c:pt idx="1940">
                  <c:v>30.535377983333333</c:v>
                </c:pt>
                <c:pt idx="1941">
                  <c:v>30.551104850000002</c:v>
                </c:pt>
                <c:pt idx="1942">
                  <c:v>30.566831383333337</c:v>
                </c:pt>
                <c:pt idx="1943">
                  <c:v>30.582557699999999</c:v>
                </c:pt>
                <c:pt idx="1944">
                  <c:v>30.598284899999999</c:v>
                </c:pt>
                <c:pt idx="1945">
                  <c:v>30.614011800000004</c:v>
                </c:pt>
                <c:pt idx="1946">
                  <c:v>30.62973663333333</c:v>
                </c:pt>
                <c:pt idx="1947">
                  <c:v>30.645462966666667</c:v>
                </c:pt>
                <c:pt idx="1948">
                  <c:v>30.6611899</c:v>
                </c:pt>
                <c:pt idx="1949">
                  <c:v>30.67691675</c:v>
                </c:pt>
                <c:pt idx="1950">
                  <c:v>30.692642933333332</c:v>
                </c:pt>
                <c:pt idx="1951">
                  <c:v>30.708369716666667</c:v>
                </c:pt>
                <c:pt idx="1952">
                  <c:v>30.724095800000001</c:v>
                </c:pt>
                <c:pt idx="1953">
                  <c:v>30.739822416666666</c:v>
                </c:pt>
                <c:pt idx="1954">
                  <c:v>30.755547816666663</c:v>
                </c:pt>
                <c:pt idx="1955">
                  <c:v>30.771274716666667</c:v>
                </c:pt>
                <c:pt idx="1956">
                  <c:v>30.787001366666665</c:v>
                </c:pt>
                <c:pt idx="1957">
                  <c:v>30.802726983333333</c:v>
                </c:pt>
                <c:pt idx="1958">
                  <c:v>30.818453583333334</c:v>
                </c:pt>
                <c:pt idx="1959">
                  <c:v>30.834179349999999</c:v>
                </c:pt>
                <c:pt idx="1960">
                  <c:v>30.849904300000002</c:v>
                </c:pt>
                <c:pt idx="1961">
                  <c:v>30.865629350000003</c:v>
                </c:pt>
                <c:pt idx="1962">
                  <c:v>30.881355066666668</c:v>
                </c:pt>
                <c:pt idx="1963">
                  <c:v>30.897080833333334</c:v>
                </c:pt>
                <c:pt idx="1964">
                  <c:v>30.912808316666663</c:v>
                </c:pt>
                <c:pt idx="1965">
                  <c:v>30.928536316666669</c:v>
                </c:pt>
                <c:pt idx="1966">
                  <c:v>30.94426343333333</c:v>
                </c:pt>
                <c:pt idx="1967">
                  <c:v>30.959990316666669</c:v>
                </c:pt>
                <c:pt idx="1968">
                  <c:v>30.975717983333332</c:v>
                </c:pt>
                <c:pt idx="1969">
                  <c:v>30.991446183333331</c:v>
                </c:pt>
                <c:pt idx="1970">
                  <c:v>31.007173083333335</c:v>
                </c:pt>
                <c:pt idx="1971">
                  <c:v>31.022899683333335</c:v>
                </c:pt>
                <c:pt idx="1972">
                  <c:v>31.038626100000002</c:v>
                </c:pt>
                <c:pt idx="1973">
                  <c:v>31.054353366666668</c:v>
                </c:pt>
                <c:pt idx="1974">
                  <c:v>31.070082016666667</c:v>
                </c:pt>
                <c:pt idx="1975">
                  <c:v>31.085811683333336</c:v>
                </c:pt>
                <c:pt idx="1976">
                  <c:v>31.101539016666667</c:v>
                </c:pt>
                <c:pt idx="1977">
                  <c:v>31.117265816666666</c:v>
                </c:pt>
                <c:pt idx="1978">
                  <c:v>31.132991983333334</c:v>
                </c:pt>
                <c:pt idx="1979">
                  <c:v>31.148718949999996</c:v>
                </c:pt>
                <c:pt idx="1980">
                  <c:v>31.164445450000002</c:v>
                </c:pt>
                <c:pt idx="1981">
                  <c:v>31.180171416666667</c:v>
                </c:pt>
                <c:pt idx="1982">
                  <c:v>31.195898249999995</c:v>
                </c:pt>
                <c:pt idx="1983">
                  <c:v>31.211624133333331</c:v>
                </c:pt>
                <c:pt idx="1984">
                  <c:v>31.227349266666671</c:v>
                </c:pt>
                <c:pt idx="1985">
                  <c:v>31.243073550000002</c:v>
                </c:pt>
                <c:pt idx="1986">
                  <c:v>31.258798333333335</c:v>
                </c:pt>
                <c:pt idx="1987">
                  <c:v>31.274523833333333</c:v>
                </c:pt>
                <c:pt idx="1988">
                  <c:v>31.290249450000001</c:v>
                </c:pt>
                <c:pt idx="1989">
                  <c:v>31.305975699999998</c:v>
                </c:pt>
                <c:pt idx="1990">
                  <c:v>31.321702216666669</c:v>
                </c:pt>
                <c:pt idx="1991">
                  <c:v>31.3374293</c:v>
                </c:pt>
                <c:pt idx="1992">
                  <c:v>31.353153649999999</c:v>
                </c:pt>
                <c:pt idx="1993">
                  <c:v>31.368877449999999</c:v>
                </c:pt>
                <c:pt idx="1994">
                  <c:v>31.384602449999996</c:v>
                </c:pt>
                <c:pt idx="1995">
                  <c:v>31.400331816666668</c:v>
                </c:pt>
                <c:pt idx="1996">
                  <c:v>31.416059033333333</c:v>
                </c:pt>
                <c:pt idx="1997">
                  <c:v>31.431788550000004</c:v>
                </c:pt>
                <c:pt idx="1998">
                  <c:v>31.447516350000001</c:v>
                </c:pt>
                <c:pt idx="1999">
                  <c:v>31.463245399999998</c:v>
                </c:pt>
                <c:pt idx="2000">
                  <c:v>31.478974583333336</c:v>
                </c:pt>
                <c:pt idx="2001">
                  <c:v>31.494703899999998</c:v>
                </c:pt>
                <c:pt idx="2002">
                  <c:v>31.510432416666664</c:v>
                </c:pt>
                <c:pt idx="2003">
                  <c:v>31.526159999999997</c:v>
                </c:pt>
                <c:pt idx="2004">
                  <c:v>31.54188786666667</c:v>
                </c:pt>
                <c:pt idx="2005">
                  <c:v>31.557613999999997</c:v>
                </c:pt>
                <c:pt idx="2006">
                  <c:v>31.573341816666666</c:v>
                </c:pt>
                <c:pt idx="2007">
                  <c:v>31.589069600000002</c:v>
                </c:pt>
                <c:pt idx="2008">
                  <c:v>31.604797566666669</c:v>
                </c:pt>
                <c:pt idx="2009">
                  <c:v>31.620525133333331</c:v>
                </c:pt>
                <c:pt idx="2010">
                  <c:v>31.636251383333335</c:v>
                </c:pt>
                <c:pt idx="2011">
                  <c:v>31.651976833333332</c:v>
                </c:pt>
                <c:pt idx="2012">
                  <c:v>31.667701816666668</c:v>
                </c:pt>
                <c:pt idx="2013">
                  <c:v>31.683428533333334</c:v>
                </c:pt>
                <c:pt idx="2014">
                  <c:v>31.699153383333336</c:v>
                </c:pt>
                <c:pt idx="2015">
                  <c:v>31.714878166666669</c:v>
                </c:pt>
                <c:pt idx="2016">
                  <c:v>31.730605233333335</c:v>
                </c:pt>
                <c:pt idx="2017">
                  <c:v>31.74633115</c:v>
                </c:pt>
                <c:pt idx="2018">
                  <c:v>31.762055699999998</c:v>
                </c:pt>
                <c:pt idx="2019">
                  <c:v>31.777779933333331</c:v>
                </c:pt>
                <c:pt idx="2020">
                  <c:v>31.793506383333337</c:v>
                </c:pt>
                <c:pt idx="2021">
                  <c:v>31.809232716666664</c:v>
                </c:pt>
                <c:pt idx="2022">
                  <c:v>31.824959533333331</c:v>
                </c:pt>
                <c:pt idx="2023">
                  <c:v>31.840685500000003</c:v>
                </c:pt>
                <c:pt idx="2024">
                  <c:v>31.85641313333333</c:v>
                </c:pt>
                <c:pt idx="2025">
                  <c:v>31.872139266666668</c:v>
                </c:pt>
                <c:pt idx="2026">
                  <c:v>31.887865600000001</c:v>
                </c:pt>
                <c:pt idx="2027">
                  <c:v>31.903590900000001</c:v>
                </c:pt>
                <c:pt idx="2028">
                  <c:v>31.919316383333332</c:v>
                </c:pt>
                <c:pt idx="2029">
                  <c:v>31.935043333333336</c:v>
                </c:pt>
                <c:pt idx="2030">
                  <c:v>31.9507729</c:v>
                </c:pt>
                <c:pt idx="2031">
                  <c:v>31.966503800000002</c:v>
                </c:pt>
                <c:pt idx="2032">
                  <c:v>31.982234783333336</c:v>
                </c:pt>
                <c:pt idx="2033">
                  <c:v>31.997964116666669</c:v>
                </c:pt>
                <c:pt idx="2034">
                  <c:v>32.013691899999998</c:v>
                </c:pt>
                <c:pt idx="2035">
                  <c:v>32.02942135</c:v>
                </c:pt>
                <c:pt idx="2036">
                  <c:v>32.045151066666669</c:v>
                </c:pt>
                <c:pt idx="2037">
                  <c:v>32.060879266666667</c:v>
                </c:pt>
                <c:pt idx="2038">
                  <c:v>32.076609616666666</c:v>
                </c:pt>
                <c:pt idx="2039">
                  <c:v>32.092338783333339</c:v>
                </c:pt>
                <c:pt idx="2040">
                  <c:v>32.108067783333333</c:v>
                </c:pt>
                <c:pt idx="2041">
                  <c:v>32.123797516666663</c:v>
                </c:pt>
                <c:pt idx="2042">
                  <c:v>32.139529949999996</c:v>
                </c:pt>
                <c:pt idx="2043">
                  <c:v>32.155259416666667</c:v>
                </c:pt>
                <c:pt idx="2044">
                  <c:v>32.170990683333336</c:v>
                </c:pt>
                <c:pt idx="2045">
                  <c:v>32.186720749999999</c:v>
                </c:pt>
                <c:pt idx="2046">
                  <c:v>32.202451150000002</c:v>
                </c:pt>
                <c:pt idx="2047">
                  <c:v>32.218181066666666</c:v>
                </c:pt>
                <c:pt idx="2048">
                  <c:v>32.2339105</c:v>
                </c:pt>
                <c:pt idx="2049">
                  <c:v>32.24964141666667</c:v>
                </c:pt>
                <c:pt idx="2050">
                  <c:v>32.265372583333338</c:v>
                </c:pt>
                <c:pt idx="2051">
                  <c:v>32.281103066666667</c:v>
                </c:pt>
                <c:pt idx="2052">
                  <c:v>32.29683361666666</c:v>
                </c:pt>
                <c:pt idx="2053">
                  <c:v>32.312563883333333</c:v>
                </c:pt>
                <c:pt idx="2054">
                  <c:v>32.328294416666672</c:v>
                </c:pt>
                <c:pt idx="2055">
                  <c:v>32.344026766666666</c:v>
                </c:pt>
                <c:pt idx="2056">
                  <c:v>32.35975848333333</c:v>
                </c:pt>
                <c:pt idx="2057">
                  <c:v>32.375489666666667</c:v>
                </c:pt>
                <c:pt idx="2058">
                  <c:v>32.391221399999999</c:v>
                </c:pt>
                <c:pt idx="2059">
                  <c:v>32.406952599999997</c:v>
                </c:pt>
                <c:pt idx="2060">
                  <c:v>32.422682583333334</c:v>
                </c:pt>
                <c:pt idx="2061">
                  <c:v>32.438413683333337</c:v>
                </c:pt>
                <c:pt idx="2062">
                  <c:v>32.454146649999998</c:v>
                </c:pt>
                <c:pt idx="2063">
                  <c:v>32.46987863333333</c:v>
                </c:pt>
                <c:pt idx="2064">
                  <c:v>32.485610183333328</c:v>
                </c:pt>
                <c:pt idx="2065">
                  <c:v>32.501341600000003</c:v>
                </c:pt>
                <c:pt idx="2066">
                  <c:v>32.517074133333338</c:v>
                </c:pt>
                <c:pt idx="2067">
                  <c:v>32.532806183333335</c:v>
                </c:pt>
                <c:pt idx="2068">
                  <c:v>32.548540499999994</c:v>
                </c:pt>
                <c:pt idx="2069">
                  <c:v>32.564273233333331</c:v>
                </c:pt>
                <c:pt idx="2070">
                  <c:v>32.58000573333333</c:v>
                </c:pt>
                <c:pt idx="2071">
                  <c:v>32.595737999999997</c:v>
                </c:pt>
                <c:pt idx="2072">
                  <c:v>32.611468433333336</c:v>
                </c:pt>
                <c:pt idx="2073">
                  <c:v>32.627199850000004</c:v>
                </c:pt>
                <c:pt idx="2074">
                  <c:v>32.642931166666671</c:v>
                </c:pt>
                <c:pt idx="2075">
                  <c:v>32.658663850000003</c:v>
                </c:pt>
                <c:pt idx="2076">
                  <c:v>32.674398366666665</c:v>
                </c:pt>
                <c:pt idx="2077">
                  <c:v>32.690131666666666</c:v>
                </c:pt>
                <c:pt idx="2078">
                  <c:v>32.705866416666666</c:v>
                </c:pt>
                <c:pt idx="2079">
                  <c:v>32.721602066666669</c:v>
                </c:pt>
                <c:pt idx="2080">
                  <c:v>32.737335700000003</c:v>
                </c:pt>
                <c:pt idx="2081">
                  <c:v>32.753068999999996</c:v>
                </c:pt>
                <c:pt idx="2082">
                  <c:v>32.768803249999998</c:v>
                </c:pt>
                <c:pt idx="2083">
                  <c:v>32.784537366666669</c:v>
                </c:pt>
                <c:pt idx="2084">
                  <c:v>32.800272200000002</c:v>
                </c:pt>
                <c:pt idx="2085">
                  <c:v>32.816004916666664</c:v>
                </c:pt>
                <c:pt idx="2086">
                  <c:v>32.831739650000003</c:v>
                </c:pt>
                <c:pt idx="2087">
                  <c:v>32.847473633333337</c:v>
                </c:pt>
                <c:pt idx="2088">
                  <c:v>32.863206816666668</c:v>
                </c:pt>
                <c:pt idx="2089">
                  <c:v>32.878939933333328</c:v>
                </c:pt>
                <c:pt idx="2090">
                  <c:v>32.894672183333334</c:v>
                </c:pt>
                <c:pt idx="2091">
                  <c:v>32.91040748333333</c:v>
                </c:pt>
                <c:pt idx="2092">
                  <c:v>32.9261421</c:v>
                </c:pt>
                <c:pt idx="2093">
                  <c:v>32.941876149999999</c:v>
                </c:pt>
                <c:pt idx="2094">
                  <c:v>32.957609899999994</c:v>
                </c:pt>
                <c:pt idx="2095">
                  <c:v>32.973343583333332</c:v>
                </c:pt>
                <c:pt idx="2096">
                  <c:v>32.989077533333329</c:v>
                </c:pt>
                <c:pt idx="2097">
                  <c:v>33.004811966666665</c:v>
                </c:pt>
                <c:pt idx="2098">
                  <c:v>33.020546466666666</c:v>
                </c:pt>
                <c:pt idx="2099">
                  <c:v>33.036282649999997</c:v>
                </c:pt>
                <c:pt idx="2100">
                  <c:v>33.052019016666669</c:v>
                </c:pt>
                <c:pt idx="2101">
                  <c:v>33.067754533333328</c:v>
                </c:pt>
                <c:pt idx="2102">
                  <c:v>33.08349093333333</c:v>
                </c:pt>
                <c:pt idx="2103">
                  <c:v>33.099226716666664</c:v>
                </c:pt>
                <c:pt idx="2104">
                  <c:v>33.114962116666668</c:v>
                </c:pt>
                <c:pt idx="2105">
                  <c:v>33.13069793333333</c:v>
                </c:pt>
                <c:pt idx="2106">
                  <c:v>33.146434866666667</c:v>
                </c:pt>
                <c:pt idx="2107">
                  <c:v>33.162171116666663</c:v>
                </c:pt>
                <c:pt idx="2108">
                  <c:v>33.177907750000003</c:v>
                </c:pt>
                <c:pt idx="2109">
                  <c:v>33.193645416666662</c:v>
                </c:pt>
                <c:pt idx="2110">
                  <c:v>33.209384166666673</c:v>
                </c:pt>
                <c:pt idx="2111">
                  <c:v>33.225121066666667</c:v>
                </c:pt>
                <c:pt idx="2112">
                  <c:v>33.240857916666663</c:v>
                </c:pt>
                <c:pt idx="2113">
                  <c:v>33.256595316666669</c:v>
                </c:pt>
                <c:pt idx="2114">
                  <c:v>33.272334016666669</c:v>
                </c:pt>
                <c:pt idx="2115">
                  <c:v>33.288070099999999</c:v>
                </c:pt>
                <c:pt idx="2116">
                  <c:v>33.303805833333328</c:v>
                </c:pt>
                <c:pt idx="2117">
                  <c:v>33.319541466666671</c:v>
                </c:pt>
                <c:pt idx="2118">
                  <c:v>33.335278199999998</c:v>
                </c:pt>
                <c:pt idx="2119">
                  <c:v>33.351014983333336</c:v>
                </c:pt>
                <c:pt idx="2120">
                  <c:v>33.366753349999996</c:v>
                </c:pt>
                <c:pt idx="2121">
                  <c:v>33.382492400000004</c:v>
                </c:pt>
                <c:pt idx="2122">
                  <c:v>33.398230649999995</c:v>
                </c:pt>
                <c:pt idx="2123">
                  <c:v>33.413969266666662</c:v>
                </c:pt>
                <c:pt idx="2124">
                  <c:v>33.42970798333333</c:v>
                </c:pt>
                <c:pt idx="2125">
                  <c:v>33.445445316666664</c:v>
                </c:pt>
                <c:pt idx="2126">
                  <c:v>33.461183133333328</c:v>
                </c:pt>
                <c:pt idx="2127">
                  <c:v>33.476921633333333</c:v>
                </c:pt>
                <c:pt idx="2128">
                  <c:v>33.492659566666667</c:v>
                </c:pt>
                <c:pt idx="2129">
                  <c:v>33.508397316666667</c:v>
                </c:pt>
                <c:pt idx="2130">
                  <c:v>33.524135333333334</c:v>
                </c:pt>
                <c:pt idx="2131">
                  <c:v>33.539872850000002</c:v>
                </c:pt>
                <c:pt idx="2132">
                  <c:v>33.555612783333331</c:v>
                </c:pt>
                <c:pt idx="2133">
                  <c:v>33.571352349999998</c:v>
                </c:pt>
                <c:pt idx="2134">
                  <c:v>33.587093350000004</c:v>
                </c:pt>
                <c:pt idx="2135">
                  <c:v>33.602834983333331</c:v>
                </c:pt>
                <c:pt idx="2136">
                  <c:v>33.618575883333328</c:v>
                </c:pt>
                <c:pt idx="2137">
                  <c:v>33.634316683333331</c:v>
                </c:pt>
                <c:pt idx="2138">
                  <c:v>33.650058266666662</c:v>
                </c:pt>
                <c:pt idx="2139">
                  <c:v>33.665798916666667</c:v>
                </c:pt>
                <c:pt idx="2140">
                  <c:v>33.681539183333335</c:v>
                </c:pt>
                <c:pt idx="2141">
                  <c:v>33.697279733333332</c:v>
                </c:pt>
                <c:pt idx="2142">
                  <c:v>33.713020049999997</c:v>
                </c:pt>
                <c:pt idx="2143">
                  <c:v>33.728760899999997</c:v>
                </c:pt>
                <c:pt idx="2144">
                  <c:v>33.744501766666666</c:v>
                </c:pt>
                <c:pt idx="2145">
                  <c:v>33.760243950000003</c:v>
                </c:pt>
                <c:pt idx="2146">
                  <c:v>33.77598643333333</c:v>
                </c:pt>
                <c:pt idx="2147">
                  <c:v>33.791727583333333</c:v>
                </c:pt>
                <c:pt idx="2148">
                  <c:v>33.807468066666665</c:v>
                </c:pt>
                <c:pt idx="2149">
                  <c:v>33.823206550000002</c:v>
                </c:pt>
                <c:pt idx="2150">
                  <c:v>33.838947733333335</c:v>
                </c:pt>
                <c:pt idx="2151">
                  <c:v>33.85468911666667</c:v>
                </c:pt>
                <c:pt idx="2152">
                  <c:v>33.870430949999999</c:v>
                </c:pt>
                <c:pt idx="2153">
                  <c:v>33.886171266666665</c:v>
                </c:pt>
                <c:pt idx="2154">
                  <c:v>33.901910300000004</c:v>
                </c:pt>
                <c:pt idx="2155">
                  <c:v>33.917651166666666</c:v>
                </c:pt>
                <c:pt idx="2156">
                  <c:v>33.933392916666669</c:v>
                </c:pt>
                <c:pt idx="2157">
                  <c:v>33.949135766666672</c:v>
                </c:pt>
                <c:pt idx="2158">
                  <c:v>33.964877866666669</c:v>
                </c:pt>
                <c:pt idx="2159">
                  <c:v>33.980619583333336</c:v>
                </c:pt>
                <c:pt idx="2160">
                  <c:v>33.996361983333337</c:v>
                </c:pt>
                <c:pt idx="2161">
                  <c:v>34.012104466666663</c:v>
                </c:pt>
                <c:pt idx="2162">
                  <c:v>34.027846816666667</c:v>
                </c:pt>
                <c:pt idx="2163">
                  <c:v>34.04358881666667</c:v>
                </c:pt>
                <c:pt idx="2164">
                  <c:v>34.05933293333333</c:v>
                </c:pt>
                <c:pt idx="2165">
                  <c:v>34.075077616666668</c:v>
                </c:pt>
                <c:pt idx="2166">
                  <c:v>34.090821416666671</c:v>
                </c:pt>
                <c:pt idx="2167">
                  <c:v>34.106565799999998</c:v>
                </c:pt>
                <c:pt idx="2168">
                  <c:v>34.122309800000004</c:v>
                </c:pt>
                <c:pt idx="2169">
                  <c:v>34.138053983333329</c:v>
                </c:pt>
                <c:pt idx="2170">
                  <c:v>34.153797733333334</c:v>
                </c:pt>
                <c:pt idx="2171">
                  <c:v>34.169539716666669</c:v>
                </c:pt>
                <c:pt idx="2172">
                  <c:v>34.185284450000005</c:v>
                </c:pt>
                <c:pt idx="2173">
                  <c:v>34.201030483333327</c:v>
                </c:pt>
                <c:pt idx="2174">
                  <c:v>34.216773766666662</c:v>
                </c:pt>
                <c:pt idx="2175">
                  <c:v>34.23251823333333</c:v>
                </c:pt>
                <c:pt idx="2176">
                  <c:v>34.248263849999994</c:v>
                </c:pt>
                <c:pt idx="2177">
                  <c:v>34.264007216666663</c:v>
                </c:pt>
                <c:pt idx="2178">
                  <c:v>34.279752183333336</c:v>
                </c:pt>
                <c:pt idx="2179">
                  <c:v>34.295496266666667</c:v>
                </c:pt>
                <c:pt idx="2180">
                  <c:v>34.311240916666662</c:v>
                </c:pt>
                <c:pt idx="2181">
                  <c:v>34.326985633333337</c:v>
                </c:pt>
                <c:pt idx="2182">
                  <c:v>34.342731116666663</c:v>
                </c:pt>
                <c:pt idx="2183">
                  <c:v>34.35847631666666</c:v>
                </c:pt>
                <c:pt idx="2184">
                  <c:v>34.374220649999998</c:v>
                </c:pt>
                <c:pt idx="2185">
                  <c:v>34.389964116666668</c:v>
                </c:pt>
                <c:pt idx="2186">
                  <c:v>34.405707033333336</c:v>
                </c:pt>
                <c:pt idx="2187">
                  <c:v>34.421452199999997</c:v>
                </c:pt>
                <c:pt idx="2188">
                  <c:v>34.437197983333334</c:v>
                </c:pt>
                <c:pt idx="2189">
                  <c:v>34.452942849999999</c:v>
                </c:pt>
                <c:pt idx="2190">
                  <c:v>34.468686833333329</c:v>
                </c:pt>
                <c:pt idx="2191">
                  <c:v>34.484430750000001</c:v>
                </c:pt>
                <c:pt idx="2192">
                  <c:v>34.500174616666662</c:v>
                </c:pt>
                <c:pt idx="2193">
                  <c:v>34.51591955</c:v>
                </c:pt>
                <c:pt idx="2194">
                  <c:v>34.531663216666665</c:v>
                </c:pt>
                <c:pt idx="2195">
                  <c:v>34.54740781666667</c:v>
                </c:pt>
                <c:pt idx="2196">
                  <c:v>34.563153516666667</c:v>
                </c:pt>
                <c:pt idx="2197">
                  <c:v>34.578898633333331</c:v>
                </c:pt>
                <c:pt idx="2198">
                  <c:v>34.594643699999999</c:v>
                </c:pt>
                <c:pt idx="2199">
                  <c:v>34.610389233333329</c:v>
                </c:pt>
                <c:pt idx="2200">
                  <c:v>34.626134366666662</c:v>
                </c:pt>
                <c:pt idx="2201">
                  <c:v>34.641878033333334</c:v>
                </c:pt>
                <c:pt idx="2202">
                  <c:v>34.65762251666667</c:v>
                </c:pt>
                <c:pt idx="2203">
                  <c:v>34.673366583333333</c:v>
                </c:pt>
                <c:pt idx="2204">
                  <c:v>34.689110049999996</c:v>
                </c:pt>
                <c:pt idx="2205">
                  <c:v>34.704854400000002</c:v>
                </c:pt>
                <c:pt idx="2206">
                  <c:v>34.72060101666667</c:v>
                </c:pt>
                <c:pt idx="2207">
                  <c:v>34.736345716666662</c:v>
                </c:pt>
                <c:pt idx="2208">
                  <c:v>34.752091016666668</c:v>
                </c:pt>
                <c:pt idx="2209">
                  <c:v>34.767837083333333</c:v>
                </c:pt>
                <c:pt idx="2210">
                  <c:v>34.783581866666665</c:v>
                </c:pt>
                <c:pt idx="2211">
                  <c:v>34.799325966666665</c:v>
                </c:pt>
                <c:pt idx="2212">
                  <c:v>34.815070233333337</c:v>
                </c:pt>
                <c:pt idx="2213">
                  <c:v>34.830814966666672</c:v>
                </c:pt>
                <c:pt idx="2214">
                  <c:v>34.846561350000002</c:v>
                </c:pt>
                <c:pt idx="2215">
                  <c:v>34.862307683333334</c:v>
                </c:pt>
                <c:pt idx="2216">
                  <c:v>34.878053616666662</c:v>
                </c:pt>
                <c:pt idx="2217">
                  <c:v>34.893798149999995</c:v>
                </c:pt>
                <c:pt idx="2218">
                  <c:v>34.909544916666661</c:v>
                </c:pt>
                <c:pt idx="2219">
                  <c:v>34.925291566666672</c:v>
                </c:pt>
                <c:pt idx="2220">
                  <c:v>34.941037299999998</c:v>
                </c:pt>
                <c:pt idx="2221">
                  <c:v>34.956783616666669</c:v>
                </c:pt>
                <c:pt idx="2222">
                  <c:v>34.972529416666667</c:v>
                </c:pt>
                <c:pt idx="2223">
                  <c:v>34.988275383333331</c:v>
                </c:pt>
                <c:pt idx="2224">
                  <c:v>35.004021583333333</c:v>
                </c:pt>
                <c:pt idx="2225">
                  <c:v>35.019768450000001</c:v>
                </c:pt>
                <c:pt idx="2226">
                  <c:v>35.035514783333333</c:v>
                </c:pt>
                <c:pt idx="2227">
                  <c:v>35.051262383333331</c:v>
                </c:pt>
                <c:pt idx="2228">
                  <c:v>35.0670091</c:v>
                </c:pt>
                <c:pt idx="2229">
                  <c:v>35.082754783333336</c:v>
                </c:pt>
                <c:pt idx="2230">
                  <c:v>35.098500883333337</c:v>
                </c:pt>
                <c:pt idx="2231">
                  <c:v>35.11424731666667</c:v>
                </c:pt>
                <c:pt idx="2232">
                  <c:v>35.129992433333335</c:v>
                </c:pt>
                <c:pt idx="2233">
                  <c:v>35.145738550000004</c:v>
                </c:pt>
                <c:pt idx="2234">
                  <c:v>35.161483449999999</c:v>
                </c:pt>
                <c:pt idx="2235">
                  <c:v>35.17722873333333</c:v>
                </c:pt>
                <c:pt idx="2236">
                  <c:v>35.19297375</c:v>
                </c:pt>
                <c:pt idx="2237">
                  <c:v>35.208719049999999</c:v>
                </c:pt>
                <c:pt idx="2238">
                  <c:v>35.224464099999999</c:v>
                </c:pt>
                <c:pt idx="2239">
                  <c:v>35.24020853333333</c:v>
                </c:pt>
                <c:pt idx="2240">
                  <c:v>35.255953733333328</c:v>
                </c:pt>
                <c:pt idx="2241">
                  <c:v>35.271699333333331</c:v>
                </c:pt>
                <c:pt idx="2242">
                  <c:v>35.287445983333335</c:v>
                </c:pt>
                <c:pt idx="2243">
                  <c:v>35.30319145</c:v>
                </c:pt>
                <c:pt idx="2244">
                  <c:v>35.318936749999999</c:v>
                </c:pt>
                <c:pt idx="2245">
                  <c:v>35.334684116666672</c:v>
                </c:pt>
                <c:pt idx="2246">
                  <c:v>35.350432616666666</c:v>
                </c:pt>
                <c:pt idx="2247">
                  <c:v>35.366181066666663</c:v>
                </c:pt>
                <c:pt idx="2248">
                  <c:v>35.381929416666672</c:v>
                </c:pt>
                <c:pt idx="2249">
                  <c:v>35.397677266666662</c:v>
                </c:pt>
                <c:pt idx="2250">
                  <c:v>35.413423916666666</c:v>
                </c:pt>
                <c:pt idx="2251">
                  <c:v>35.429168300000001</c:v>
                </c:pt>
                <c:pt idx="2252">
                  <c:v>35.444915233333333</c:v>
                </c:pt>
                <c:pt idx="2253">
                  <c:v>35.460661233333333</c:v>
                </c:pt>
                <c:pt idx="2254">
                  <c:v>35.476405433333333</c:v>
                </c:pt>
                <c:pt idx="2255">
                  <c:v>35.492149400000002</c:v>
                </c:pt>
                <c:pt idx="2256">
                  <c:v>35.50789138333333</c:v>
                </c:pt>
              </c:numCache>
            </c:numRef>
          </c:xVal>
          <c:yVal>
            <c:numRef>
              <c:f>'Raw Data'!$F$2:$F$2258</c:f>
              <c:numCache>
                <c:formatCode>General</c:formatCode>
                <c:ptCount val="2257"/>
                <c:pt idx="0">
                  <c:v>101.34658813476563</c:v>
                </c:pt>
                <c:pt idx="1">
                  <c:v>101.34979248046875</c:v>
                </c:pt>
                <c:pt idx="2">
                  <c:v>101.35298919677734</c:v>
                </c:pt>
                <c:pt idx="3">
                  <c:v>101.35630035400391</c:v>
                </c:pt>
                <c:pt idx="4">
                  <c:v>101.35630035400391</c:v>
                </c:pt>
                <c:pt idx="5">
                  <c:v>101.35502624511719</c:v>
                </c:pt>
                <c:pt idx="6">
                  <c:v>101.34809112548828</c:v>
                </c:pt>
                <c:pt idx="7">
                  <c:v>101.34728240966797</c:v>
                </c:pt>
                <c:pt idx="8">
                  <c:v>101.34345245361328</c:v>
                </c:pt>
                <c:pt idx="9">
                  <c:v>101.33946990966797</c:v>
                </c:pt>
                <c:pt idx="10">
                  <c:v>101.33419799804688</c:v>
                </c:pt>
                <c:pt idx="11">
                  <c:v>101.33087158203125</c:v>
                </c:pt>
                <c:pt idx="12">
                  <c:v>101.32950592041016</c:v>
                </c:pt>
                <c:pt idx="13">
                  <c:v>101.32704162597656</c:v>
                </c:pt>
                <c:pt idx="14">
                  <c:v>101.32334136962891</c:v>
                </c:pt>
                <c:pt idx="15">
                  <c:v>101.32232666015625</c:v>
                </c:pt>
                <c:pt idx="16">
                  <c:v>101.32232666015625</c:v>
                </c:pt>
                <c:pt idx="17">
                  <c:v>101.32232666015625</c:v>
                </c:pt>
                <c:pt idx="18">
                  <c:v>101.32310485839844</c:v>
                </c:pt>
                <c:pt idx="19">
                  <c:v>101.32489013671875</c:v>
                </c:pt>
                <c:pt idx="20">
                  <c:v>101.32614135742188</c:v>
                </c:pt>
                <c:pt idx="21">
                  <c:v>101.32614135742188</c:v>
                </c:pt>
                <c:pt idx="22">
                  <c:v>101.32498931884766</c:v>
                </c:pt>
                <c:pt idx="23">
                  <c:v>101.3238525390625</c:v>
                </c:pt>
                <c:pt idx="24">
                  <c:v>101.3238525390625</c:v>
                </c:pt>
                <c:pt idx="25">
                  <c:v>101.32774353027344</c:v>
                </c:pt>
                <c:pt idx="26">
                  <c:v>101.33163452148438</c:v>
                </c:pt>
                <c:pt idx="27">
                  <c:v>101.33757019042969</c:v>
                </c:pt>
                <c:pt idx="28">
                  <c:v>101.34436798095703</c:v>
                </c:pt>
                <c:pt idx="29">
                  <c:v>101.34746551513672</c:v>
                </c:pt>
                <c:pt idx="30">
                  <c:v>101.34746551513672</c:v>
                </c:pt>
                <c:pt idx="31">
                  <c:v>101.34398651123047</c:v>
                </c:pt>
                <c:pt idx="32">
                  <c:v>101.33881378173828</c:v>
                </c:pt>
                <c:pt idx="33">
                  <c:v>101.33123016357422</c:v>
                </c:pt>
                <c:pt idx="34">
                  <c:v>101.32302093505859</c:v>
                </c:pt>
                <c:pt idx="35">
                  <c:v>101.31829833984375</c:v>
                </c:pt>
                <c:pt idx="36">
                  <c:v>101.31712341308594</c:v>
                </c:pt>
                <c:pt idx="37">
                  <c:v>101.31712341308594</c:v>
                </c:pt>
                <c:pt idx="38">
                  <c:v>101.31813812255859</c:v>
                </c:pt>
                <c:pt idx="39">
                  <c:v>101.32057189941406</c:v>
                </c:pt>
                <c:pt idx="40">
                  <c:v>101.32299041748047</c:v>
                </c:pt>
                <c:pt idx="41">
                  <c:v>101.32701110839844</c:v>
                </c:pt>
                <c:pt idx="42">
                  <c:v>101.32868957519531</c:v>
                </c:pt>
                <c:pt idx="43">
                  <c:v>101.33049011230469</c:v>
                </c:pt>
                <c:pt idx="44">
                  <c:v>101.33180236816406</c:v>
                </c:pt>
                <c:pt idx="45">
                  <c:v>101.33180236816406</c:v>
                </c:pt>
                <c:pt idx="46">
                  <c:v>101.33043670654297</c:v>
                </c:pt>
                <c:pt idx="47">
                  <c:v>101.32862854003906</c:v>
                </c:pt>
                <c:pt idx="48">
                  <c:v>101.32605743408203</c:v>
                </c:pt>
                <c:pt idx="49">
                  <c:v>101.32377624511719</c:v>
                </c:pt>
                <c:pt idx="50">
                  <c:v>101.32145690917969</c:v>
                </c:pt>
                <c:pt idx="51">
                  <c:v>101.31889343261719</c:v>
                </c:pt>
                <c:pt idx="52">
                  <c:v>101.31768798828125</c:v>
                </c:pt>
                <c:pt idx="53">
                  <c:v>101.31768798828125</c:v>
                </c:pt>
                <c:pt idx="54">
                  <c:v>101.31967163085938</c:v>
                </c:pt>
                <c:pt idx="55">
                  <c:v>101.3233642578125</c:v>
                </c:pt>
                <c:pt idx="56">
                  <c:v>101.3233642578125</c:v>
                </c:pt>
                <c:pt idx="57">
                  <c:v>101.3228759765625</c:v>
                </c:pt>
                <c:pt idx="58">
                  <c:v>101.3216552734375</c:v>
                </c:pt>
                <c:pt idx="59">
                  <c:v>101.31934356689453</c:v>
                </c:pt>
                <c:pt idx="60">
                  <c:v>101.31631469726563</c:v>
                </c:pt>
                <c:pt idx="61">
                  <c:v>101.31631469726563</c:v>
                </c:pt>
                <c:pt idx="62">
                  <c:v>101.31819152832031</c:v>
                </c:pt>
                <c:pt idx="63">
                  <c:v>101.31923675537109</c:v>
                </c:pt>
                <c:pt idx="64">
                  <c:v>101.31938171386719</c:v>
                </c:pt>
                <c:pt idx="65">
                  <c:v>101.31983184814453</c:v>
                </c:pt>
                <c:pt idx="66">
                  <c:v>101.32257080078125</c:v>
                </c:pt>
                <c:pt idx="67">
                  <c:v>101.32743072509766</c:v>
                </c:pt>
                <c:pt idx="68">
                  <c:v>101.33391571044922</c:v>
                </c:pt>
                <c:pt idx="69">
                  <c:v>101.34092712402344</c:v>
                </c:pt>
                <c:pt idx="70">
                  <c:v>101.3450927734375</c:v>
                </c:pt>
                <c:pt idx="71">
                  <c:v>101.34663391113281</c:v>
                </c:pt>
                <c:pt idx="72">
                  <c:v>101.34663391113281</c:v>
                </c:pt>
                <c:pt idx="73">
                  <c:v>101.34465026855469</c:v>
                </c:pt>
                <c:pt idx="74">
                  <c:v>101.34197998046875</c:v>
                </c:pt>
                <c:pt idx="75">
                  <c:v>101.34192657470703</c:v>
                </c:pt>
                <c:pt idx="76">
                  <c:v>101.34192657470703</c:v>
                </c:pt>
                <c:pt idx="77">
                  <c:v>101.34197235107422</c:v>
                </c:pt>
                <c:pt idx="78">
                  <c:v>101.34221649169922</c:v>
                </c:pt>
                <c:pt idx="79">
                  <c:v>101.3427734375</c:v>
                </c:pt>
                <c:pt idx="80">
                  <c:v>101.34351348876953</c:v>
                </c:pt>
                <c:pt idx="81">
                  <c:v>101.34481048583984</c:v>
                </c:pt>
                <c:pt idx="82">
                  <c:v>101.34656524658203</c:v>
                </c:pt>
                <c:pt idx="83">
                  <c:v>101.34835815429688</c:v>
                </c:pt>
                <c:pt idx="84">
                  <c:v>101.35037994384766</c:v>
                </c:pt>
                <c:pt idx="85">
                  <c:v>101.35223388671875</c:v>
                </c:pt>
                <c:pt idx="86">
                  <c:v>101.35356140136719</c:v>
                </c:pt>
                <c:pt idx="87">
                  <c:v>101.35428619384766</c:v>
                </c:pt>
                <c:pt idx="88">
                  <c:v>101.35493469238281</c:v>
                </c:pt>
                <c:pt idx="89">
                  <c:v>101.35511016845703</c:v>
                </c:pt>
                <c:pt idx="90">
                  <c:v>101.35511016845703</c:v>
                </c:pt>
                <c:pt idx="91">
                  <c:v>101.35493469238281</c:v>
                </c:pt>
                <c:pt idx="92">
                  <c:v>101.35493469238281</c:v>
                </c:pt>
                <c:pt idx="93">
                  <c:v>101.35514068603516</c:v>
                </c:pt>
                <c:pt idx="94">
                  <c:v>101.35594940185547</c:v>
                </c:pt>
                <c:pt idx="95">
                  <c:v>101.35742950439453</c:v>
                </c:pt>
                <c:pt idx="96">
                  <c:v>101.35989379882813</c:v>
                </c:pt>
                <c:pt idx="97">
                  <c:v>101.36251068115234</c:v>
                </c:pt>
                <c:pt idx="98">
                  <c:v>101.36516571044922</c:v>
                </c:pt>
                <c:pt idx="99">
                  <c:v>101.36737823486328</c:v>
                </c:pt>
                <c:pt idx="100">
                  <c:v>101.36920166015625</c:v>
                </c:pt>
                <c:pt idx="101">
                  <c:v>101.36972045898438</c:v>
                </c:pt>
                <c:pt idx="102">
                  <c:v>101.36972045898438</c:v>
                </c:pt>
                <c:pt idx="103">
                  <c:v>101.36866760253906</c:v>
                </c:pt>
                <c:pt idx="104">
                  <c:v>101.36710357666016</c:v>
                </c:pt>
                <c:pt idx="105">
                  <c:v>101.36495971679688</c:v>
                </c:pt>
                <c:pt idx="106">
                  <c:v>101.36297607421875</c:v>
                </c:pt>
                <c:pt idx="107">
                  <c:v>101.36167144775391</c:v>
                </c:pt>
                <c:pt idx="108">
                  <c:v>101.36167144775391</c:v>
                </c:pt>
                <c:pt idx="109">
                  <c:v>101.36228179931641</c:v>
                </c:pt>
                <c:pt idx="110">
                  <c:v>101.36336517333984</c:v>
                </c:pt>
                <c:pt idx="111">
                  <c:v>101.36438751220703</c:v>
                </c:pt>
                <c:pt idx="112">
                  <c:v>101.36438751220703</c:v>
                </c:pt>
                <c:pt idx="113">
                  <c:v>101.36434936523438</c:v>
                </c:pt>
                <c:pt idx="114">
                  <c:v>101.36376190185547</c:v>
                </c:pt>
                <c:pt idx="115">
                  <c:v>101.36345672607422</c:v>
                </c:pt>
                <c:pt idx="116">
                  <c:v>101.36345672607422</c:v>
                </c:pt>
                <c:pt idx="117">
                  <c:v>101.36356353759766</c:v>
                </c:pt>
                <c:pt idx="118">
                  <c:v>101.3636474609375</c:v>
                </c:pt>
                <c:pt idx="119">
                  <c:v>101.36370849609375</c:v>
                </c:pt>
                <c:pt idx="120">
                  <c:v>101.36370849609375</c:v>
                </c:pt>
                <c:pt idx="121">
                  <c:v>101.36343383789063</c:v>
                </c:pt>
                <c:pt idx="122">
                  <c:v>101.36188507080078</c:v>
                </c:pt>
                <c:pt idx="123">
                  <c:v>101.36074066162109</c:v>
                </c:pt>
                <c:pt idx="124">
                  <c:v>101.35963439941406</c:v>
                </c:pt>
                <c:pt idx="125">
                  <c:v>101.35920715332031</c:v>
                </c:pt>
                <c:pt idx="126">
                  <c:v>101.35920715332031</c:v>
                </c:pt>
                <c:pt idx="127">
                  <c:v>101.3603515625</c:v>
                </c:pt>
                <c:pt idx="128">
                  <c:v>101.36194610595703</c:v>
                </c:pt>
                <c:pt idx="129">
                  <c:v>101.36283111572266</c:v>
                </c:pt>
                <c:pt idx="130">
                  <c:v>101.36287689208984</c:v>
                </c:pt>
                <c:pt idx="131">
                  <c:v>101.36287689208984</c:v>
                </c:pt>
                <c:pt idx="132">
                  <c:v>101.36209869384766</c:v>
                </c:pt>
                <c:pt idx="133">
                  <c:v>101.36103820800781</c:v>
                </c:pt>
                <c:pt idx="134">
                  <c:v>101.36039733886719</c:v>
                </c:pt>
                <c:pt idx="135">
                  <c:v>101.35974884033203</c:v>
                </c:pt>
                <c:pt idx="136">
                  <c:v>101.35966491699219</c:v>
                </c:pt>
                <c:pt idx="137">
                  <c:v>101.35966491699219</c:v>
                </c:pt>
                <c:pt idx="138">
                  <c:v>101.35935211181641</c:v>
                </c:pt>
                <c:pt idx="139">
                  <c:v>101.35935211181641</c:v>
                </c:pt>
                <c:pt idx="140">
                  <c:v>101.35935211181641</c:v>
                </c:pt>
                <c:pt idx="141">
                  <c:v>101.35948181152344</c:v>
                </c:pt>
                <c:pt idx="142">
                  <c:v>101.35948181152344</c:v>
                </c:pt>
                <c:pt idx="143">
                  <c:v>101.35939025878906</c:v>
                </c:pt>
                <c:pt idx="144">
                  <c:v>101.35939025878906</c:v>
                </c:pt>
                <c:pt idx="145">
                  <c:v>101.35938262939453</c:v>
                </c:pt>
                <c:pt idx="146">
                  <c:v>101.35938262939453</c:v>
                </c:pt>
                <c:pt idx="147">
                  <c:v>101.3592529296875</c:v>
                </c:pt>
                <c:pt idx="148">
                  <c:v>101.35882568359375</c:v>
                </c:pt>
                <c:pt idx="149">
                  <c:v>101.35834503173828</c:v>
                </c:pt>
                <c:pt idx="150">
                  <c:v>101.35787963867188</c:v>
                </c:pt>
                <c:pt idx="151">
                  <c:v>101.35711669921875</c:v>
                </c:pt>
                <c:pt idx="152">
                  <c:v>101.35615539550781</c:v>
                </c:pt>
                <c:pt idx="153">
                  <c:v>101.35539245605469</c:v>
                </c:pt>
                <c:pt idx="154">
                  <c:v>101.35475158691406</c:v>
                </c:pt>
                <c:pt idx="155">
                  <c:v>101.35399627685547</c:v>
                </c:pt>
                <c:pt idx="156">
                  <c:v>101.35357666015625</c:v>
                </c:pt>
                <c:pt idx="157">
                  <c:v>101.35349273681641</c:v>
                </c:pt>
                <c:pt idx="158">
                  <c:v>101.35349273681641</c:v>
                </c:pt>
                <c:pt idx="159">
                  <c:v>101.35358428955078</c:v>
                </c:pt>
                <c:pt idx="160">
                  <c:v>101.35375213623047</c:v>
                </c:pt>
                <c:pt idx="161">
                  <c:v>101.353759765625</c:v>
                </c:pt>
                <c:pt idx="162">
                  <c:v>101.35382080078125</c:v>
                </c:pt>
                <c:pt idx="163">
                  <c:v>101.35411834716797</c:v>
                </c:pt>
                <c:pt idx="164">
                  <c:v>101.35416412353516</c:v>
                </c:pt>
                <c:pt idx="165">
                  <c:v>101.3544921875</c:v>
                </c:pt>
                <c:pt idx="166">
                  <c:v>101.35545349121094</c:v>
                </c:pt>
                <c:pt idx="167">
                  <c:v>101.35579681396484</c:v>
                </c:pt>
                <c:pt idx="168">
                  <c:v>101.35597991943359</c:v>
                </c:pt>
                <c:pt idx="169">
                  <c:v>101.35641479492188</c:v>
                </c:pt>
                <c:pt idx="170">
                  <c:v>101.35641479492188</c:v>
                </c:pt>
                <c:pt idx="171">
                  <c:v>101.35566711425781</c:v>
                </c:pt>
                <c:pt idx="172">
                  <c:v>101.35524749755859</c:v>
                </c:pt>
                <c:pt idx="173">
                  <c:v>101.35492706298828</c:v>
                </c:pt>
                <c:pt idx="174">
                  <c:v>101.35398864746094</c:v>
                </c:pt>
                <c:pt idx="175">
                  <c:v>101.35279846191406</c:v>
                </c:pt>
                <c:pt idx="176">
                  <c:v>101.35202026367188</c:v>
                </c:pt>
                <c:pt idx="177">
                  <c:v>101.35084533691406</c:v>
                </c:pt>
                <c:pt idx="178">
                  <c:v>101.34912872314453</c:v>
                </c:pt>
                <c:pt idx="179">
                  <c:v>101.34754943847656</c:v>
                </c:pt>
                <c:pt idx="180">
                  <c:v>101.34669494628906</c:v>
                </c:pt>
                <c:pt idx="181">
                  <c:v>101.34591674804688</c:v>
                </c:pt>
                <c:pt idx="182">
                  <c:v>101.34500122070313</c:v>
                </c:pt>
                <c:pt idx="183">
                  <c:v>101.34476470947266</c:v>
                </c:pt>
                <c:pt idx="184">
                  <c:v>101.3447265625</c:v>
                </c:pt>
                <c:pt idx="185">
                  <c:v>101.34476470947266</c:v>
                </c:pt>
                <c:pt idx="186">
                  <c:v>101.34603118896484</c:v>
                </c:pt>
                <c:pt idx="187">
                  <c:v>101.34677124023438</c:v>
                </c:pt>
                <c:pt idx="188">
                  <c:v>101.34820556640625</c:v>
                </c:pt>
                <c:pt idx="189">
                  <c:v>101.34893798828125</c:v>
                </c:pt>
                <c:pt idx="190">
                  <c:v>101.34893798828125</c:v>
                </c:pt>
                <c:pt idx="191">
                  <c:v>101.34925842285156</c:v>
                </c:pt>
                <c:pt idx="192">
                  <c:v>101.34906005859375</c:v>
                </c:pt>
                <c:pt idx="193">
                  <c:v>101.34925842285156</c:v>
                </c:pt>
                <c:pt idx="194">
                  <c:v>101.34977722167969</c:v>
                </c:pt>
                <c:pt idx="195">
                  <c:v>101.35012817382813</c:v>
                </c:pt>
                <c:pt idx="196">
                  <c:v>101.35024261474609</c:v>
                </c:pt>
                <c:pt idx="197">
                  <c:v>101.35024261474609</c:v>
                </c:pt>
                <c:pt idx="198">
                  <c:v>101.35020446777344</c:v>
                </c:pt>
                <c:pt idx="199">
                  <c:v>101.34963989257813</c:v>
                </c:pt>
                <c:pt idx="200">
                  <c:v>101.34952545166016</c:v>
                </c:pt>
                <c:pt idx="201">
                  <c:v>101.34940338134766</c:v>
                </c:pt>
                <c:pt idx="202">
                  <c:v>101.34892272949219</c:v>
                </c:pt>
                <c:pt idx="203">
                  <c:v>101.34874725341797</c:v>
                </c:pt>
                <c:pt idx="204">
                  <c:v>101.34867858886719</c:v>
                </c:pt>
                <c:pt idx="205">
                  <c:v>101.34874725341797</c:v>
                </c:pt>
                <c:pt idx="206">
                  <c:v>101.34881591796875</c:v>
                </c:pt>
                <c:pt idx="207">
                  <c:v>101.34975433349609</c:v>
                </c:pt>
                <c:pt idx="208">
                  <c:v>101.34979248046875</c:v>
                </c:pt>
                <c:pt idx="209">
                  <c:v>101.34979248046875</c:v>
                </c:pt>
                <c:pt idx="210">
                  <c:v>101.34925842285156</c:v>
                </c:pt>
                <c:pt idx="211">
                  <c:v>101.34874725341797</c:v>
                </c:pt>
                <c:pt idx="212">
                  <c:v>101.34786224365234</c:v>
                </c:pt>
                <c:pt idx="213">
                  <c:v>101.34786224365234</c:v>
                </c:pt>
                <c:pt idx="214">
                  <c:v>101.34831237792969</c:v>
                </c:pt>
                <c:pt idx="215">
                  <c:v>101.34956359863281</c:v>
                </c:pt>
                <c:pt idx="216">
                  <c:v>101.35036468505859</c:v>
                </c:pt>
                <c:pt idx="217">
                  <c:v>101.35124206542969</c:v>
                </c:pt>
                <c:pt idx="218">
                  <c:v>101.3516845703125</c:v>
                </c:pt>
                <c:pt idx="219">
                  <c:v>101.35220336914063</c:v>
                </c:pt>
                <c:pt idx="220">
                  <c:v>101.35220336914063</c:v>
                </c:pt>
                <c:pt idx="221">
                  <c:v>101.35214233398438</c:v>
                </c:pt>
                <c:pt idx="222">
                  <c:v>101.35179138183594</c:v>
                </c:pt>
                <c:pt idx="223">
                  <c:v>101.35137939453125</c:v>
                </c:pt>
                <c:pt idx="224">
                  <c:v>101.35073852539063</c:v>
                </c:pt>
                <c:pt idx="225">
                  <c:v>101.35048675537109</c:v>
                </c:pt>
                <c:pt idx="226">
                  <c:v>101.35015106201172</c:v>
                </c:pt>
                <c:pt idx="227">
                  <c:v>101.34944152832031</c:v>
                </c:pt>
                <c:pt idx="228">
                  <c:v>101.34828948974609</c:v>
                </c:pt>
                <c:pt idx="229">
                  <c:v>101.34620666503906</c:v>
                </c:pt>
                <c:pt idx="230">
                  <c:v>101.34320831298828</c:v>
                </c:pt>
                <c:pt idx="231">
                  <c:v>101.33854675292969</c:v>
                </c:pt>
                <c:pt idx="232">
                  <c:v>101.33531951904297</c:v>
                </c:pt>
                <c:pt idx="233">
                  <c:v>101.33212280273438</c:v>
                </c:pt>
                <c:pt idx="234">
                  <c:v>101.33032989501953</c:v>
                </c:pt>
                <c:pt idx="235">
                  <c:v>101.33032989501953</c:v>
                </c:pt>
                <c:pt idx="236">
                  <c:v>101.33192443847656</c:v>
                </c:pt>
                <c:pt idx="237">
                  <c:v>101.33348083496094</c:v>
                </c:pt>
                <c:pt idx="238">
                  <c:v>101.33579254150391</c:v>
                </c:pt>
                <c:pt idx="239">
                  <c:v>101.33798217773438</c:v>
                </c:pt>
                <c:pt idx="240">
                  <c:v>101.34017944335938</c:v>
                </c:pt>
                <c:pt idx="241">
                  <c:v>101.34230804443359</c:v>
                </c:pt>
                <c:pt idx="242">
                  <c:v>101.34406280517578</c:v>
                </c:pt>
                <c:pt idx="243">
                  <c:v>101.34532165527344</c:v>
                </c:pt>
                <c:pt idx="244">
                  <c:v>101.34532165527344</c:v>
                </c:pt>
                <c:pt idx="245">
                  <c:v>101.34504699707031</c:v>
                </c:pt>
                <c:pt idx="246">
                  <c:v>101.34428405761719</c:v>
                </c:pt>
                <c:pt idx="247">
                  <c:v>101.343505859375</c:v>
                </c:pt>
                <c:pt idx="248">
                  <c:v>101.34237670898438</c:v>
                </c:pt>
                <c:pt idx="249">
                  <c:v>101.34181976318359</c:v>
                </c:pt>
                <c:pt idx="250">
                  <c:v>101.34115600585938</c:v>
                </c:pt>
                <c:pt idx="251">
                  <c:v>101.34115600585938</c:v>
                </c:pt>
                <c:pt idx="252">
                  <c:v>101.34123229980469</c:v>
                </c:pt>
                <c:pt idx="253">
                  <c:v>101.34159851074219</c:v>
                </c:pt>
                <c:pt idx="254">
                  <c:v>101.34199523925781</c:v>
                </c:pt>
                <c:pt idx="255">
                  <c:v>101.34229278564453</c:v>
                </c:pt>
                <c:pt idx="256">
                  <c:v>101.34229278564453</c:v>
                </c:pt>
                <c:pt idx="257">
                  <c:v>101.34175109863281</c:v>
                </c:pt>
                <c:pt idx="258">
                  <c:v>101.34107971191406</c:v>
                </c:pt>
                <c:pt idx="259">
                  <c:v>101.34036254882813</c:v>
                </c:pt>
                <c:pt idx="260">
                  <c:v>101.33961486816406</c:v>
                </c:pt>
                <c:pt idx="261">
                  <c:v>101.33866119384766</c:v>
                </c:pt>
                <c:pt idx="262">
                  <c:v>101.337646484375</c:v>
                </c:pt>
                <c:pt idx="263">
                  <c:v>101.33668518066406</c:v>
                </c:pt>
                <c:pt idx="264">
                  <c:v>101.33578491210938</c:v>
                </c:pt>
                <c:pt idx="265">
                  <c:v>101.33547210693359</c:v>
                </c:pt>
                <c:pt idx="266">
                  <c:v>101.33547210693359</c:v>
                </c:pt>
                <c:pt idx="267">
                  <c:v>101.33573913574219</c:v>
                </c:pt>
                <c:pt idx="268">
                  <c:v>101.33647155761719</c:v>
                </c:pt>
                <c:pt idx="269">
                  <c:v>101.33749389648438</c:v>
                </c:pt>
                <c:pt idx="270">
                  <c:v>101.33749389648438</c:v>
                </c:pt>
                <c:pt idx="271">
                  <c:v>101.337158203125</c:v>
                </c:pt>
                <c:pt idx="272">
                  <c:v>101.33468627929688</c:v>
                </c:pt>
                <c:pt idx="273">
                  <c:v>101.33119964599609</c:v>
                </c:pt>
                <c:pt idx="274">
                  <c:v>101.32933044433594</c:v>
                </c:pt>
                <c:pt idx="275">
                  <c:v>101.3277587890625</c:v>
                </c:pt>
                <c:pt idx="276">
                  <c:v>101.32688903808594</c:v>
                </c:pt>
                <c:pt idx="277">
                  <c:v>101.32637786865234</c:v>
                </c:pt>
                <c:pt idx="278">
                  <c:v>101.32562255859375</c:v>
                </c:pt>
                <c:pt idx="279">
                  <c:v>101.32066345214844</c:v>
                </c:pt>
                <c:pt idx="280">
                  <c:v>101.31485748291016</c:v>
                </c:pt>
                <c:pt idx="281">
                  <c:v>101.30908966064453</c:v>
                </c:pt>
                <c:pt idx="282">
                  <c:v>101.30405426025391</c:v>
                </c:pt>
                <c:pt idx="283">
                  <c:v>101.29959869384766</c:v>
                </c:pt>
                <c:pt idx="284">
                  <c:v>101.29719543457031</c:v>
                </c:pt>
                <c:pt idx="285">
                  <c:v>101.29543304443359</c:v>
                </c:pt>
                <c:pt idx="286">
                  <c:v>101.29543304443359</c:v>
                </c:pt>
                <c:pt idx="287">
                  <c:v>101.29653930664063</c:v>
                </c:pt>
                <c:pt idx="288">
                  <c:v>101.29855346679688</c:v>
                </c:pt>
                <c:pt idx="289">
                  <c:v>101.30096435546875</c:v>
                </c:pt>
                <c:pt idx="290">
                  <c:v>101.30170440673828</c:v>
                </c:pt>
                <c:pt idx="291">
                  <c:v>101.30170440673828</c:v>
                </c:pt>
                <c:pt idx="292">
                  <c:v>101.29907989501953</c:v>
                </c:pt>
                <c:pt idx="293">
                  <c:v>101.29585266113281</c:v>
                </c:pt>
                <c:pt idx="294">
                  <c:v>101.29180908203125</c:v>
                </c:pt>
                <c:pt idx="295">
                  <c:v>101.28864288330078</c:v>
                </c:pt>
                <c:pt idx="296">
                  <c:v>101.28500366210938</c:v>
                </c:pt>
                <c:pt idx="297">
                  <c:v>101.28474426269531</c:v>
                </c:pt>
                <c:pt idx="298">
                  <c:v>101.28474426269531</c:v>
                </c:pt>
                <c:pt idx="299">
                  <c:v>101.28874969482422</c:v>
                </c:pt>
                <c:pt idx="300">
                  <c:v>101.29315948486328</c:v>
                </c:pt>
                <c:pt idx="301">
                  <c:v>101.29701995849609</c:v>
                </c:pt>
                <c:pt idx="302">
                  <c:v>101.30032348632813</c:v>
                </c:pt>
                <c:pt idx="303">
                  <c:v>101.30288696289063</c:v>
                </c:pt>
                <c:pt idx="304">
                  <c:v>101.30391693115234</c:v>
                </c:pt>
                <c:pt idx="305">
                  <c:v>101.30638885498047</c:v>
                </c:pt>
                <c:pt idx="306">
                  <c:v>101.31071472167969</c:v>
                </c:pt>
                <c:pt idx="307">
                  <c:v>101.31597137451172</c:v>
                </c:pt>
                <c:pt idx="308">
                  <c:v>101.3199462890625</c:v>
                </c:pt>
                <c:pt idx="309">
                  <c:v>101.32321166992188</c:v>
                </c:pt>
                <c:pt idx="310">
                  <c:v>101.32501220703125</c:v>
                </c:pt>
                <c:pt idx="311">
                  <c:v>101.32684326171875</c:v>
                </c:pt>
                <c:pt idx="312">
                  <c:v>101.32858276367188</c:v>
                </c:pt>
                <c:pt idx="313">
                  <c:v>101.32996368408203</c:v>
                </c:pt>
                <c:pt idx="314">
                  <c:v>101.33135986328125</c:v>
                </c:pt>
                <c:pt idx="315">
                  <c:v>101.33302307128906</c:v>
                </c:pt>
                <c:pt idx="316">
                  <c:v>101.33496856689453</c:v>
                </c:pt>
                <c:pt idx="317">
                  <c:v>101.33646392822266</c:v>
                </c:pt>
                <c:pt idx="318">
                  <c:v>101.33792877197266</c:v>
                </c:pt>
                <c:pt idx="319">
                  <c:v>101.33917999267578</c:v>
                </c:pt>
                <c:pt idx="320">
                  <c:v>101.33917999267578</c:v>
                </c:pt>
                <c:pt idx="321">
                  <c:v>101.33900451660156</c:v>
                </c:pt>
                <c:pt idx="322">
                  <c:v>101.33839416503906</c:v>
                </c:pt>
                <c:pt idx="323">
                  <c:v>101.33830261230469</c:v>
                </c:pt>
                <c:pt idx="324">
                  <c:v>101.33830261230469</c:v>
                </c:pt>
                <c:pt idx="325">
                  <c:v>101.3387451171875</c:v>
                </c:pt>
                <c:pt idx="326">
                  <c:v>101.33876037597656</c:v>
                </c:pt>
                <c:pt idx="327">
                  <c:v>101.33958435058594</c:v>
                </c:pt>
                <c:pt idx="328">
                  <c:v>101.34068298339844</c:v>
                </c:pt>
                <c:pt idx="329">
                  <c:v>101.34158325195313</c:v>
                </c:pt>
                <c:pt idx="330">
                  <c:v>101.34336090087891</c:v>
                </c:pt>
                <c:pt idx="331">
                  <c:v>101.34569549560547</c:v>
                </c:pt>
                <c:pt idx="332">
                  <c:v>101.34751892089844</c:v>
                </c:pt>
                <c:pt idx="333">
                  <c:v>101.34895324707031</c:v>
                </c:pt>
                <c:pt idx="334">
                  <c:v>101.35028839111328</c:v>
                </c:pt>
                <c:pt idx="335">
                  <c:v>101.35092163085938</c:v>
                </c:pt>
                <c:pt idx="336">
                  <c:v>101.35163879394531</c:v>
                </c:pt>
                <c:pt idx="337">
                  <c:v>101.35225677490234</c:v>
                </c:pt>
                <c:pt idx="338">
                  <c:v>101.35268402099609</c:v>
                </c:pt>
                <c:pt idx="339">
                  <c:v>101.35297393798828</c:v>
                </c:pt>
                <c:pt idx="340">
                  <c:v>101.35297393798828</c:v>
                </c:pt>
                <c:pt idx="341">
                  <c:v>101.35213470458984</c:v>
                </c:pt>
                <c:pt idx="342">
                  <c:v>101.35144805908203</c:v>
                </c:pt>
                <c:pt idx="343">
                  <c:v>101.35114288330078</c:v>
                </c:pt>
                <c:pt idx="344">
                  <c:v>101.3504638671875</c:v>
                </c:pt>
                <c:pt idx="345">
                  <c:v>101.35018920898438</c:v>
                </c:pt>
                <c:pt idx="346">
                  <c:v>101.35014343261719</c:v>
                </c:pt>
                <c:pt idx="347">
                  <c:v>101.35009002685547</c:v>
                </c:pt>
                <c:pt idx="348">
                  <c:v>101.34944152832031</c:v>
                </c:pt>
                <c:pt idx="349">
                  <c:v>101.34870147705078</c:v>
                </c:pt>
                <c:pt idx="350">
                  <c:v>101.34787750244141</c:v>
                </c:pt>
                <c:pt idx="351">
                  <c:v>101.34708404541016</c:v>
                </c:pt>
                <c:pt idx="352">
                  <c:v>101.34642791748047</c:v>
                </c:pt>
                <c:pt idx="353">
                  <c:v>101.34601593017578</c:v>
                </c:pt>
                <c:pt idx="354">
                  <c:v>101.34597778320313</c:v>
                </c:pt>
                <c:pt idx="355">
                  <c:v>101.34574127197266</c:v>
                </c:pt>
                <c:pt idx="356">
                  <c:v>101.34526062011719</c:v>
                </c:pt>
                <c:pt idx="357">
                  <c:v>101.34352874755859</c:v>
                </c:pt>
                <c:pt idx="358">
                  <c:v>101.34114837646484</c:v>
                </c:pt>
                <c:pt idx="359">
                  <c:v>101.33796691894531</c:v>
                </c:pt>
                <c:pt idx="360">
                  <c:v>101.33419036865234</c:v>
                </c:pt>
                <c:pt idx="361">
                  <c:v>101.33152770996094</c:v>
                </c:pt>
                <c:pt idx="362">
                  <c:v>101.32949066162109</c:v>
                </c:pt>
                <c:pt idx="363">
                  <c:v>101.32757568359375</c:v>
                </c:pt>
                <c:pt idx="364">
                  <c:v>101.32698059082031</c:v>
                </c:pt>
                <c:pt idx="365">
                  <c:v>101.32675170898438</c:v>
                </c:pt>
                <c:pt idx="366">
                  <c:v>101.32662200927734</c:v>
                </c:pt>
                <c:pt idx="367">
                  <c:v>101.32662200927734</c:v>
                </c:pt>
                <c:pt idx="368">
                  <c:v>101.32757568359375</c:v>
                </c:pt>
                <c:pt idx="369">
                  <c:v>101.32893371582031</c:v>
                </c:pt>
                <c:pt idx="370">
                  <c:v>101.32923889160156</c:v>
                </c:pt>
                <c:pt idx="371">
                  <c:v>101.32935333251953</c:v>
                </c:pt>
                <c:pt idx="372">
                  <c:v>101.32935333251953</c:v>
                </c:pt>
                <c:pt idx="373">
                  <c:v>101.32844543457031</c:v>
                </c:pt>
                <c:pt idx="374">
                  <c:v>101.32635498046875</c:v>
                </c:pt>
                <c:pt idx="375">
                  <c:v>101.32404327392578</c:v>
                </c:pt>
                <c:pt idx="376">
                  <c:v>101.32167053222656</c:v>
                </c:pt>
                <c:pt idx="377">
                  <c:v>101.31990051269531</c:v>
                </c:pt>
                <c:pt idx="378">
                  <c:v>101.31893157958984</c:v>
                </c:pt>
                <c:pt idx="379">
                  <c:v>101.31858062744141</c:v>
                </c:pt>
                <c:pt idx="380">
                  <c:v>101.31784820556641</c:v>
                </c:pt>
                <c:pt idx="381">
                  <c:v>101.31657409667969</c:v>
                </c:pt>
                <c:pt idx="382">
                  <c:v>101.31474304199219</c:v>
                </c:pt>
                <c:pt idx="383">
                  <c:v>101.31339263916016</c:v>
                </c:pt>
                <c:pt idx="384">
                  <c:v>101.31309509277344</c:v>
                </c:pt>
                <c:pt idx="385">
                  <c:v>101.31309509277344</c:v>
                </c:pt>
                <c:pt idx="386">
                  <c:v>101.31498718261719</c:v>
                </c:pt>
                <c:pt idx="387">
                  <c:v>101.31581878662109</c:v>
                </c:pt>
                <c:pt idx="388">
                  <c:v>101.31581878662109</c:v>
                </c:pt>
                <c:pt idx="389">
                  <c:v>101.31564331054688</c:v>
                </c:pt>
                <c:pt idx="390">
                  <c:v>101.31343841552734</c:v>
                </c:pt>
                <c:pt idx="391">
                  <c:v>101.31146240234375</c:v>
                </c:pt>
                <c:pt idx="392">
                  <c:v>101.31021881103516</c:v>
                </c:pt>
                <c:pt idx="393">
                  <c:v>101.30876159667969</c:v>
                </c:pt>
                <c:pt idx="394">
                  <c:v>101.30876159667969</c:v>
                </c:pt>
                <c:pt idx="395">
                  <c:v>101.30973815917969</c:v>
                </c:pt>
                <c:pt idx="396">
                  <c:v>101.31122589111328</c:v>
                </c:pt>
                <c:pt idx="397">
                  <c:v>101.31507110595703</c:v>
                </c:pt>
                <c:pt idx="398">
                  <c:v>101.31976318359375</c:v>
                </c:pt>
                <c:pt idx="399">
                  <c:v>101.32335662841797</c:v>
                </c:pt>
                <c:pt idx="400">
                  <c:v>101.32505798339844</c:v>
                </c:pt>
                <c:pt idx="401">
                  <c:v>101.32773590087891</c:v>
                </c:pt>
                <c:pt idx="402">
                  <c:v>101.32912445068359</c:v>
                </c:pt>
                <c:pt idx="403">
                  <c:v>101.32912445068359</c:v>
                </c:pt>
                <c:pt idx="404">
                  <c:v>101.32953643798828</c:v>
                </c:pt>
                <c:pt idx="405">
                  <c:v>101.32953643798828</c:v>
                </c:pt>
                <c:pt idx="406">
                  <c:v>101.32733917236328</c:v>
                </c:pt>
                <c:pt idx="407">
                  <c:v>101.32445526123047</c:v>
                </c:pt>
                <c:pt idx="408">
                  <c:v>101.31920623779297</c:v>
                </c:pt>
                <c:pt idx="409">
                  <c:v>101.3143310546875</c:v>
                </c:pt>
                <c:pt idx="410">
                  <c:v>101.31092071533203</c:v>
                </c:pt>
                <c:pt idx="411">
                  <c:v>101.30921173095703</c:v>
                </c:pt>
                <c:pt idx="412">
                  <c:v>101.30921173095703</c:v>
                </c:pt>
                <c:pt idx="413">
                  <c:v>101.30946350097656</c:v>
                </c:pt>
                <c:pt idx="414">
                  <c:v>101.31056976318359</c:v>
                </c:pt>
                <c:pt idx="415">
                  <c:v>101.31111145019531</c:v>
                </c:pt>
                <c:pt idx="416">
                  <c:v>101.31111145019531</c:v>
                </c:pt>
                <c:pt idx="417">
                  <c:v>101.31043243408203</c:v>
                </c:pt>
                <c:pt idx="418">
                  <c:v>101.308837890625</c:v>
                </c:pt>
                <c:pt idx="419">
                  <c:v>101.30704498291016</c:v>
                </c:pt>
                <c:pt idx="420">
                  <c:v>101.30526733398438</c:v>
                </c:pt>
                <c:pt idx="421">
                  <c:v>101.30284881591797</c:v>
                </c:pt>
                <c:pt idx="422">
                  <c:v>101.29971313476563</c:v>
                </c:pt>
                <c:pt idx="423">
                  <c:v>101.29726409912109</c:v>
                </c:pt>
                <c:pt idx="424">
                  <c:v>101.29692840576172</c:v>
                </c:pt>
                <c:pt idx="425">
                  <c:v>101.29692840576172</c:v>
                </c:pt>
                <c:pt idx="426">
                  <c:v>101.29898071289063</c:v>
                </c:pt>
                <c:pt idx="427">
                  <c:v>101.30097961425781</c:v>
                </c:pt>
                <c:pt idx="428">
                  <c:v>101.30321502685547</c:v>
                </c:pt>
                <c:pt idx="429">
                  <c:v>101.30464935302734</c:v>
                </c:pt>
                <c:pt idx="430">
                  <c:v>101.30509948730469</c:v>
                </c:pt>
                <c:pt idx="431">
                  <c:v>101.30604553222656</c:v>
                </c:pt>
                <c:pt idx="432">
                  <c:v>101.30828857421875</c:v>
                </c:pt>
                <c:pt idx="433">
                  <c:v>101.30828857421875</c:v>
                </c:pt>
                <c:pt idx="434">
                  <c:v>101.30788421630859</c:v>
                </c:pt>
                <c:pt idx="435">
                  <c:v>101.3074951171875</c:v>
                </c:pt>
                <c:pt idx="436">
                  <c:v>101.30690765380859</c:v>
                </c:pt>
                <c:pt idx="437">
                  <c:v>101.30690765380859</c:v>
                </c:pt>
                <c:pt idx="438">
                  <c:v>101.30840301513672</c:v>
                </c:pt>
                <c:pt idx="439">
                  <c:v>101.31022644042969</c:v>
                </c:pt>
                <c:pt idx="440">
                  <c:v>101.31248474121094</c:v>
                </c:pt>
                <c:pt idx="441">
                  <c:v>101.31248474121094</c:v>
                </c:pt>
                <c:pt idx="442">
                  <c:v>101.31013488769531</c:v>
                </c:pt>
                <c:pt idx="443">
                  <c:v>101.30672454833984</c:v>
                </c:pt>
                <c:pt idx="444">
                  <c:v>101.30518341064453</c:v>
                </c:pt>
                <c:pt idx="445">
                  <c:v>101.30397796630859</c:v>
                </c:pt>
                <c:pt idx="446">
                  <c:v>101.30397796630859</c:v>
                </c:pt>
                <c:pt idx="447">
                  <c:v>101.30487823486328</c:v>
                </c:pt>
                <c:pt idx="448">
                  <c:v>101.30575561523438</c:v>
                </c:pt>
                <c:pt idx="449">
                  <c:v>101.30575561523438</c:v>
                </c:pt>
                <c:pt idx="450">
                  <c:v>101.30377960205078</c:v>
                </c:pt>
                <c:pt idx="451">
                  <c:v>101.3023681640625</c:v>
                </c:pt>
                <c:pt idx="452">
                  <c:v>101.3023681640625</c:v>
                </c:pt>
                <c:pt idx="453">
                  <c:v>101.30399322509766</c:v>
                </c:pt>
                <c:pt idx="454">
                  <c:v>101.30575561523438</c:v>
                </c:pt>
                <c:pt idx="455">
                  <c:v>101.30731964111328</c:v>
                </c:pt>
                <c:pt idx="456">
                  <c:v>101.30849456787109</c:v>
                </c:pt>
                <c:pt idx="457">
                  <c:v>101.30849456787109</c:v>
                </c:pt>
                <c:pt idx="458">
                  <c:v>101.3070068359375</c:v>
                </c:pt>
                <c:pt idx="459">
                  <c:v>101.30507659912109</c:v>
                </c:pt>
                <c:pt idx="460">
                  <c:v>101.30377960205078</c:v>
                </c:pt>
                <c:pt idx="461">
                  <c:v>101.30368804931641</c:v>
                </c:pt>
                <c:pt idx="462">
                  <c:v>101.30368804931641</c:v>
                </c:pt>
                <c:pt idx="463">
                  <c:v>101.30373382568359</c:v>
                </c:pt>
                <c:pt idx="464">
                  <c:v>101.3040771484375</c:v>
                </c:pt>
                <c:pt idx="465">
                  <c:v>101.3040771484375</c:v>
                </c:pt>
                <c:pt idx="466">
                  <c:v>101.3037109375</c:v>
                </c:pt>
                <c:pt idx="467">
                  <c:v>101.30325317382813</c:v>
                </c:pt>
                <c:pt idx="468">
                  <c:v>101.30325317382813</c:v>
                </c:pt>
                <c:pt idx="469">
                  <c:v>101.30439758300781</c:v>
                </c:pt>
                <c:pt idx="470">
                  <c:v>101.30553436279297</c:v>
                </c:pt>
                <c:pt idx="471">
                  <c:v>101.30752563476563</c:v>
                </c:pt>
                <c:pt idx="472">
                  <c:v>101.31064605712891</c:v>
                </c:pt>
                <c:pt idx="473">
                  <c:v>101.31257629394531</c:v>
                </c:pt>
                <c:pt idx="474">
                  <c:v>101.31372833251953</c:v>
                </c:pt>
                <c:pt idx="475">
                  <c:v>101.31404113769531</c:v>
                </c:pt>
                <c:pt idx="476">
                  <c:v>101.31404113769531</c:v>
                </c:pt>
                <c:pt idx="477">
                  <c:v>101.31320190429688</c:v>
                </c:pt>
                <c:pt idx="478">
                  <c:v>101.31320190429688</c:v>
                </c:pt>
                <c:pt idx="479">
                  <c:v>101.31549835205078</c:v>
                </c:pt>
                <c:pt idx="480">
                  <c:v>101.31757354736328</c:v>
                </c:pt>
                <c:pt idx="481">
                  <c:v>101.31968688964844</c:v>
                </c:pt>
                <c:pt idx="482">
                  <c:v>101.32119750976563</c:v>
                </c:pt>
                <c:pt idx="483">
                  <c:v>101.3236083984375</c:v>
                </c:pt>
                <c:pt idx="484">
                  <c:v>101.32445526123047</c:v>
                </c:pt>
                <c:pt idx="485">
                  <c:v>101.32608795166016</c:v>
                </c:pt>
                <c:pt idx="486">
                  <c:v>101.32608795166016</c:v>
                </c:pt>
                <c:pt idx="487">
                  <c:v>101.32598876953125</c:v>
                </c:pt>
                <c:pt idx="488">
                  <c:v>101.32444763183594</c:v>
                </c:pt>
                <c:pt idx="489">
                  <c:v>101.32325744628906</c:v>
                </c:pt>
                <c:pt idx="490">
                  <c:v>101.3228759765625</c:v>
                </c:pt>
                <c:pt idx="491">
                  <c:v>101.3228759765625</c:v>
                </c:pt>
                <c:pt idx="492">
                  <c:v>101.32624053955078</c:v>
                </c:pt>
                <c:pt idx="493">
                  <c:v>101.32940673828125</c:v>
                </c:pt>
                <c:pt idx="494">
                  <c:v>101.33055877685547</c:v>
                </c:pt>
                <c:pt idx="495">
                  <c:v>101.33128356933594</c:v>
                </c:pt>
                <c:pt idx="496">
                  <c:v>101.33128356933594</c:v>
                </c:pt>
                <c:pt idx="497">
                  <c:v>101.33119201660156</c:v>
                </c:pt>
                <c:pt idx="498">
                  <c:v>101.33033752441406</c:v>
                </c:pt>
                <c:pt idx="499">
                  <c:v>101.32933044433594</c:v>
                </c:pt>
                <c:pt idx="500">
                  <c:v>101.32756805419922</c:v>
                </c:pt>
                <c:pt idx="501">
                  <c:v>101.32581329345703</c:v>
                </c:pt>
                <c:pt idx="502">
                  <c:v>101.32421112060547</c:v>
                </c:pt>
                <c:pt idx="503">
                  <c:v>101.32267761230469</c:v>
                </c:pt>
                <c:pt idx="504">
                  <c:v>101.32267761230469</c:v>
                </c:pt>
                <c:pt idx="505">
                  <c:v>101.32303619384766</c:v>
                </c:pt>
                <c:pt idx="506">
                  <c:v>101.32314300537109</c:v>
                </c:pt>
                <c:pt idx="507">
                  <c:v>101.32347869873047</c:v>
                </c:pt>
                <c:pt idx="508">
                  <c:v>101.32347869873047</c:v>
                </c:pt>
                <c:pt idx="509">
                  <c:v>101.32234191894531</c:v>
                </c:pt>
                <c:pt idx="510">
                  <c:v>101.32013702392578</c:v>
                </c:pt>
                <c:pt idx="511">
                  <c:v>101.31742095947266</c:v>
                </c:pt>
                <c:pt idx="512">
                  <c:v>101.31383514404297</c:v>
                </c:pt>
                <c:pt idx="513">
                  <c:v>101.31167602539063</c:v>
                </c:pt>
                <c:pt idx="514">
                  <c:v>101.31066131591797</c:v>
                </c:pt>
                <c:pt idx="515">
                  <c:v>101.31066131591797</c:v>
                </c:pt>
                <c:pt idx="516">
                  <c:v>101.31281280517578</c:v>
                </c:pt>
                <c:pt idx="517">
                  <c:v>101.31468963623047</c:v>
                </c:pt>
                <c:pt idx="518">
                  <c:v>101.31468963623047</c:v>
                </c:pt>
                <c:pt idx="519">
                  <c:v>101.312255859375</c:v>
                </c:pt>
                <c:pt idx="520">
                  <c:v>101.30948638916016</c:v>
                </c:pt>
                <c:pt idx="521">
                  <c:v>101.30510711669922</c:v>
                </c:pt>
                <c:pt idx="522">
                  <c:v>101.30167388916016</c:v>
                </c:pt>
                <c:pt idx="523">
                  <c:v>101.30167388916016</c:v>
                </c:pt>
                <c:pt idx="524">
                  <c:v>101.30200958251953</c:v>
                </c:pt>
                <c:pt idx="525">
                  <c:v>101.30506896972656</c:v>
                </c:pt>
                <c:pt idx="526">
                  <c:v>101.30754852294922</c:v>
                </c:pt>
                <c:pt idx="527">
                  <c:v>101.31074523925781</c:v>
                </c:pt>
                <c:pt idx="528">
                  <c:v>101.31311798095703</c:v>
                </c:pt>
                <c:pt idx="529">
                  <c:v>101.31438446044922</c:v>
                </c:pt>
                <c:pt idx="530">
                  <c:v>101.31446838378906</c:v>
                </c:pt>
                <c:pt idx="531">
                  <c:v>101.31446838378906</c:v>
                </c:pt>
                <c:pt idx="532">
                  <c:v>101.31446838378906</c:v>
                </c:pt>
                <c:pt idx="533">
                  <c:v>101.31493377685547</c:v>
                </c:pt>
                <c:pt idx="534">
                  <c:v>101.31533050537109</c:v>
                </c:pt>
                <c:pt idx="535">
                  <c:v>101.31564331054688</c:v>
                </c:pt>
                <c:pt idx="536">
                  <c:v>101.31770324707031</c:v>
                </c:pt>
                <c:pt idx="537">
                  <c:v>101.32241058349609</c:v>
                </c:pt>
                <c:pt idx="538">
                  <c:v>101.32537078857422</c:v>
                </c:pt>
                <c:pt idx="539">
                  <c:v>101.32665252685547</c:v>
                </c:pt>
                <c:pt idx="540">
                  <c:v>101.32863616943359</c:v>
                </c:pt>
                <c:pt idx="541">
                  <c:v>101.32863616943359</c:v>
                </c:pt>
                <c:pt idx="542">
                  <c:v>101.32714080810547</c:v>
                </c:pt>
                <c:pt idx="543">
                  <c:v>101.32436370849609</c:v>
                </c:pt>
                <c:pt idx="544">
                  <c:v>101.32436370849609</c:v>
                </c:pt>
                <c:pt idx="545">
                  <c:v>101.32510375976563</c:v>
                </c:pt>
                <c:pt idx="546">
                  <c:v>101.32674407958984</c:v>
                </c:pt>
                <c:pt idx="547">
                  <c:v>101.329833984375</c:v>
                </c:pt>
                <c:pt idx="548">
                  <c:v>101.33251190185547</c:v>
                </c:pt>
                <c:pt idx="549">
                  <c:v>101.33251190185547</c:v>
                </c:pt>
                <c:pt idx="550">
                  <c:v>101.33058166503906</c:v>
                </c:pt>
                <c:pt idx="551">
                  <c:v>101.32717895507813</c:v>
                </c:pt>
                <c:pt idx="552">
                  <c:v>101.32221221923828</c:v>
                </c:pt>
                <c:pt idx="553">
                  <c:v>101.31669616699219</c:v>
                </c:pt>
                <c:pt idx="554">
                  <c:v>101.31305694580078</c:v>
                </c:pt>
                <c:pt idx="555">
                  <c:v>101.31134796142578</c:v>
                </c:pt>
                <c:pt idx="556">
                  <c:v>101.31037902832031</c:v>
                </c:pt>
                <c:pt idx="557">
                  <c:v>101.31037902832031</c:v>
                </c:pt>
                <c:pt idx="558">
                  <c:v>101.31264495849609</c:v>
                </c:pt>
                <c:pt idx="559">
                  <c:v>101.31344604492188</c:v>
                </c:pt>
                <c:pt idx="560">
                  <c:v>101.31344604492188</c:v>
                </c:pt>
                <c:pt idx="561">
                  <c:v>101.31201934814453</c:v>
                </c:pt>
                <c:pt idx="562">
                  <c:v>101.31058502197266</c:v>
                </c:pt>
                <c:pt idx="563">
                  <c:v>101.30804443359375</c:v>
                </c:pt>
                <c:pt idx="564">
                  <c:v>101.30633544921875</c:v>
                </c:pt>
                <c:pt idx="565">
                  <c:v>101.30422210693359</c:v>
                </c:pt>
                <c:pt idx="566">
                  <c:v>101.30305480957031</c:v>
                </c:pt>
                <c:pt idx="567">
                  <c:v>101.30171203613281</c:v>
                </c:pt>
                <c:pt idx="568">
                  <c:v>101.30046844482422</c:v>
                </c:pt>
                <c:pt idx="569">
                  <c:v>101.30046844482422</c:v>
                </c:pt>
                <c:pt idx="570">
                  <c:v>101.30092620849609</c:v>
                </c:pt>
                <c:pt idx="571">
                  <c:v>101.30262756347656</c:v>
                </c:pt>
                <c:pt idx="572">
                  <c:v>101.30457305908203</c:v>
                </c:pt>
                <c:pt idx="573">
                  <c:v>101.30719757080078</c:v>
                </c:pt>
                <c:pt idx="574">
                  <c:v>101.30906677246094</c:v>
                </c:pt>
                <c:pt idx="575">
                  <c:v>101.30963897705078</c:v>
                </c:pt>
                <c:pt idx="576">
                  <c:v>101.30963897705078</c:v>
                </c:pt>
                <c:pt idx="577">
                  <c:v>101.30901336669922</c:v>
                </c:pt>
                <c:pt idx="578">
                  <c:v>101.30709075927734</c:v>
                </c:pt>
                <c:pt idx="579">
                  <c:v>101.30595397949219</c:v>
                </c:pt>
                <c:pt idx="580">
                  <c:v>101.30595397949219</c:v>
                </c:pt>
                <c:pt idx="581">
                  <c:v>101.30804443359375</c:v>
                </c:pt>
                <c:pt idx="582">
                  <c:v>101.30886840820313</c:v>
                </c:pt>
                <c:pt idx="583">
                  <c:v>101.31001281738281</c:v>
                </c:pt>
                <c:pt idx="584">
                  <c:v>101.31001281738281</c:v>
                </c:pt>
                <c:pt idx="585">
                  <c:v>101.30999755859375</c:v>
                </c:pt>
                <c:pt idx="586">
                  <c:v>101.30907440185547</c:v>
                </c:pt>
                <c:pt idx="587">
                  <c:v>101.30907440185547</c:v>
                </c:pt>
                <c:pt idx="588">
                  <c:v>101.31182861328125</c:v>
                </c:pt>
                <c:pt idx="589">
                  <c:v>101.31369018554688</c:v>
                </c:pt>
                <c:pt idx="590">
                  <c:v>101.31610107421875</c:v>
                </c:pt>
                <c:pt idx="591">
                  <c:v>101.31610107421875</c:v>
                </c:pt>
                <c:pt idx="592">
                  <c:v>101.31517028808594</c:v>
                </c:pt>
                <c:pt idx="593">
                  <c:v>101.31462097167969</c:v>
                </c:pt>
                <c:pt idx="594">
                  <c:v>101.31412506103516</c:v>
                </c:pt>
                <c:pt idx="595">
                  <c:v>101.31412506103516</c:v>
                </c:pt>
                <c:pt idx="596">
                  <c:v>101.31592559814453</c:v>
                </c:pt>
                <c:pt idx="597">
                  <c:v>101.31816101074219</c:v>
                </c:pt>
                <c:pt idx="598">
                  <c:v>101.31834411621094</c:v>
                </c:pt>
                <c:pt idx="599">
                  <c:v>101.31816101074219</c:v>
                </c:pt>
                <c:pt idx="600">
                  <c:v>101.31790924072266</c:v>
                </c:pt>
                <c:pt idx="601">
                  <c:v>101.31681823730469</c:v>
                </c:pt>
                <c:pt idx="602">
                  <c:v>101.31650543212891</c:v>
                </c:pt>
                <c:pt idx="603">
                  <c:v>101.31650543212891</c:v>
                </c:pt>
                <c:pt idx="604">
                  <c:v>101.31784057617188</c:v>
                </c:pt>
                <c:pt idx="605">
                  <c:v>101.31876373291016</c:v>
                </c:pt>
                <c:pt idx="606">
                  <c:v>101.32002258300781</c:v>
                </c:pt>
                <c:pt idx="607">
                  <c:v>101.32002258300781</c:v>
                </c:pt>
                <c:pt idx="608">
                  <c:v>101.31887054443359</c:v>
                </c:pt>
                <c:pt idx="609">
                  <c:v>101.31757354736328</c:v>
                </c:pt>
                <c:pt idx="610">
                  <c:v>101.31543731689453</c:v>
                </c:pt>
                <c:pt idx="611">
                  <c:v>101.31543731689453</c:v>
                </c:pt>
                <c:pt idx="612">
                  <c:v>101.31675720214844</c:v>
                </c:pt>
                <c:pt idx="613">
                  <c:v>101.31972503662109</c:v>
                </c:pt>
                <c:pt idx="614">
                  <c:v>101.32152557373047</c:v>
                </c:pt>
                <c:pt idx="615">
                  <c:v>101.32257843017578</c:v>
                </c:pt>
                <c:pt idx="616">
                  <c:v>101.32309722900391</c:v>
                </c:pt>
                <c:pt idx="617">
                  <c:v>101.32309722900391</c:v>
                </c:pt>
                <c:pt idx="618">
                  <c:v>101.32196807861328</c:v>
                </c:pt>
                <c:pt idx="619">
                  <c:v>101.32196807861328</c:v>
                </c:pt>
                <c:pt idx="620">
                  <c:v>101.32366180419922</c:v>
                </c:pt>
                <c:pt idx="621">
                  <c:v>101.32675170898438</c:v>
                </c:pt>
                <c:pt idx="622">
                  <c:v>101.3275146484375</c:v>
                </c:pt>
                <c:pt idx="623">
                  <c:v>101.32772827148438</c:v>
                </c:pt>
                <c:pt idx="624">
                  <c:v>101.32772827148438</c:v>
                </c:pt>
                <c:pt idx="625">
                  <c:v>101.32622528076172</c:v>
                </c:pt>
                <c:pt idx="626">
                  <c:v>101.32408905029297</c:v>
                </c:pt>
                <c:pt idx="627">
                  <c:v>101.32069396972656</c:v>
                </c:pt>
                <c:pt idx="628">
                  <c:v>101.31796264648438</c:v>
                </c:pt>
                <c:pt idx="629">
                  <c:v>101.31480407714844</c:v>
                </c:pt>
                <c:pt idx="630">
                  <c:v>101.31415557861328</c:v>
                </c:pt>
                <c:pt idx="631">
                  <c:v>101.31143188476563</c:v>
                </c:pt>
                <c:pt idx="632">
                  <c:v>101.31034088134766</c:v>
                </c:pt>
                <c:pt idx="633">
                  <c:v>101.31011199951172</c:v>
                </c:pt>
                <c:pt idx="634">
                  <c:v>101.30867767333984</c:v>
                </c:pt>
                <c:pt idx="635">
                  <c:v>101.30867767333984</c:v>
                </c:pt>
                <c:pt idx="636">
                  <c:v>101.30974578857422</c:v>
                </c:pt>
                <c:pt idx="637">
                  <c:v>101.31071472167969</c:v>
                </c:pt>
                <c:pt idx="638">
                  <c:v>101.31098175048828</c:v>
                </c:pt>
                <c:pt idx="639">
                  <c:v>101.31098175048828</c:v>
                </c:pt>
                <c:pt idx="640">
                  <c:v>101.31046295166016</c:v>
                </c:pt>
                <c:pt idx="641">
                  <c:v>101.31046295166016</c:v>
                </c:pt>
                <c:pt idx="642">
                  <c:v>101.31075286865234</c:v>
                </c:pt>
                <c:pt idx="643">
                  <c:v>101.31369781494141</c:v>
                </c:pt>
                <c:pt idx="644">
                  <c:v>101.31558227539063</c:v>
                </c:pt>
                <c:pt idx="645">
                  <c:v>101.31741333007813</c:v>
                </c:pt>
                <c:pt idx="646">
                  <c:v>101.3189697265625</c:v>
                </c:pt>
                <c:pt idx="647">
                  <c:v>101.31977844238281</c:v>
                </c:pt>
                <c:pt idx="648">
                  <c:v>101.32059478759766</c:v>
                </c:pt>
                <c:pt idx="649">
                  <c:v>101.32071685791016</c:v>
                </c:pt>
                <c:pt idx="650">
                  <c:v>101.32271575927734</c:v>
                </c:pt>
                <c:pt idx="651">
                  <c:v>101.3228759765625</c:v>
                </c:pt>
                <c:pt idx="652">
                  <c:v>101.32271575927734</c:v>
                </c:pt>
                <c:pt idx="653">
                  <c:v>101.32048034667969</c:v>
                </c:pt>
                <c:pt idx="654">
                  <c:v>101.32033538818359</c:v>
                </c:pt>
                <c:pt idx="655">
                  <c:v>101.31897735595703</c:v>
                </c:pt>
                <c:pt idx="656">
                  <c:v>101.31757354736328</c:v>
                </c:pt>
                <c:pt idx="657">
                  <c:v>101.31757354736328</c:v>
                </c:pt>
                <c:pt idx="658">
                  <c:v>101.31785583496094</c:v>
                </c:pt>
                <c:pt idx="659">
                  <c:v>101.31920623779297</c:v>
                </c:pt>
                <c:pt idx="660">
                  <c:v>101.32161712646484</c:v>
                </c:pt>
                <c:pt idx="661">
                  <c:v>101.32608032226563</c:v>
                </c:pt>
                <c:pt idx="662">
                  <c:v>101.32608032226563</c:v>
                </c:pt>
                <c:pt idx="663">
                  <c:v>101.32573699951172</c:v>
                </c:pt>
                <c:pt idx="664">
                  <c:v>101.32337188720703</c:v>
                </c:pt>
                <c:pt idx="665">
                  <c:v>101.32273864746094</c:v>
                </c:pt>
                <c:pt idx="666">
                  <c:v>101.32044982910156</c:v>
                </c:pt>
                <c:pt idx="667">
                  <c:v>101.32009887695313</c:v>
                </c:pt>
                <c:pt idx="668">
                  <c:v>101.31950378417969</c:v>
                </c:pt>
                <c:pt idx="669">
                  <c:v>101.31912231445313</c:v>
                </c:pt>
                <c:pt idx="670">
                  <c:v>101.3148193359375</c:v>
                </c:pt>
                <c:pt idx="671">
                  <c:v>101.31021118164063</c:v>
                </c:pt>
                <c:pt idx="672">
                  <c:v>101.30751037597656</c:v>
                </c:pt>
                <c:pt idx="673">
                  <c:v>101.30503845214844</c:v>
                </c:pt>
                <c:pt idx="674">
                  <c:v>101.30374145507813</c:v>
                </c:pt>
                <c:pt idx="675">
                  <c:v>101.30374145507813</c:v>
                </c:pt>
                <c:pt idx="676">
                  <c:v>101.30557250976563</c:v>
                </c:pt>
                <c:pt idx="677">
                  <c:v>101.3095703125</c:v>
                </c:pt>
                <c:pt idx="678">
                  <c:v>101.31481170654297</c:v>
                </c:pt>
                <c:pt idx="679">
                  <c:v>101.31997680664063</c:v>
                </c:pt>
                <c:pt idx="680">
                  <c:v>101.32274627685547</c:v>
                </c:pt>
                <c:pt idx="681">
                  <c:v>101.325927734375</c:v>
                </c:pt>
                <c:pt idx="682">
                  <c:v>101.325927734375</c:v>
                </c:pt>
                <c:pt idx="683">
                  <c:v>101.32608795166016</c:v>
                </c:pt>
                <c:pt idx="684">
                  <c:v>101.32691192626953</c:v>
                </c:pt>
                <c:pt idx="685">
                  <c:v>101.32941436767578</c:v>
                </c:pt>
                <c:pt idx="686">
                  <c:v>101.33204650878906</c:v>
                </c:pt>
                <c:pt idx="687">
                  <c:v>101.33204650878906</c:v>
                </c:pt>
                <c:pt idx="688">
                  <c:v>101.33050537109375</c:v>
                </c:pt>
                <c:pt idx="689">
                  <c:v>101.32829284667969</c:v>
                </c:pt>
                <c:pt idx="690">
                  <c:v>101.32501983642578</c:v>
                </c:pt>
                <c:pt idx="691">
                  <c:v>101.32247924804688</c:v>
                </c:pt>
                <c:pt idx="692">
                  <c:v>101.32208251953125</c:v>
                </c:pt>
                <c:pt idx="693">
                  <c:v>101.32056427001953</c:v>
                </c:pt>
                <c:pt idx="694">
                  <c:v>101.31894683837891</c:v>
                </c:pt>
                <c:pt idx="695">
                  <c:v>101.31894683837891</c:v>
                </c:pt>
                <c:pt idx="696">
                  <c:v>101.3194580078125</c:v>
                </c:pt>
                <c:pt idx="697">
                  <c:v>101.32078552246094</c:v>
                </c:pt>
                <c:pt idx="698">
                  <c:v>101.32298278808594</c:v>
                </c:pt>
                <c:pt idx="699">
                  <c:v>101.32625579833984</c:v>
                </c:pt>
                <c:pt idx="700">
                  <c:v>101.32625579833984</c:v>
                </c:pt>
                <c:pt idx="701">
                  <c:v>101.32600402832031</c:v>
                </c:pt>
                <c:pt idx="702">
                  <c:v>101.32351684570313</c:v>
                </c:pt>
                <c:pt idx="703">
                  <c:v>101.32351684570313</c:v>
                </c:pt>
                <c:pt idx="704">
                  <c:v>101.32472991943359</c:v>
                </c:pt>
                <c:pt idx="705">
                  <c:v>101.32561492919922</c:v>
                </c:pt>
                <c:pt idx="706">
                  <c:v>101.32817077636719</c:v>
                </c:pt>
                <c:pt idx="707">
                  <c:v>101.32878112792969</c:v>
                </c:pt>
                <c:pt idx="708">
                  <c:v>101.32959747314453</c:v>
                </c:pt>
                <c:pt idx="709">
                  <c:v>101.32959747314453</c:v>
                </c:pt>
                <c:pt idx="710">
                  <c:v>101.32769012451172</c:v>
                </c:pt>
                <c:pt idx="711">
                  <c:v>101.32685089111328</c:v>
                </c:pt>
                <c:pt idx="712">
                  <c:v>101.32633972167969</c:v>
                </c:pt>
                <c:pt idx="713">
                  <c:v>101.32469940185547</c:v>
                </c:pt>
                <c:pt idx="714">
                  <c:v>101.32197570800781</c:v>
                </c:pt>
                <c:pt idx="715">
                  <c:v>101.32071685791016</c:v>
                </c:pt>
                <c:pt idx="716">
                  <c:v>101.31980133056641</c:v>
                </c:pt>
                <c:pt idx="717">
                  <c:v>101.31817626953125</c:v>
                </c:pt>
                <c:pt idx="718">
                  <c:v>101.31514739990234</c:v>
                </c:pt>
                <c:pt idx="719">
                  <c:v>101.31314849853516</c:v>
                </c:pt>
                <c:pt idx="720">
                  <c:v>101.31156158447266</c:v>
                </c:pt>
                <c:pt idx="721">
                  <c:v>101.31133270263672</c:v>
                </c:pt>
                <c:pt idx="722">
                  <c:v>101.31133270263672</c:v>
                </c:pt>
                <c:pt idx="723">
                  <c:v>101.31357574462891</c:v>
                </c:pt>
                <c:pt idx="724">
                  <c:v>101.31522369384766</c:v>
                </c:pt>
                <c:pt idx="725">
                  <c:v>101.31671142578125</c:v>
                </c:pt>
                <c:pt idx="726">
                  <c:v>101.31688690185547</c:v>
                </c:pt>
                <c:pt idx="727">
                  <c:v>101.31688690185547</c:v>
                </c:pt>
                <c:pt idx="728">
                  <c:v>101.31578826904297</c:v>
                </c:pt>
                <c:pt idx="729">
                  <c:v>101.31540679931641</c:v>
                </c:pt>
                <c:pt idx="730">
                  <c:v>101.31417846679688</c:v>
                </c:pt>
                <c:pt idx="731">
                  <c:v>101.31211090087891</c:v>
                </c:pt>
                <c:pt idx="732">
                  <c:v>101.31111907958984</c:v>
                </c:pt>
                <c:pt idx="733">
                  <c:v>101.31111907958984</c:v>
                </c:pt>
                <c:pt idx="734">
                  <c:v>101.31194305419922</c:v>
                </c:pt>
                <c:pt idx="735">
                  <c:v>101.31580352783203</c:v>
                </c:pt>
                <c:pt idx="736">
                  <c:v>101.31907653808594</c:v>
                </c:pt>
                <c:pt idx="737">
                  <c:v>101.32009124755859</c:v>
                </c:pt>
                <c:pt idx="738">
                  <c:v>101.32009124755859</c:v>
                </c:pt>
                <c:pt idx="739">
                  <c:v>101.31883239746094</c:v>
                </c:pt>
                <c:pt idx="740">
                  <c:v>101.31385040283203</c:v>
                </c:pt>
                <c:pt idx="741">
                  <c:v>101.31142425537109</c:v>
                </c:pt>
                <c:pt idx="742">
                  <c:v>101.30934143066406</c:v>
                </c:pt>
                <c:pt idx="743">
                  <c:v>101.30934143066406</c:v>
                </c:pt>
                <c:pt idx="744">
                  <c:v>101.31096649169922</c:v>
                </c:pt>
                <c:pt idx="745">
                  <c:v>101.31235504150391</c:v>
                </c:pt>
                <c:pt idx="746">
                  <c:v>101.31379699707031</c:v>
                </c:pt>
                <c:pt idx="747">
                  <c:v>101.31610107421875</c:v>
                </c:pt>
                <c:pt idx="748">
                  <c:v>101.3187255859375</c:v>
                </c:pt>
                <c:pt idx="749">
                  <c:v>101.32140350341797</c:v>
                </c:pt>
                <c:pt idx="750">
                  <c:v>101.32501220703125</c:v>
                </c:pt>
                <c:pt idx="751">
                  <c:v>101.32729339599609</c:v>
                </c:pt>
                <c:pt idx="752">
                  <c:v>101.32855224609375</c:v>
                </c:pt>
                <c:pt idx="753">
                  <c:v>101.32935333251953</c:v>
                </c:pt>
                <c:pt idx="754">
                  <c:v>101.32935333251953</c:v>
                </c:pt>
                <c:pt idx="755">
                  <c:v>101.32546997070313</c:v>
                </c:pt>
                <c:pt idx="756">
                  <c:v>101.32089233398438</c:v>
                </c:pt>
                <c:pt idx="757">
                  <c:v>101.31663513183594</c:v>
                </c:pt>
                <c:pt idx="758">
                  <c:v>101.31192016601563</c:v>
                </c:pt>
                <c:pt idx="759">
                  <c:v>101.3101806640625</c:v>
                </c:pt>
                <c:pt idx="760">
                  <c:v>101.3101806640625</c:v>
                </c:pt>
                <c:pt idx="761">
                  <c:v>101.31193542480469</c:v>
                </c:pt>
                <c:pt idx="762">
                  <c:v>101.31449890136719</c:v>
                </c:pt>
                <c:pt idx="763">
                  <c:v>101.31772613525391</c:v>
                </c:pt>
                <c:pt idx="764">
                  <c:v>101.32012176513672</c:v>
                </c:pt>
                <c:pt idx="765">
                  <c:v>101.32176208496094</c:v>
                </c:pt>
                <c:pt idx="766">
                  <c:v>101.32176208496094</c:v>
                </c:pt>
                <c:pt idx="767">
                  <c:v>101.32164001464844</c:v>
                </c:pt>
                <c:pt idx="768">
                  <c:v>101.31829071044922</c:v>
                </c:pt>
                <c:pt idx="769">
                  <c:v>101.31338500976563</c:v>
                </c:pt>
                <c:pt idx="770">
                  <c:v>101.31006622314453</c:v>
                </c:pt>
                <c:pt idx="771">
                  <c:v>101.30814361572266</c:v>
                </c:pt>
                <c:pt idx="772">
                  <c:v>101.30814361572266</c:v>
                </c:pt>
                <c:pt idx="773">
                  <c:v>101.31109619140625</c:v>
                </c:pt>
                <c:pt idx="774">
                  <c:v>101.31397247314453</c:v>
                </c:pt>
                <c:pt idx="775">
                  <c:v>101.31594848632813</c:v>
                </c:pt>
                <c:pt idx="776">
                  <c:v>101.31768798828125</c:v>
                </c:pt>
                <c:pt idx="777">
                  <c:v>101.31852722167969</c:v>
                </c:pt>
                <c:pt idx="778">
                  <c:v>101.31887054443359</c:v>
                </c:pt>
                <c:pt idx="779">
                  <c:v>101.32123565673828</c:v>
                </c:pt>
                <c:pt idx="780">
                  <c:v>101.32160186767578</c:v>
                </c:pt>
                <c:pt idx="781">
                  <c:v>101.32174682617188</c:v>
                </c:pt>
                <c:pt idx="782">
                  <c:v>101.32174682617188</c:v>
                </c:pt>
                <c:pt idx="783">
                  <c:v>101.32299041748047</c:v>
                </c:pt>
                <c:pt idx="784">
                  <c:v>101.32379150390625</c:v>
                </c:pt>
                <c:pt idx="785">
                  <c:v>101.32560729980469</c:v>
                </c:pt>
                <c:pt idx="786">
                  <c:v>101.32684326171875</c:v>
                </c:pt>
                <c:pt idx="787">
                  <c:v>101.32684326171875</c:v>
                </c:pt>
                <c:pt idx="788">
                  <c:v>101.32521057128906</c:v>
                </c:pt>
                <c:pt idx="789">
                  <c:v>101.3228759765625</c:v>
                </c:pt>
                <c:pt idx="790">
                  <c:v>101.32052612304688</c:v>
                </c:pt>
                <c:pt idx="791">
                  <c:v>101.31978607177734</c:v>
                </c:pt>
                <c:pt idx="792">
                  <c:v>101.31978607177734</c:v>
                </c:pt>
                <c:pt idx="793">
                  <c:v>101.32017517089844</c:v>
                </c:pt>
                <c:pt idx="794">
                  <c:v>101.32017517089844</c:v>
                </c:pt>
                <c:pt idx="795">
                  <c:v>101.31958770751953</c:v>
                </c:pt>
                <c:pt idx="796">
                  <c:v>101.31836700439453</c:v>
                </c:pt>
                <c:pt idx="797">
                  <c:v>101.31755065917969</c:v>
                </c:pt>
                <c:pt idx="798">
                  <c:v>101.31630706787109</c:v>
                </c:pt>
                <c:pt idx="799">
                  <c:v>101.31462097167969</c:v>
                </c:pt>
                <c:pt idx="800">
                  <c:v>101.31448364257813</c:v>
                </c:pt>
                <c:pt idx="801">
                  <c:v>101.31394958496094</c:v>
                </c:pt>
                <c:pt idx="802">
                  <c:v>101.31337738037109</c:v>
                </c:pt>
                <c:pt idx="803">
                  <c:v>101.31268310546875</c:v>
                </c:pt>
                <c:pt idx="804">
                  <c:v>101.31137084960938</c:v>
                </c:pt>
                <c:pt idx="805">
                  <c:v>101.30901336669922</c:v>
                </c:pt>
                <c:pt idx="806">
                  <c:v>101.30783843994141</c:v>
                </c:pt>
                <c:pt idx="807">
                  <c:v>101.30515289306641</c:v>
                </c:pt>
                <c:pt idx="808">
                  <c:v>101.30211639404297</c:v>
                </c:pt>
                <c:pt idx="809">
                  <c:v>101.30189514160156</c:v>
                </c:pt>
                <c:pt idx="810">
                  <c:v>101.30152893066406</c:v>
                </c:pt>
                <c:pt idx="811">
                  <c:v>101.3011474609375</c:v>
                </c:pt>
                <c:pt idx="812">
                  <c:v>101.29978942871094</c:v>
                </c:pt>
                <c:pt idx="813">
                  <c:v>101.29782867431641</c:v>
                </c:pt>
                <c:pt idx="814">
                  <c:v>101.29441070556641</c:v>
                </c:pt>
                <c:pt idx="815">
                  <c:v>101.29420471191406</c:v>
                </c:pt>
                <c:pt idx="816">
                  <c:v>101.2928466796875</c:v>
                </c:pt>
                <c:pt idx="817">
                  <c:v>101.2928466796875</c:v>
                </c:pt>
                <c:pt idx="818">
                  <c:v>101.29418182373047</c:v>
                </c:pt>
                <c:pt idx="819">
                  <c:v>101.29811859130859</c:v>
                </c:pt>
                <c:pt idx="820">
                  <c:v>101.30068969726563</c:v>
                </c:pt>
                <c:pt idx="821">
                  <c:v>101.30327606201172</c:v>
                </c:pt>
                <c:pt idx="822">
                  <c:v>101.30545806884766</c:v>
                </c:pt>
                <c:pt idx="823">
                  <c:v>101.30662536621094</c:v>
                </c:pt>
                <c:pt idx="824">
                  <c:v>101.30662536621094</c:v>
                </c:pt>
                <c:pt idx="825">
                  <c:v>101.30449676513672</c:v>
                </c:pt>
                <c:pt idx="826">
                  <c:v>101.30449676513672</c:v>
                </c:pt>
                <c:pt idx="827">
                  <c:v>101.30516815185547</c:v>
                </c:pt>
                <c:pt idx="828">
                  <c:v>101.30689239501953</c:v>
                </c:pt>
                <c:pt idx="829">
                  <c:v>101.30870056152344</c:v>
                </c:pt>
                <c:pt idx="830">
                  <c:v>101.31015777587891</c:v>
                </c:pt>
                <c:pt idx="831">
                  <c:v>101.31071472167969</c:v>
                </c:pt>
                <c:pt idx="832">
                  <c:v>101.31072998046875</c:v>
                </c:pt>
                <c:pt idx="833">
                  <c:v>101.31072998046875</c:v>
                </c:pt>
                <c:pt idx="834">
                  <c:v>101.31085205078125</c:v>
                </c:pt>
                <c:pt idx="835">
                  <c:v>101.31085205078125</c:v>
                </c:pt>
                <c:pt idx="836">
                  <c:v>101.30978393554688</c:v>
                </c:pt>
                <c:pt idx="837">
                  <c:v>101.30850982666016</c:v>
                </c:pt>
                <c:pt idx="838">
                  <c:v>101.30657196044922</c:v>
                </c:pt>
                <c:pt idx="839">
                  <c:v>101.30458068847656</c:v>
                </c:pt>
                <c:pt idx="840">
                  <c:v>101.30371856689453</c:v>
                </c:pt>
                <c:pt idx="841">
                  <c:v>101.30354309082031</c:v>
                </c:pt>
                <c:pt idx="842">
                  <c:v>101.30321502685547</c:v>
                </c:pt>
                <c:pt idx="843">
                  <c:v>101.30311584472656</c:v>
                </c:pt>
                <c:pt idx="844">
                  <c:v>101.30283355712891</c:v>
                </c:pt>
                <c:pt idx="845">
                  <c:v>101.30223083496094</c:v>
                </c:pt>
                <c:pt idx="846">
                  <c:v>101.30158996582031</c:v>
                </c:pt>
                <c:pt idx="847">
                  <c:v>101.30154418945313</c:v>
                </c:pt>
                <c:pt idx="848">
                  <c:v>101.30154418945313</c:v>
                </c:pt>
                <c:pt idx="849">
                  <c:v>101.30255126953125</c:v>
                </c:pt>
                <c:pt idx="850">
                  <c:v>101.30290985107422</c:v>
                </c:pt>
                <c:pt idx="851">
                  <c:v>101.30369567871094</c:v>
                </c:pt>
                <c:pt idx="852">
                  <c:v>101.30462646484375</c:v>
                </c:pt>
                <c:pt idx="853">
                  <c:v>101.30652618408203</c:v>
                </c:pt>
                <c:pt idx="854">
                  <c:v>101.30652618408203</c:v>
                </c:pt>
                <c:pt idx="855">
                  <c:v>101.30373382568359</c:v>
                </c:pt>
                <c:pt idx="856">
                  <c:v>101.30050659179688</c:v>
                </c:pt>
                <c:pt idx="857">
                  <c:v>101.29798126220703</c:v>
                </c:pt>
                <c:pt idx="858">
                  <c:v>101.2943115234375</c:v>
                </c:pt>
                <c:pt idx="859">
                  <c:v>101.29081726074219</c:v>
                </c:pt>
                <c:pt idx="860">
                  <c:v>101.28819274902344</c:v>
                </c:pt>
                <c:pt idx="861">
                  <c:v>101.28707122802734</c:v>
                </c:pt>
                <c:pt idx="862">
                  <c:v>101.28451538085938</c:v>
                </c:pt>
                <c:pt idx="863">
                  <c:v>101.28116607666016</c:v>
                </c:pt>
                <c:pt idx="864">
                  <c:v>101.28056335449219</c:v>
                </c:pt>
                <c:pt idx="865">
                  <c:v>101.28056335449219</c:v>
                </c:pt>
                <c:pt idx="866">
                  <c:v>101.28221130371094</c:v>
                </c:pt>
                <c:pt idx="867">
                  <c:v>101.28397369384766</c:v>
                </c:pt>
                <c:pt idx="868">
                  <c:v>101.2872314453125</c:v>
                </c:pt>
                <c:pt idx="869">
                  <c:v>101.29124450683594</c:v>
                </c:pt>
                <c:pt idx="870">
                  <c:v>101.29306030273438</c:v>
                </c:pt>
                <c:pt idx="871">
                  <c:v>101.29405212402344</c:v>
                </c:pt>
                <c:pt idx="872">
                  <c:v>101.29692077636719</c:v>
                </c:pt>
                <c:pt idx="873">
                  <c:v>101.29692077636719</c:v>
                </c:pt>
                <c:pt idx="874">
                  <c:v>101.29666137695313</c:v>
                </c:pt>
                <c:pt idx="875">
                  <c:v>101.29584503173828</c:v>
                </c:pt>
                <c:pt idx="876">
                  <c:v>101.29468536376953</c:v>
                </c:pt>
                <c:pt idx="877">
                  <c:v>101.29331207275391</c:v>
                </c:pt>
                <c:pt idx="878">
                  <c:v>101.29331207275391</c:v>
                </c:pt>
                <c:pt idx="879">
                  <c:v>101.29413604736328</c:v>
                </c:pt>
                <c:pt idx="880">
                  <c:v>101.29609680175781</c:v>
                </c:pt>
                <c:pt idx="881">
                  <c:v>101.29936981201172</c:v>
                </c:pt>
                <c:pt idx="882">
                  <c:v>101.29938507080078</c:v>
                </c:pt>
                <c:pt idx="883">
                  <c:v>101.29938507080078</c:v>
                </c:pt>
                <c:pt idx="884">
                  <c:v>101.29899597167969</c:v>
                </c:pt>
                <c:pt idx="885">
                  <c:v>101.29791259765625</c:v>
                </c:pt>
                <c:pt idx="886">
                  <c:v>101.29541778564453</c:v>
                </c:pt>
                <c:pt idx="887">
                  <c:v>101.29540252685547</c:v>
                </c:pt>
                <c:pt idx="888">
                  <c:v>101.29485321044922</c:v>
                </c:pt>
                <c:pt idx="889">
                  <c:v>101.29485321044922</c:v>
                </c:pt>
                <c:pt idx="890">
                  <c:v>101.29669189453125</c:v>
                </c:pt>
                <c:pt idx="891">
                  <c:v>101.30043792724609</c:v>
                </c:pt>
                <c:pt idx="892">
                  <c:v>101.30181121826172</c:v>
                </c:pt>
                <c:pt idx="893">
                  <c:v>101.30227661132813</c:v>
                </c:pt>
                <c:pt idx="894">
                  <c:v>101.30227661132813</c:v>
                </c:pt>
                <c:pt idx="895">
                  <c:v>101.30075836181641</c:v>
                </c:pt>
                <c:pt idx="896">
                  <c:v>101.29866027832031</c:v>
                </c:pt>
                <c:pt idx="897">
                  <c:v>101.29866027832031</c:v>
                </c:pt>
                <c:pt idx="898">
                  <c:v>101.29974365234375</c:v>
                </c:pt>
                <c:pt idx="899">
                  <c:v>101.30218505859375</c:v>
                </c:pt>
                <c:pt idx="900">
                  <c:v>101.30410003662109</c:v>
                </c:pt>
                <c:pt idx="901">
                  <c:v>101.30555725097656</c:v>
                </c:pt>
                <c:pt idx="902">
                  <c:v>101.30599975585938</c:v>
                </c:pt>
                <c:pt idx="903">
                  <c:v>101.30679321289063</c:v>
                </c:pt>
                <c:pt idx="904">
                  <c:v>101.30713653564453</c:v>
                </c:pt>
                <c:pt idx="905">
                  <c:v>101.30828094482422</c:v>
                </c:pt>
                <c:pt idx="906">
                  <c:v>101.30862426757813</c:v>
                </c:pt>
                <c:pt idx="907">
                  <c:v>101.30884552001953</c:v>
                </c:pt>
                <c:pt idx="908">
                  <c:v>101.30924224853516</c:v>
                </c:pt>
                <c:pt idx="909">
                  <c:v>101.31059265136719</c:v>
                </c:pt>
                <c:pt idx="910">
                  <c:v>101.31182098388672</c:v>
                </c:pt>
                <c:pt idx="911">
                  <c:v>101.31368255615234</c:v>
                </c:pt>
                <c:pt idx="912">
                  <c:v>101.31792449951172</c:v>
                </c:pt>
                <c:pt idx="913">
                  <c:v>101.32184600830078</c:v>
                </c:pt>
                <c:pt idx="914">
                  <c:v>101.32379150390625</c:v>
                </c:pt>
                <c:pt idx="915">
                  <c:v>101.32673645019531</c:v>
                </c:pt>
                <c:pt idx="916">
                  <c:v>101.33071136474609</c:v>
                </c:pt>
                <c:pt idx="917">
                  <c:v>101.33267211914063</c:v>
                </c:pt>
                <c:pt idx="918">
                  <c:v>101.33420562744141</c:v>
                </c:pt>
                <c:pt idx="919">
                  <c:v>101.33686065673828</c:v>
                </c:pt>
                <c:pt idx="920">
                  <c:v>101.33686065673828</c:v>
                </c:pt>
                <c:pt idx="921">
                  <c:v>101.33525848388672</c:v>
                </c:pt>
                <c:pt idx="922">
                  <c:v>101.33424377441406</c:v>
                </c:pt>
                <c:pt idx="923">
                  <c:v>101.33389282226563</c:v>
                </c:pt>
                <c:pt idx="924">
                  <c:v>101.33389282226563</c:v>
                </c:pt>
                <c:pt idx="925">
                  <c:v>101.33582305908203</c:v>
                </c:pt>
                <c:pt idx="926">
                  <c:v>101.33971405029297</c:v>
                </c:pt>
                <c:pt idx="927">
                  <c:v>101.34291839599609</c:v>
                </c:pt>
                <c:pt idx="928">
                  <c:v>101.34548187255859</c:v>
                </c:pt>
                <c:pt idx="929">
                  <c:v>101.34733581542969</c:v>
                </c:pt>
                <c:pt idx="930">
                  <c:v>101.34733581542969</c:v>
                </c:pt>
                <c:pt idx="931">
                  <c:v>101.34642028808594</c:v>
                </c:pt>
                <c:pt idx="932">
                  <c:v>101.34414672851563</c:v>
                </c:pt>
                <c:pt idx="933">
                  <c:v>101.34201049804688</c:v>
                </c:pt>
                <c:pt idx="934">
                  <c:v>101.34011840820313</c:v>
                </c:pt>
                <c:pt idx="935">
                  <c:v>101.33869934082031</c:v>
                </c:pt>
                <c:pt idx="936">
                  <c:v>101.33777618408203</c:v>
                </c:pt>
                <c:pt idx="937">
                  <c:v>101.33777618408203</c:v>
                </c:pt>
                <c:pt idx="938">
                  <c:v>101.33789825439453</c:v>
                </c:pt>
                <c:pt idx="939">
                  <c:v>101.33914184570313</c:v>
                </c:pt>
                <c:pt idx="940">
                  <c:v>101.33956909179688</c:v>
                </c:pt>
                <c:pt idx="941">
                  <c:v>101.33956909179688</c:v>
                </c:pt>
                <c:pt idx="942">
                  <c:v>101.33900451660156</c:v>
                </c:pt>
                <c:pt idx="943">
                  <c:v>101.33698272705078</c:v>
                </c:pt>
                <c:pt idx="944">
                  <c:v>101.33367156982422</c:v>
                </c:pt>
                <c:pt idx="945">
                  <c:v>101.33100891113281</c:v>
                </c:pt>
                <c:pt idx="946">
                  <c:v>101.32933044433594</c:v>
                </c:pt>
                <c:pt idx="947">
                  <c:v>101.32835388183594</c:v>
                </c:pt>
                <c:pt idx="948">
                  <c:v>101.32799530029297</c:v>
                </c:pt>
                <c:pt idx="949">
                  <c:v>101.32750701904297</c:v>
                </c:pt>
                <c:pt idx="950">
                  <c:v>101.32750701904297</c:v>
                </c:pt>
                <c:pt idx="951">
                  <c:v>101.32786560058594</c:v>
                </c:pt>
                <c:pt idx="952">
                  <c:v>101.32843017578125</c:v>
                </c:pt>
                <c:pt idx="953">
                  <c:v>101.32865905761719</c:v>
                </c:pt>
                <c:pt idx="954">
                  <c:v>101.32947540283203</c:v>
                </c:pt>
                <c:pt idx="955">
                  <c:v>101.32947540283203</c:v>
                </c:pt>
                <c:pt idx="956">
                  <c:v>101.32914733886719</c:v>
                </c:pt>
                <c:pt idx="957">
                  <c:v>101.32850646972656</c:v>
                </c:pt>
                <c:pt idx="958">
                  <c:v>101.32758331298828</c:v>
                </c:pt>
                <c:pt idx="959">
                  <c:v>101.32678985595703</c:v>
                </c:pt>
                <c:pt idx="960">
                  <c:v>101.32678985595703</c:v>
                </c:pt>
                <c:pt idx="961">
                  <c:v>101.32881927490234</c:v>
                </c:pt>
                <c:pt idx="962">
                  <c:v>101.33140563964844</c:v>
                </c:pt>
                <c:pt idx="963">
                  <c:v>101.33432006835938</c:v>
                </c:pt>
                <c:pt idx="964">
                  <c:v>101.33724975585938</c:v>
                </c:pt>
                <c:pt idx="965">
                  <c:v>101.33986663818359</c:v>
                </c:pt>
                <c:pt idx="966">
                  <c:v>101.34072875976563</c:v>
                </c:pt>
                <c:pt idx="967">
                  <c:v>101.34072875976563</c:v>
                </c:pt>
                <c:pt idx="968">
                  <c:v>101.33976745605469</c:v>
                </c:pt>
                <c:pt idx="969">
                  <c:v>101.33853912353516</c:v>
                </c:pt>
                <c:pt idx="970">
                  <c:v>101.33701324462891</c:v>
                </c:pt>
                <c:pt idx="971">
                  <c:v>101.33562469482422</c:v>
                </c:pt>
                <c:pt idx="972">
                  <c:v>101.33477020263672</c:v>
                </c:pt>
                <c:pt idx="973">
                  <c:v>101.33477020263672</c:v>
                </c:pt>
                <c:pt idx="974">
                  <c:v>101.33477020263672</c:v>
                </c:pt>
                <c:pt idx="975">
                  <c:v>101.33467864990234</c:v>
                </c:pt>
                <c:pt idx="976">
                  <c:v>101.33415222167969</c:v>
                </c:pt>
                <c:pt idx="977">
                  <c:v>101.33356475830078</c:v>
                </c:pt>
                <c:pt idx="978">
                  <c:v>101.33242797851563</c:v>
                </c:pt>
                <c:pt idx="979">
                  <c:v>101.33107757568359</c:v>
                </c:pt>
                <c:pt idx="980">
                  <c:v>101.32994842529297</c:v>
                </c:pt>
                <c:pt idx="981">
                  <c:v>101.32910919189453</c:v>
                </c:pt>
                <c:pt idx="982">
                  <c:v>101.32819366455078</c:v>
                </c:pt>
                <c:pt idx="983">
                  <c:v>101.32637786865234</c:v>
                </c:pt>
                <c:pt idx="984">
                  <c:v>101.32465362548828</c:v>
                </c:pt>
                <c:pt idx="985">
                  <c:v>101.32260894775391</c:v>
                </c:pt>
                <c:pt idx="986">
                  <c:v>101.32009124755859</c:v>
                </c:pt>
                <c:pt idx="987">
                  <c:v>101.31805419921875</c:v>
                </c:pt>
                <c:pt idx="988">
                  <c:v>101.31693267822266</c:v>
                </c:pt>
                <c:pt idx="989">
                  <c:v>101.31693267822266</c:v>
                </c:pt>
                <c:pt idx="990">
                  <c:v>101.31790924072266</c:v>
                </c:pt>
                <c:pt idx="991">
                  <c:v>101.31987762451172</c:v>
                </c:pt>
                <c:pt idx="992">
                  <c:v>101.32183074951172</c:v>
                </c:pt>
                <c:pt idx="993">
                  <c:v>101.32416534423828</c:v>
                </c:pt>
                <c:pt idx="994">
                  <c:v>101.32606506347656</c:v>
                </c:pt>
                <c:pt idx="995">
                  <c:v>101.32803344726563</c:v>
                </c:pt>
                <c:pt idx="996">
                  <c:v>101.32998657226563</c:v>
                </c:pt>
                <c:pt idx="997">
                  <c:v>101.33158111572266</c:v>
                </c:pt>
                <c:pt idx="998">
                  <c:v>101.33278656005859</c:v>
                </c:pt>
                <c:pt idx="999">
                  <c:v>101.33420562744141</c:v>
                </c:pt>
                <c:pt idx="1000">
                  <c:v>101.33515930175781</c:v>
                </c:pt>
                <c:pt idx="1001">
                  <c:v>101.33587646484375</c:v>
                </c:pt>
                <c:pt idx="1002">
                  <c:v>101.33612060546875</c:v>
                </c:pt>
                <c:pt idx="1003">
                  <c:v>101.33651733398438</c:v>
                </c:pt>
                <c:pt idx="1004">
                  <c:v>101.33700561523438</c:v>
                </c:pt>
                <c:pt idx="1005">
                  <c:v>101.33824920654297</c:v>
                </c:pt>
                <c:pt idx="1006">
                  <c:v>101.34030151367188</c:v>
                </c:pt>
                <c:pt idx="1007">
                  <c:v>101.34341430664063</c:v>
                </c:pt>
                <c:pt idx="1008">
                  <c:v>101.34637451171875</c:v>
                </c:pt>
                <c:pt idx="1009">
                  <c:v>101.34909820556641</c:v>
                </c:pt>
                <c:pt idx="1010">
                  <c:v>101.34978485107422</c:v>
                </c:pt>
                <c:pt idx="1011">
                  <c:v>101.34978485107422</c:v>
                </c:pt>
                <c:pt idx="1012">
                  <c:v>101.3458251953125</c:v>
                </c:pt>
                <c:pt idx="1013">
                  <c:v>101.33987426757813</c:v>
                </c:pt>
                <c:pt idx="1014">
                  <c:v>101.33297729492188</c:v>
                </c:pt>
                <c:pt idx="1015">
                  <c:v>101.32625579833984</c:v>
                </c:pt>
                <c:pt idx="1016">
                  <c:v>101.31976318359375</c:v>
                </c:pt>
                <c:pt idx="1017">
                  <c:v>101.31297302246094</c:v>
                </c:pt>
                <c:pt idx="1018">
                  <c:v>101.30562591552734</c:v>
                </c:pt>
                <c:pt idx="1019">
                  <c:v>101.29607391357422</c:v>
                </c:pt>
                <c:pt idx="1020">
                  <c:v>101.28317260742188</c:v>
                </c:pt>
                <c:pt idx="1021">
                  <c:v>101.269287109375</c:v>
                </c:pt>
                <c:pt idx="1022">
                  <c:v>101.25733184814453</c:v>
                </c:pt>
                <c:pt idx="1023">
                  <c:v>101.24797058105469</c:v>
                </c:pt>
                <c:pt idx="1024">
                  <c:v>101.24586486816406</c:v>
                </c:pt>
                <c:pt idx="1025">
                  <c:v>101.24586486816406</c:v>
                </c:pt>
                <c:pt idx="1026">
                  <c:v>101.25822448730469</c:v>
                </c:pt>
                <c:pt idx="1027">
                  <c:v>101.27920532226563</c:v>
                </c:pt>
                <c:pt idx="1028">
                  <c:v>101.30850982666016</c:v>
                </c:pt>
                <c:pt idx="1029">
                  <c:v>101.34447479248047</c:v>
                </c:pt>
                <c:pt idx="1030">
                  <c:v>101.38441467285156</c:v>
                </c:pt>
                <c:pt idx="1031">
                  <c:v>101.42461395263672</c:v>
                </c:pt>
                <c:pt idx="1032">
                  <c:v>101.46231842041016</c:v>
                </c:pt>
                <c:pt idx="1033">
                  <c:v>101.49739837646484</c:v>
                </c:pt>
                <c:pt idx="1034">
                  <c:v>101.52967071533203</c:v>
                </c:pt>
                <c:pt idx="1035">
                  <c:v>101.55918121337891</c:v>
                </c:pt>
                <c:pt idx="1036">
                  <c:v>101.58634185791016</c:v>
                </c:pt>
                <c:pt idx="1037">
                  <c:v>101.61251068115234</c:v>
                </c:pt>
                <c:pt idx="1038">
                  <c:v>101.63945007324219</c:v>
                </c:pt>
                <c:pt idx="1039">
                  <c:v>101.66822814941406</c:v>
                </c:pt>
                <c:pt idx="1040">
                  <c:v>101.69972229003906</c:v>
                </c:pt>
                <c:pt idx="1041">
                  <c:v>101.73111724853516</c:v>
                </c:pt>
                <c:pt idx="1042">
                  <c:v>101.76102447509766</c:v>
                </c:pt>
                <c:pt idx="1043">
                  <c:v>101.78532409667969</c:v>
                </c:pt>
                <c:pt idx="1044">
                  <c:v>101.80108642578125</c:v>
                </c:pt>
                <c:pt idx="1045">
                  <c:v>101.80130004882813</c:v>
                </c:pt>
                <c:pt idx="1046">
                  <c:v>101.80130004882813</c:v>
                </c:pt>
                <c:pt idx="1047">
                  <c:v>101.78825378417969</c:v>
                </c:pt>
                <c:pt idx="1048">
                  <c:v>101.77046966552734</c:v>
                </c:pt>
                <c:pt idx="1049">
                  <c:v>101.75006103515625</c:v>
                </c:pt>
                <c:pt idx="1050">
                  <c:v>101.7281494140625</c:v>
                </c:pt>
                <c:pt idx="1051">
                  <c:v>101.70669555664063</c:v>
                </c:pt>
                <c:pt idx="1052">
                  <c:v>101.68482208251953</c:v>
                </c:pt>
                <c:pt idx="1053">
                  <c:v>101.66116333007813</c:v>
                </c:pt>
                <c:pt idx="1054">
                  <c:v>101.63652801513672</c:v>
                </c:pt>
                <c:pt idx="1055">
                  <c:v>101.61197662353516</c:v>
                </c:pt>
                <c:pt idx="1056">
                  <c:v>101.58708190917969</c:v>
                </c:pt>
                <c:pt idx="1057">
                  <c:v>101.56271362304688</c:v>
                </c:pt>
                <c:pt idx="1058">
                  <c:v>101.53997802734375</c:v>
                </c:pt>
                <c:pt idx="1059">
                  <c:v>101.51769256591797</c:v>
                </c:pt>
                <c:pt idx="1060">
                  <c:v>101.4971923828125</c:v>
                </c:pt>
                <c:pt idx="1061">
                  <c:v>101.47881317138672</c:v>
                </c:pt>
                <c:pt idx="1062">
                  <c:v>101.46320343017578</c:v>
                </c:pt>
                <c:pt idx="1063">
                  <c:v>101.44849395751953</c:v>
                </c:pt>
                <c:pt idx="1064">
                  <c:v>101.43280029296875</c:v>
                </c:pt>
                <c:pt idx="1065">
                  <c:v>101.41293334960938</c:v>
                </c:pt>
                <c:pt idx="1066">
                  <c:v>101.38996124267578</c:v>
                </c:pt>
                <c:pt idx="1067">
                  <c:v>101.36438751220703</c:v>
                </c:pt>
                <c:pt idx="1068">
                  <c:v>101.33879089355469</c:v>
                </c:pt>
                <c:pt idx="1069">
                  <c:v>101.31663513183594</c:v>
                </c:pt>
                <c:pt idx="1070">
                  <c:v>101.29929351806641</c:v>
                </c:pt>
                <c:pt idx="1071">
                  <c:v>101.28704071044922</c:v>
                </c:pt>
                <c:pt idx="1072">
                  <c:v>101.27890014648438</c:v>
                </c:pt>
                <c:pt idx="1073">
                  <c:v>101.27232360839844</c:v>
                </c:pt>
                <c:pt idx="1074">
                  <c:v>101.2662353515625</c:v>
                </c:pt>
                <c:pt idx="1075">
                  <c:v>101.26035308837891</c:v>
                </c:pt>
                <c:pt idx="1076">
                  <c:v>101.25346374511719</c:v>
                </c:pt>
                <c:pt idx="1077">
                  <c:v>101.24417877197266</c:v>
                </c:pt>
                <c:pt idx="1078">
                  <c:v>101.23265838623047</c:v>
                </c:pt>
                <c:pt idx="1079">
                  <c:v>101.21942138671875</c:v>
                </c:pt>
                <c:pt idx="1080">
                  <c:v>101.203857421875</c:v>
                </c:pt>
                <c:pt idx="1081">
                  <c:v>101.18557739257813</c:v>
                </c:pt>
                <c:pt idx="1082">
                  <c:v>101.16561889648438</c:v>
                </c:pt>
                <c:pt idx="1083">
                  <c:v>101.14424896240234</c:v>
                </c:pt>
                <c:pt idx="1084">
                  <c:v>101.1212158203125</c:v>
                </c:pt>
                <c:pt idx="1085">
                  <c:v>101.09693908691406</c:v>
                </c:pt>
                <c:pt idx="1086">
                  <c:v>101.0731201171875</c:v>
                </c:pt>
                <c:pt idx="1087">
                  <c:v>101.05080413818359</c:v>
                </c:pt>
                <c:pt idx="1088">
                  <c:v>101.03006744384766</c:v>
                </c:pt>
                <c:pt idx="1089">
                  <c:v>101.01199340820313</c:v>
                </c:pt>
                <c:pt idx="1090">
                  <c:v>100.99702453613281</c:v>
                </c:pt>
                <c:pt idx="1091">
                  <c:v>100.98441314697266</c:v>
                </c:pt>
                <c:pt idx="1092">
                  <c:v>100.97274017333984</c:v>
                </c:pt>
                <c:pt idx="1093">
                  <c:v>100.96368408203125</c:v>
                </c:pt>
                <c:pt idx="1094">
                  <c:v>100.95779418945313</c:v>
                </c:pt>
                <c:pt idx="1095">
                  <c:v>100.95524597167969</c:v>
                </c:pt>
                <c:pt idx="1096">
                  <c:v>100.95524597167969</c:v>
                </c:pt>
                <c:pt idx="1097">
                  <c:v>100.95527648925781</c:v>
                </c:pt>
                <c:pt idx="1098">
                  <c:v>100.95527648925781</c:v>
                </c:pt>
                <c:pt idx="1099">
                  <c:v>100.95065307617188</c:v>
                </c:pt>
                <c:pt idx="1100">
                  <c:v>100.94147491455078</c:v>
                </c:pt>
                <c:pt idx="1101">
                  <c:v>100.92951965332031</c:v>
                </c:pt>
                <c:pt idx="1102">
                  <c:v>100.91397094726563</c:v>
                </c:pt>
                <c:pt idx="1103">
                  <c:v>100.89598083496094</c:v>
                </c:pt>
                <c:pt idx="1104">
                  <c:v>100.87605285644531</c:v>
                </c:pt>
                <c:pt idx="1105">
                  <c:v>100.85269165039063</c:v>
                </c:pt>
                <c:pt idx="1106">
                  <c:v>100.82553863525391</c:v>
                </c:pt>
                <c:pt idx="1107">
                  <c:v>100.79540252685547</c:v>
                </c:pt>
                <c:pt idx="1108">
                  <c:v>100.76229095458984</c:v>
                </c:pt>
                <c:pt idx="1109">
                  <c:v>100.72737121582031</c:v>
                </c:pt>
                <c:pt idx="1110">
                  <c:v>100.69194030761719</c:v>
                </c:pt>
                <c:pt idx="1111">
                  <c:v>100.65618896484375</c:v>
                </c:pt>
                <c:pt idx="1112">
                  <c:v>100.62118530273438</c:v>
                </c:pt>
                <c:pt idx="1113">
                  <c:v>100.58818817138672</c:v>
                </c:pt>
                <c:pt idx="1114">
                  <c:v>100.55825042724609</c:v>
                </c:pt>
                <c:pt idx="1115">
                  <c:v>100.53036499023438</c:v>
                </c:pt>
                <c:pt idx="1116">
                  <c:v>100.50543212890625</c:v>
                </c:pt>
                <c:pt idx="1117">
                  <c:v>100.48281860351563</c:v>
                </c:pt>
                <c:pt idx="1118">
                  <c:v>100.46218109130859</c:v>
                </c:pt>
                <c:pt idx="1119">
                  <c:v>100.44207000732422</c:v>
                </c:pt>
                <c:pt idx="1120">
                  <c:v>100.42320251464844</c:v>
                </c:pt>
                <c:pt idx="1121">
                  <c:v>100.40470886230469</c:v>
                </c:pt>
                <c:pt idx="1122">
                  <c:v>100.38677215576172</c:v>
                </c:pt>
                <c:pt idx="1123">
                  <c:v>100.368408203125</c:v>
                </c:pt>
                <c:pt idx="1124">
                  <c:v>100.34928131103516</c:v>
                </c:pt>
                <c:pt idx="1125">
                  <c:v>100.33013153076172</c:v>
                </c:pt>
                <c:pt idx="1126">
                  <c:v>100.31074523925781</c:v>
                </c:pt>
                <c:pt idx="1127">
                  <c:v>100.29124450683594</c:v>
                </c:pt>
                <c:pt idx="1128">
                  <c:v>100.27138519287109</c:v>
                </c:pt>
                <c:pt idx="1129">
                  <c:v>100.252197265625</c:v>
                </c:pt>
                <c:pt idx="1130">
                  <c:v>100.23262786865234</c:v>
                </c:pt>
                <c:pt idx="1131">
                  <c:v>100.21308135986328</c:v>
                </c:pt>
                <c:pt idx="1132">
                  <c:v>100.19354248046875</c:v>
                </c:pt>
                <c:pt idx="1133">
                  <c:v>100.17463684082031</c:v>
                </c:pt>
                <c:pt idx="1134">
                  <c:v>100.15591430664063</c:v>
                </c:pt>
                <c:pt idx="1135">
                  <c:v>100.13688659667969</c:v>
                </c:pt>
                <c:pt idx="1136">
                  <c:v>100.11833953857422</c:v>
                </c:pt>
                <c:pt idx="1137">
                  <c:v>100.10013580322266</c:v>
                </c:pt>
                <c:pt idx="1138">
                  <c:v>100.0816650390625</c:v>
                </c:pt>
                <c:pt idx="1139">
                  <c:v>100.06233215332031</c:v>
                </c:pt>
                <c:pt idx="1140">
                  <c:v>100.04331970214844</c:v>
                </c:pt>
                <c:pt idx="1141">
                  <c:v>100.02338409423828</c:v>
                </c:pt>
                <c:pt idx="1142">
                  <c:v>100.00304412841797</c:v>
                </c:pt>
                <c:pt idx="1143">
                  <c:v>99.982025146484375</c:v>
                </c:pt>
                <c:pt idx="1144">
                  <c:v>99.961441040039063</c:v>
                </c:pt>
                <c:pt idx="1145">
                  <c:v>99.939682006835938</c:v>
                </c:pt>
                <c:pt idx="1146">
                  <c:v>99.917724609375</c:v>
                </c:pt>
                <c:pt idx="1147">
                  <c:v>99.895614624023438</c:v>
                </c:pt>
                <c:pt idx="1148">
                  <c:v>99.873992919921875</c:v>
                </c:pt>
                <c:pt idx="1149">
                  <c:v>99.852218627929688</c:v>
                </c:pt>
                <c:pt idx="1150">
                  <c:v>99.831275939941406</c:v>
                </c:pt>
                <c:pt idx="1151">
                  <c:v>99.809226989746094</c:v>
                </c:pt>
                <c:pt idx="1152">
                  <c:v>99.786003112792969</c:v>
                </c:pt>
                <c:pt idx="1153">
                  <c:v>99.762458801269531</c:v>
                </c:pt>
                <c:pt idx="1154">
                  <c:v>99.739311218261719</c:v>
                </c:pt>
                <c:pt idx="1155">
                  <c:v>99.715827941894531</c:v>
                </c:pt>
                <c:pt idx="1156">
                  <c:v>99.691917419433594</c:v>
                </c:pt>
                <c:pt idx="1157">
                  <c:v>99.665557861328125</c:v>
                </c:pt>
                <c:pt idx="1158">
                  <c:v>99.638671875</c:v>
                </c:pt>
                <c:pt idx="1159">
                  <c:v>99.612136840820313</c:v>
                </c:pt>
                <c:pt idx="1160">
                  <c:v>99.587860107421875</c:v>
                </c:pt>
                <c:pt idx="1161">
                  <c:v>99.568214416503906</c:v>
                </c:pt>
                <c:pt idx="1162">
                  <c:v>99.555496215820313</c:v>
                </c:pt>
                <c:pt idx="1163">
                  <c:v>99.547134399414063</c:v>
                </c:pt>
                <c:pt idx="1164">
                  <c:v>99.540603637695313</c:v>
                </c:pt>
                <c:pt idx="1165">
                  <c:v>99.534103393554688</c:v>
                </c:pt>
                <c:pt idx="1166">
                  <c:v>99.525108337402344</c:v>
                </c:pt>
                <c:pt idx="1167">
                  <c:v>99.513175964355469</c:v>
                </c:pt>
                <c:pt idx="1168">
                  <c:v>99.498420715332031</c:v>
                </c:pt>
                <c:pt idx="1169">
                  <c:v>99.480781555175781</c:v>
                </c:pt>
                <c:pt idx="1170">
                  <c:v>99.460220336914063</c:v>
                </c:pt>
                <c:pt idx="1171">
                  <c:v>99.438217163085938</c:v>
                </c:pt>
                <c:pt idx="1172">
                  <c:v>99.414970397949219</c:v>
                </c:pt>
                <c:pt idx="1173">
                  <c:v>99.390281677246094</c:v>
                </c:pt>
                <c:pt idx="1174">
                  <c:v>99.364448547363281</c:v>
                </c:pt>
                <c:pt idx="1175">
                  <c:v>99.338760375976563</c:v>
                </c:pt>
                <c:pt idx="1176">
                  <c:v>99.313087463378906</c:v>
                </c:pt>
                <c:pt idx="1177">
                  <c:v>99.287666320800781</c:v>
                </c:pt>
                <c:pt idx="1178">
                  <c:v>99.261573791503906</c:v>
                </c:pt>
                <c:pt idx="1179">
                  <c:v>99.236289978027344</c:v>
                </c:pt>
                <c:pt idx="1180">
                  <c:v>99.21185302734375</c:v>
                </c:pt>
                <c:pt idx="1181">
                  <c:v>99.188743591308594</c:v>
                </c:pt>
                <c:pt idx="1182">
                  <c:v>99.166061401367188</c:v>
                </c:pt>
                <c:pt idx="1183">
                  <c:v>99.144500732421875</c:v>
                </c:pt>
                <c:pt idx="1184">
                  <c:v>99.123130798339844</c:v>
                </c:pt>
                <c:pt idx="1185">
                  <c:v>99.101181030273438</c:v>
                </c:pt>
                <c:pt idx="1186">
                  <c:v>99.078887939453125</c:v>
                </c:pt>
                <c:pt idx="1187">
                  <c:v>99.056526184082031</c:v>
                </c:pt>
                <c:pt idx="1188">
                  <c:v>99.032981872558594</c:v>
                </c:pt>
                <c:pt idx="1189">
                  <c:v>99.010261535644531</c:v>
                </c:pt>
                <c:pt idx="1190">
                  <c:v>98.988945007324219</c:v>
                </c:pt>
                <c:pt idx="1191">
                  <c:v>98.965316772460938</c:v>
                </c:pt>
                <c:pt idx="1192">
                  <c:v>98.94146728515625</c:v>
                </c:pt>
                <c:pt idx="1193">
                  <c:v>98.918998718261719</c:v>
                </c:pt>
                <c:pt idx="1194">
                  <c:v>98.895393371582031</c:v>
                </c:pt>
                <c:pt idx="1195">
                  <c:v>98.871490478515625</c:v>
                </c:pt>
                <c:pt idx="1196">
                  <c:v>98.849220275878906</c:v>
                </c:pt>
                <c:pt idx="1197">
                  <c:v>98.828353881835938</c:v>
                </c:pt>
                <c:pt idx="1198">
                  <c:v>98.807327270507813</c:v>
                </c:pt>
                <c:pt idx="1199">
                  <c:v>98.787681579589844</c:v>
                </c:pt>
                <c:pt idx="1200">
                  <c:v>98.767257690429688</c:v>
                </c:pt>
                <c:pt idx="1201">
                  <c:v>98.746597290039063</c:v>
                </c:pt>
                <c:pt idx="1202">
                  <c:v>98.725311279296875</c:v>
                </c:pt>
                <c:pt idx="1203">
                  <c:v>98.703292846679688</c:v>
                </c:pt>
                <c:pt idx="1204">
                  <c:v>98.680068969726563</c:v>
                </c:pt>
                <c:pt idx="1205">
                  <c:v>98.656814575195313</c:v>
                </c:pt>
                <c:pt idx="1206">
                  <c:v>98.632591247558594</c:v>
                </c:pt>
                <c:pt idx="1207">
                  <c:v>98.607757568359375</c:v>
                </c:pt>
                <c:pt idx="1208">
                  <c:v>98.582061767578125</c:v>
                </c:pt>
                <c:pt idx="1209">
                  <c:v>98.555442810058594</c:v>
                </c:pt>
                <c:pt idx="1210">
                  <c:v>98.5289306640625</c:v>
                </c:pt>
                <c:pt idx="1211">
                  <c:v>98.502464294433594</c:v>
                </c:pt>
                <c:pt idx="1212">
                  <c:v>98.476348876953125</c:v>
                </c:pt>
                <c:pt idx="1213">
                  <c:v>98.450340270996094</c:v>
                </c:pt>
                <c:pt idx="1214">
                  <c:v>98.424758911132813</c:v>
                </c:pt>
                <c:pt idx="1215">
                  <c:v>98.399375915527344</c:v>
                </c:pt>
                <c:pt idx="1216">
                  <c:v>98.374114990234375</c:v>
                </c:pt>
                <c:pt idx="1217">
                  <c:v>98.348915100097656</c:v>
                </c:pt>
                <c:pt idx="1218">
                  <c:v>98.323944091796875</c:v>
                </c:pt>
                <c:pt idx="1219">
                  <c:v>98.3001708984375</c:v>
                </c:pt>
                <c:pt idx="1220">
                  <c:v>98.276046752929688</c:v>
                </c:pt>
                <c:pt idx="1221">
                  <c:v>98.25177001953125</c:v>
                </c:pt>
                <c:pt idx="1222">
                  <c:v>98.226791381835938</c:v>
                </c:pt>
                <c:pt idx="1223">
                  <c:v>98.201377868652344</c:v>
                </c:pt>
                <c:pt idx="1224">
                  <c:v>98.175582885742188</c:v>
                </c:pt>
                <c:pt idx="1225">
                  <c:v>98.150299072265625</c:v>
                </c:pt>
                <c:pt idx="1226">
                  <c:v>98.125320434570313</c:v>
                </c:pt>
                <c:pt idx="1227">
                  <c:v>98.102142333984375</c:v>
                </c:pt>
                <c:pt idx="1228">
                  <c:v>98.079841613769531</c:v>
                </c:pt>
                <c:pt idx="1229">
                  <c:v>98.058685302734375</c:v>
                </c:pt>
                <c:pt idx="1230">
                  <c:v>98.038139343261719</c:v>
                </c:pt>
                <c:pt idx="1231">
                  <c:v>98.0181884765625</c:v>
                </c:pt>
                <c:pt idx="1232">
                  <c:v>97.998260498046875</c:v>
                </c:pt>
                <c:pt idx="1233">
                  <c:v>97.978469848632813</c:v>
                </c:pt>
                <c:pt idx="1234">
                  <c:v>97.95928955078125</c:v>
                </c:pt>
                <c:pt idx="1235">
                  <c:v>97.940872192382813</c:v>
                </c:pt>
                <c:pt idx="1236">
                  <c:v>97.924407958984375</c:v>
                </c:pt>
                <c:pt idx="1237">
                  <c:v>97.909690856933594</c:v>
                </c:pt>
                <c:pt idx="1238">
                  <c:v>97.894767761230469</c:v>
                </c:pt>
                <c:pt idx="1239">
                  <c:v>97.877449035644531</c:v>
                </c:pt>
                <c:pt idx="1240">
                  <c:v>97.856788635253906</c:v>
                </c:pt>
                <c:pt idx="1241">
                  <c:v>97.831558227539063</c:v>
                </c:pt>
                <c:pt idx="1242">
                  <c:v>97.8016357421875</c:v>
                </c:pt>
                <c:pt idx="1243">
                  <c:v>97.768341064453125</c:v>
                </c:pt>
                <c:pt idx="1244">
                  <c:v>97.733451843261719</c:v>
                </c:pt>
                <c:pt idx="1245">
                  <c:v>97.698585510253906</c:v>
                </c:pt>
                <c:pt idx="1246">
                  <c:v>97.663818359375</c:v>
                </c:pt>
                <c:pt idx="1247">
                  <c:v>97.6307373046875</c:v>
                </c:pt>
                <c:pt idx="1248">
                  <c:v>97.599761962890625</c:v>
                </c:pt>
                <c:pt idx="1249">
                  <c:v>97.571540832519531</c:v>
                </c:pt>
                <c:pt idx="1250">
                  <c:v>97.545608520507813</c:v>
                </c:pt>
                <c:pt idx="1251">
                  <c:v>97.521286010742188</c:v>
                </c:pt>
                <c:pt idx="1252">
                  <c:v>97.497879028320313</c:v>
                </c:pt>
                <c:pt idx="1253">
                  <c:v>97.475799560546875</c:v>
                </c:pt>
                <c:pt idx="1254">
                  <c:v>97.4547119140625</c:v>
                </c:pt>
                <c:pt idx="1255">
                  <c:v>97.434066772460938</c:v>
                </c:pt>
                <c:pt idx="1256">
                  <c:v>97.414291381835938</c:v>
                </c:pt>
                <c:pt idx="1257">
                  <c:v>97.395133972167969</c:v>
                </c:pt>
                <c:pt idx="1258">
                  <c:v>97.375961303710938</c:v>
                </c:pt>
                <c:pt idx="1259">
                  <c:v>97.356819152832031</c:v>
                </c:pt>
                <c:pt idx="1260">
                  <c:v>97.338134765625</c:v>
                </c:pt>
                <c:pt idx="1261">
                  <c:v>97.319412231445313</c:v>
                </c:pt>
                <c:pt idx="1262">
                  <c:v>97.300727844238281</c:v>
                </c:pt>
                <c:pt idx="1263">
                  <c:v>97.281356811523438</c:v>
                </c:pt>
                <c:pt idx="1264">
                  <c:v>97.262199401855469</c:v>
                </c:pt>
                <c:pt idx="1265">
                  <c:v>97.242362976074219</c:v>
                </c:pt>
                <c:pt idx="1266">
                  <c:v>97.22235107421875</c:v>
                </c:pt>
                <c:pt idx="1267">
                  <c:v>97.202255249023438</c:v>
                </c:pt>
                <c:pt idx="1268">
                  <c:v>97.182235717773438</c:v>
                </c:pt>
                <c:pt idx="1269">
                  <c:v>97.160713195800781</c:v>
                </c:pt>
                <c:pt idx="1270">
                  <c:v>97.139022827148438</c:v>
                </c:pt>
                <c:pt idx="1271">
                  <c:v>97.116737365722656</c:v>
                </c:pt>
                <c:pt idx="1272">
                  <c:v>97.09429931640625</c:v>
                </c:pt>
                <c:pt idx="1273">
                  <c:v>97.071945190429688</c:v>
                </c:pt>
                <c:pt idx="1274">
                  <c:v>97.050514221191406</c:v>
                </c:pt>
                <c:pt idx="1275">
                  <c:v>97.0284423828125</c:v>
                </c:pt>
                <c:pt idx="1276">
                  <c:v>97.006134033203125</c:v>
                </c:pt>
                <c:pt idx="1277">
                  <c:v>96.983673095703125</c:v>
                </c:pt>
                <c:pt idx="1278">
                  <c:v>96.960586547851563</c:v>
                </c:pt>
                <c:pt idx="1279">
                  <c:v>96.936996459960938</c:v>
                </c:pt>
                <c:pt idx="1280">
                  <c:v>96.913528442382813</c:v>
                </c:pt>
                <c:pt idx="1281">
                  <c:v>96.890045166015625</c:v>
                </c:pt>
                <c:pt idx="1282">
                  <c:v>96.865463256835938</c:v>
                </c:pt>
                <c:pt idx="1283">
                  <c:v>96.840606689453125</c:v>
                </c:pt>
                <c:pt idx="1284">
                  <c:v>96.815109252929688</c:v>
                </c:pt>
                <c:pt idx="1285">
                  <c:v>96.789443969726563</c:v>
                </c:pt>
                <c:pt idx="1286">
                  <c:v>96.763442993164063</c:v>
                </c:pt>
                <c:pt idx="1287">
                  <c:v>96.738021850585938</c:v>
                </c:pt>
                <c:pt idx="1288">
                  <c:v>96.712722778320313</c:v>
                </c:pt>
                <c:pt idx="1289">
                  <c:v>96.68817138671875</c:v>
                </c:pt>
                <c:pt idx="1290">
                  <c:v>96.663383483886719</c:v>
                </c:pt>
                <c:pt idx="1291">
                  <c:v>96.639442443847656</c:v>
                </c:pt>
                <c:pt idx="1292">
                  <c:v>96.61578369140625</c:v>
                </c:pt>
                <c:pt idx="1293">
                  <c:v>96.5927734375</c:v>
                </c:pt>
                <c:pt idx="1294">
                  <c:v>96.570137023925781</c:v>
                </c:pt>
                <c:pt idx="1295">
                  <c:v>96.548568725585938</c:v>
                </c:pt>
                <c:pt idx="1296">
                  <c:v>96.527053833007813</c:v>
                </c:pt>
                <c:pt idx="1297">
                  <c:v>96.505874633789063</c:v>
                </c:pt>
                <c:pt idx="1298">
                  <c:v>96.484992980957031</c:v>
                </c:pt>
                <c:pt idx="1299">
                  <c:v>96.463333129882813</c:v>
                </c:pt>
                <c:pt idx="1300">
                  <c:v>96.440879821777344</c:v>
                </c:pt>
                <c:pt idx="1301">
                  <c:v>96.418449401855469</c:v>
                </c:pt>
                <c:pt idx="1302">
                  <c:v>96.395988464355469</c:v>
                </c:pt>
                <c:pt idx="1303">
                  <c:v>96.373382568359375</c:v>
                </c:pt>
                <c:pt idx="1304">
                  <c:v>96.351356506347656</c:v>
                </c:pt>
                <c:pt idx="1305">
                  <c:v>96.329826354980469</c:v>
                </c:pt>
                <c:pt idx="1306">
                  <c:v>96.307693481445313</c:v>
                </c:pt>
                <c:pt idx="1307">
                  <c:v>96.285079956054688</c:v>
                </c:pt>
                <c:pt idx="1308">
                  <c:v>96.262596130371094</c:v>
                </c:pt>
                <c:pt idx="1309">
                  <c:v>96.239830017089844</c:v>
                </c:pt>
                <c:pt idx="1310">
                  <c:v>96.216758728027344</c:v>
                </c:pt>
                <c:pt idx="1311">
                  <c:v>96.194007873535156</c:v>
                </c:pt>
                <c:pt idx="1312">
                  <c:v>96.170928955078125</c:v>
                </c:pt>
                <c:pt idx="1313">
                  <c:v>96.147140502929688</c:v>
                </c:pt>
                <c:pt idx="1314">
                  <c:v>96.122734069824219</c:v>
                </c:pt>
                <c:pt idx="1315">
                  <c:v>96.098014831542969</c:v>
                </c:pt>
                <c:pt idx="1316">
                  <c:v>96.072799682617188</c:v>
                </c:pt>
                <c:pt idx="1317">
                  <c:v>96.0474853515625</c:v>
                </c:pt>
                <c:pt idx="1318">
                  <c:v>96.021995544433594</c:v>
                </c:pt>
                <c:pt idx="1319">
                  <c:v>95.99652099609375</c:v>
                </c:pt>
                <c:pt idx="1320">
                  <c:v>95.971038818359375</c:v>
                </c:pt>
                <c:pt idx="1321">
                  <c:v>95.94561767578125</c:v>
                </c:pt>
                <c:pt idx="1322">
                  <c:v>95.920814514160156</c:v>
                </c:pt>
                <c:pt idx="1323">
                  <c:v>95.896827697753906</c:v>
                </c:pt>
                <c:pt idx="1324">
                  <c:v>95.872825622558594</c:v>
                </c:pt>
                <c:pt idx="1325">
                  <c:v>95.849647521972656</c:v>
                </c:pt>
                <c:pt idx="1326">
                  <c:v>95.826980590820313</c:v>
                </c:pt>
                <c:pt idx="1327">
                  <c:v>95.804222106933594</c:v>
                </c:pt>
                <c:pt idx="1328">
                  <c:v>95.781341552734375</c:v>
                </c:pt>
                <c:pt idx="1329">
                  <c:v>95.758094787597656</c:v>
                </c:pt>
                <c:pt idx="1330">
                  <c:v>95.734092712402344</c:v>
                </c:pt>
                <c:pt idx="1331">
                  <c:v>95.710380554199219</c:v>
                </c:pt>
                <c:pt idx="1332">
                  <c:v>95.686920166015625</c:v>
                </c:pt>
                <c:pt idx="1333">
                  <c:v>95.663795471191406</c:v>
                </c:pt>
                <c:pt idx="1334">
                  <c:v>95.64166259765625</c:v>
                </c:pt>
                <c:pt idx="1335">
                  <c:v>95.620643615722656</c:v>
                </c:pt>
                <c:pt idx="1336">
                  <c:v>95.599014282226563</c:v>
                </c:pt>
                <c:pt idx="1337">
                  <c:v>95.577468872070313</c:v>
                </c:pt>
                <c:pt idx="1338">
                  <c:v>95.555519104003906</c:v>
                </c:pt>
                <c:pt idx="1339">
                  <c:v>95.533248901367188</c:v>
                </c:pt>
                <c:pt idx="1340">
                  <c:v>95.510200500488281</c:v>
                </c:pt>
                <c:pt idx="1341">
                  <c:v>95.487930297851563</c:v>
                </c:pt>
                <c:pt idx="1342">
                  <c:v>95.465530395507813</c:v>
                </c:pt>
                <c:pt idx="1343">
                  <c:v>95.442153930664063</c:v>
                </c:pt>
                <c:pt idx="1344">
                  <c:v>95.418609619140625</c:v>
                </c:pt>
                <c:pt idx="1345">
                  <c:v>95.394607543945313</c:v>
                </c:pt>
                <c:pt idx="1346">
                  <c:v>95.369926452636719</c:v>
                </c:pt>
                <c:pt idx="1347">
                  <c:v>95.344757080078125</c:v>
                </c:pt>
                <c:pt idx="1348">
                  <c:v>95.319831848144531</c:v>
                </c:pt>
                <c:pt idx="1349">
                  <c:v>95.294364929199219</c:v>
                </c:pt>
                <c:pt idx="1350">
                  <c:v>95.268547058105469</c:v>
                </c:pt>
                <c:pt idx="1351">
                  <c:v>95.241416931152344</c:v>
                </c:pt>
                <c:pt idx="1352">
                  <c:v>95.213645935058594</c:v>
                </c:pt>
                <c:pt idx="1353">
                  <c:v>95.185287475585938</c:v>
                </c:pt>
                <c:pt idx="1354">
                  <c:v>95.156692504882813</c:v>
                </c:pt>
                <c:pt idx="1355">
                  <c:v>95.127937316894531</c:v>
                </c:pt>
                <c:pt idx="1356">
                  <c:v>95.100143432617188</c:v>
                </c:pt>
                <c:pt idx="1357">
                  <c:v>95.072891235351563</c:v>
                </c:pt>
                <c:pt idx="1358">
                  <c:v>95.044937133789063</c:v>
                </c:pt>
                <c:pt idx="1359">
                  <c:v>95.017539978027344</c:v>
                </c:pt>
                <c:pt idx="1360">
                  <c:v>94.990951538085938</c:v>
                </c:pt>
                <c:pt idx="1361">
                  <c:v>94.965782165527344</c:v>
                </c:pt>
                <c:pt idx="1362">
                  <c:v>94.94183349609375</c:v>
                </c:pt>
                <c:pt idx="1363">
                  <c:v>94.920127868652344</c:v>
                </c:pt>
                <c:pt idx="1364">
                  <c:v>94.899887084960938</c:v>
                </c:pt>
                <c:pt idx="1365">
                  <c:v>94.879676818847656</c:v>
                </c:pt>
                <c:pt idx="1366">
                  <c:v>94.859519958496094</c:v>
                </c:pt>
                <c:pt idx="1367">
                  <c:v>94.838966369628906</c:v>
                </c:pt>
                <c:pt idx="1368">
                  <c:v>94.818000793457031</c:v>
                </c:pt>
                <c:pt idx="1369">
                  <c:v>94.796188354492188</c:v>
                </c:pt>
                <c:pt idx="1370">
                  <c:v>94.774658203125</c:v>
                </c:pt>
                <c:pt idx="1371">
                  <c:v>94.752410888671875</c:v>
                </c:pt>
                <c:pt idx="1372">
                  <c:v>94.729049682617188</c:v>
                </c:pt>
                <c:pt idx="1373">
                  <c:v>94.704849243164063</c:v>
                </c:pt>
                <c:pt idx="1374">
                  <c:v>94.679924011230469</c:v>
                </c:pt>
                <c:pt idx="1375">
                  <c:v>94.654396057128906</c:v>
                </c:pt>
                <c:pt idx="1376">
                  <c:v>94.628555297851563</c:v>
                </c:pt>
                <c:pt idx="1377">
                  <c:v>94.602890014648438</c:v>
                </c:pt>
                <c:pt idx="1378">
                  <c:v>94.577392578125</c:v>
                </c:pt>
                <c:pt idx="1379">
                  <c:v>94.552398681640625</c:v>
                </c:pt>
                <c:pt idx="1380">
                  <c:v>94.5264892578125</c:v>
                </c:pt>
                <c:pt idx="1381">
                  <c:v>94.500564575195313</c:v>
                </c:pt>
                <c:pt idx="1382">
                  <c:v>94.474357604980469</c:v>
                </c:pt>
                <c:pt idx="1383">
                  <c:v>94.447807312011719</c:v>
                </c:pt>
                <c:pt idx="1384">
                  <c:v>94.421295166015625</c:v>
                </c:pt>
                <c:pt idx="1385">
                  <c:v>94.395469665527344</c:v>
                </c:pt>
                <c:pt idx="1386">
                  <c:v>94.369827270507813</c:v>
                </c:pt>
                <c:pt idx="1387">
                  <c:v>94.343368530273438</c:v>
                </c:pt>
                <c:pt idx="1388">
                  <c:v>94.316390991210938</c:v>
                </c:pt>
                <c:pt idx="1389">
                  <c:v>94.289253234863281</c:v>
                </c:pt>
                <c:pt idx="1390">
                  <c:v>94.261703491210938</c:v>
                </c:pt>
                <c:pt idx="1391">
                  <c:v>94.233779907226563</c:v>
                </c:pt>
                <c:pt idx="1392">
                  <c:v>94.206092834472656</c:v>
                </c:pt>
                <c:pt idx="1393">
                  <c:v>94.178535461425781</c:v>
                </c:pt>
                <c:pt idx="1394">
                  <c:v>94.151191711425781</c:v>
                </c:pt>
                <c:pt idx="1395">
                  <c:v>94.124420166015625</c:v>
                </c:pt>
                <c:pt idx="1396">
                  <c:v>94.097770690917969</c:v>
                </c:pt>
                <c:pt idx="1397">
                  <c:v>94.071975708007813</c:v>
                </c:pt>
                <c:pt idx="1398">
                  <c:v>94.04779052734375</c:v>
                </c:pt>
                <c:pt idx="1399">
                  <c:v>94.02435302734375</c:v>
                </c:pt>
                <c:pt idx="1400">
                  <c:v>94.001457214355469</c:v>
                </c:pt>
                <c:pt idx="1401">
                  <c:v>93.979415893554688</c:v>
                </c:pt>
                <c:pt idx="1402">
                  <c:v>93.957389831542969</c:v>
                </c:pt>
                <c:pt idx="1403">
                  <c:v>93.935531616210938</c:v>
                </c:pt>
                <c:pt idx="1404">
                  <c:v>93.913963317871094</c:v>
                </c:pt>
                <c:pt idx="1405">
                  <c:v>93.892593383789063</c:v>
                </c:pt>
                <c:pt idx="1406">
                  <c:v>93.871208190917969</c:v>
                </c:pt>
                <c:pt idx="1407">
                  <c:v>93.850227355957031</c:v>
                </c:pt>
                <c:pt idx="1408">
                  <c:v>93.828887939453125</c:v>
                </c:pt>
                <c:pt idx="1409">
                  <c:v>93.806449890136719</c:v>
                </c:pt>
                <c:pt idx="1410">
                  <c:v>93.783599853515625</c:v>
                </c:pt>
                <c:pt idx="1411">
                  <c:v>93.760093688964844</c:v>
                </c:pt>
                <c:pt idx="1412">
                  <c:v>93.735710144042969</c:v>
                </c:pt>
                <c:pt idx="1413">
                  <c:v>93.71087646484375</c:v>
                </c:pt>
                <c:pt idx="1414">
                  <c:v>93.686027526855469</c:v>
                </c:pt>
                <c:pt idx="1415">
                  <c:v>93.660728454589844</c:v>
                </c:pt>
                <c:pt idx="1416">
                  <c:v>93.63494873046875</c:v>
                </c:pt>
                <c:pt idx="1417">
                  <c:v>93.60833740234375</c:v>
                </c:pt>
                <c:pt idx="1418">
                  <c:v>93.581817626953125</c:v>
                </c:pt>
                <c:pt idx="1419">
                  <c:v>93.555252075195313</c:v>
                </c:pt>
                <c:pt idx="1420">
                  <c:v>93.528488159179688</c:v>
                </c:pt>
                <c:pt idx="1421">
                  <c:v>93.501823425292969</c:v>
                </c:pt>
                <c:pt idx="1422">
                  <c:v>93.476051330566406</c:v>
                </c:pt>
                <c:pt idx="1423">
                  <c:v>93.449592590332031</c:v>
                </c:pt>
                <c:pt idx="1424">
                  <c:v>93.423454284667969</c:v>
                </c:pt>
                <c:pt idx="1425">
                  <c:v>93.397132873535156</c:v>
                </c:pt>
                <c:pt idx="1426">
                  <c:v>93.370719909667969</c:v>
                </c:pt>
                <c:pt idx="1427">
                  <c:v>93.344253540039063</c:v>
                </c:pt>
                <c:pt idx="1428">
                  <c:v>93.318260192871094</c:v>
                </c:pt>
                <c:pt idx="1429">
                  <c:v>93.291740417480469</c:v>
                </c:pt>
                <c:pt idx="1430">
                  <c:v>93.264999389648438</c:v>
                </c:pt>
                <c:pt idx="1431">
                  <c:v>93.238388061523438</c:v>
                </c:pt>
                <c:pt idx="1432">
                  <c:v>93.212028503417969</c:v>
                </c:pt>
                <c:pt idx="1433">
                  <c:v>93.186065673828125</c:v>
                </c:pt>
                <c:pt idx="1434">
                  <c:v>93.160438537597656</c:v>
                </c:pt>
                <c:pt idx="1435">
                  <c:v>93.135505676269531</c:v>
                </c:pt>
                <c:pt idx="1436">
                  <c:v>93.1104736328125</c:v>
                </c:pt>
                <c:pt idx="1437">
                  <c:v>93.085296630859375</c:v>
                </c:pt>
                <c:pt idx="1438">
                  <c:v>93.060348510742188</c:v>
                </c:pt>
                <c:pt idx="1439">
                  <c:v>93.035560607910156</c:v>
                </c:pt>
                <c:pt idx="1440">
                  <c:v>93.010635375976563</c:v>
                </c:pt>
                <c:pt idx="1441">
                  <c:v>92.986289978027344</c:v>
                </c:pt>
                <c:pt idx="1442">
                  <c:v>92.962127685546875</c:v>
                </c:pt>
                <c:pt idx="1443">
                  <c:v>92.937942504882813</c:v>
                </c:pt>
                <c:pt idx="1444">
                  <c:v>92.912834167480469</c:v>
                </c:pt>
                <c:pt idx="1445">
                  <c:v>92.887237548828125</c:v>
                </c:pt>
                <c:pt idx="1446">
                  <c:v>92.861335754394531</c:v>
                </c:pt>
                <c:pt idx="1447">
                  <c:v>92.8353271484375</c:v>
                </c:pt>
                <c:pt idx="1448">
                  <c:v>92.809333801269531</c:v>
                </c:pt>
                <c:pt idx="1449">
                  <c:v>92.783447265625</c:v>
                </c:pt>
                <c:pt idx="1450">
                  <c:v>92.757537841796875</c:v>
                </c:pt>
                <c:pt idx="1451">
                  <c:v>92.7313232421875</c:v>
                </c:pt>
                <c:pt idx="1452">
                  <c:v>92.704734802246094</c:v>
                </c:pt>
                <c:pt idx="1453">
                  <c:v>92.677902221679688</c:v>
                </c:pt>
                <c:pt idx="1454">
                  <c:v>92.651725769042969</c:v>
                </c:pt>
                <c:pt idx="1455">
                  <c:v>92.626579284667969</c:v>
                </c:pt>
                <c:pt idx="1456">
                  <c:v>92.602088928222656</c:v>
                </c:pt>
                <c:pt idx="1457">
                  <c:v>92.577934265136719</c:v>
                </c:pt>
                <c:pt idx="1458">
                  <c:v>92.553848266601563</c:v>
                </c:pt>
                <c:pt idx="1459">
                  <c:v>92.529922485351563</c:v>
                </c:pt>
                <c:pt idx="1460">
                  <c:v>92.506011962890625</c:v>
                </c:pt>
                <c:pt idx="1461">
                  <c:v>92.482307434082031</c:v>
                </c:pt>
                <c:pt idx="1462">
                  <c:v>92.459297180175781</c:v>
                </c:pt>
                <c:pt idx="1463">
                  <c:v>92.436729431152344</c:v>
                </c:pt>
                <c:pt idx="1464">
                  <c:v>92.414558410644531</c:v>
                </c:pt>
                <c:pt idx="1465">
                  <c:v>92.392166137695313</c:v>
                </c:pt>
                <c:pt idx="1466">
                  <c:v>92.369621276855469</c:v>
                </c:pt>
                <c:pt idx="1467">
                  <c:v>92.3468017578125</c:v>
                </c:pt>
                <c:pt idx="1468">
                  <c:v>92.323638916015625</c:v>
                </c:pt>
                <c:pt idx="1469">
                  <c:v>92.30023193359375</c:v>
                </c:pt>
                <c:pt idx="1470">
                  <c:v>92.27703857421875</c:v>
                </c:pt>
                <c:pt idx="1471">
                  <c:v>92.254150390625</c:v>
                </c:pt>
                <c:pt idx="1472">
                  <c:v>92.231216430664063</c:v>
                </c:pt>
                <c:pt idx="1473">
                  <c:v>92.208183288574219</c:v>
                </c:pt>
                <c:pt idx="1474">
                  <c:v>92.183624267578125</c:v>
                </c:pt>
                <c:pt idx="1475">
                  <c:v>92.15802001953125</c:v>
                </c:pt>
                <c:pt idx="1476">
                  <c:v>92.131690979003906</c:v>
                </c:pt>
                <c:pt idx="1477">
                  <c:v>92.1046142578125</c:v>
                </c:pt>
                <c:pt idx="1478">
                  <c:v>92.077018737792969</c:v>
                </c:pt>
                <c:pt idx="1479">
                  <c:v>92.049720764160156</c:v>
                </c:pt>
                <c:pt idx="1480">
                  <c:v>92.022483825683594</c:v>
                </c:pt>
                <c:pt idx="1481">
                  <c:v>91.995658874511719</c:v>
                </c:pt>
                <c:pt idx="1482">
                  <c:v>91.968521118164063</c:v>
                </c:pt>
                <c:pt idx="1483">
                  <c:v>91.941650390625</c:v>
                </c:pt>
                <c:pt idx="1484">
                  <c:v>91.915748596191406</c:v>
                </c:pt>
                <c:pt idx="1485">
                  <c:v>91.890296936035156</c:v>
                </c:pt>
                <c:pt idx="1486">
                  <c:v>91.864402770996094</c:v>
                </c:pt>
                <c:pt idx="1487">
                  <c:v>91.83843994140625</c:v>
                </c:pt>
                <c:pt idx="1488">
                  <c:v>91.81268310546875</c:v>
                </c:pt>
                <c:pt idx="1489">
                  <c:v>91.786582946777344</c:v>
                </c:pt>
                <c:pt idx="1490">
                  <c:v>91.760635375976563</c:v>
                </c:pt>
                <c:pt idx="1491">
                  <c:v>91.735214233398438</c:v>
                </c:pt>
                <c:pt idx="1492">
                  <c:v>91.710479736328125</c:v>
                </c:pt>
                <c:pt idx="1493">
                  <c:v>91.685783386230469</c:v>
                </c:pt>
                <c:pt idx="1494">
                  <c:v>91.660881042480469</c:v>
                </c:pt>
                <c:pt idx="1495">
                  <c:v>91.636177062988281</c:v>
                </c:pt>
                <c:pt idx="1496">
                  <c:v>91.611106872558594</c:v>
                </c:pt>
                <c:pt idx="1497">
                  <c:v>91.585899353027344</c:v>
                </c:pt>
                <c:pt idx="1498">
                  <c:v>91.561065673828125</c:v>
                </c:pt>
                <c:pt idx="1499">
                  <c:v>91.536628723144531</c:v>
                </c:pt>
                <c:pt idx="1500">
                  <c:v>91.512115478515625</c:v>
                </c:pt>
                <c:pt idx="1501">
                  <c:v>91.487205505371094</c:v>
                </c:pt>
                <c:pt idx="1502">
                  <c:v>91.462089538574219</c:v>
                </c:pt>
                <c:pt idx="1503">
                  <c:v>91.436691284179688</c:v>
                </c:pt>
                <c:pt idx="1504">
                  <c:v>91.411285400390625</c:v>
                </c:pt>
                <c:pt idx="1505">
                  <c:v>91.385566711425781</c:v>
                </c:pt>
                <c:pt idx="1506">
                  <c:v>91.360359191894531</c:v>
                </c:pt>
                <c:pt idx="1507">
                  <c:v>91.335235595703125</c:v>
                </c:pt>
                <c:pt idx="1508">
                  <c:v>91.309822082519531</c:v>
                </c:pt>
                <c:pt idx="1509">
                  <c:v>91.284576416015625</c:v>
                </c:pt>
                <c:pt idx="1510">
                  <c:v>91.259040832519531</c:v>
                </c:pt>
                <c:pt idx="1511">
                  <c:v>91.23382568359375</c:v>
                </c:pt>
                <c:pt idx="1512">
                  <c:v>91.209213256835938</c:v>
                </c:pt>
                <c:pt idx="1513">
                  <c:v>91.185348510742188</c:v>
                </c:pt>
                <c:pt idx="1514">
                  <c:v>91.1610107421875</c:v>
                </c:pt>
                <c:pt idx="1515">
                  <c:v>91.136817932128906</c:v>
                </c:pt>
                <c:pt idx="1516">
                  <c:v>91.112480163574219</c:v>
                </c:pt>
                <c:pt idx="1517">
                  <c:v>91.088058471679688</c:v>
                </c:pt>
                <c:pt idx="1518">
                  <c:v>91.06341552734375</c:v>
                </c:pt>
                <c:pt idx="1519">
                  <c:v>91.0394287109375</c:v>
                </c:pt>
                <c:pt idx="1520">
                  <c:v>91.015724182128906</c:v>
                </c:pt>
                <c:pt idx="1521">
                  <c:v>90.992591857910156</c:v>
                </c:pt>
                <c:pt idx="1522">
                  <c:v>90.968940734863281</c:v>
                </c:pt>
                <c:pt idx="1523">
                  <c:v>90.945381164550781</c:v>
                </c:pt>
                <c:pt idx="1524">
                  <c:v>90.921791076660156</c:v>
                </c:pt>
                <c:pt idx="1525">
                  <c:v>90.897628784179688</c:v>
                </c:pt>
                <c:pt idx="1526">
                  <c:v>90.8734130859375</c:v>
                </c:pt>
                <c:pt idx="1527">
                  <c:v>90.849197387695313</c:v>
                </c:pt>
                <c:pt idx="1528">
                  <c:v>90.825065612792969</c:v>
                </c:pt>
                <c:pt idx="1529">
                  <c:v>90.800445556640625</c:v>
                </c:pt>
                <c:pt idx="1530">
                  <c:v>90.775039672851563</c:v>
                </c:pt>
                <c:pt idx="1531">
                  <c:v>90.749092102050781</c:v>
                </c:pt>
                <c:pt idx="1532">
                  <c:v>90.72332763671875</c:v>
                </c:pt>
                <c:pt idx="1533">
                  <c:v>90.697402954101563</c:v>
                </c:pt>
                <c:pt idx="1534">
                  <c:v>90.671516418457031</c:v>
                </c:pt>
                <c:pt idx="1535">
                  <c:v>90.646591186523438</c:v>
                </c:pt>
                <c:pt idx="1536">
                  <c:v>90.6217041015625</c:v>
                </c:pt>
                <c:pt idx="1537">
                  <c:v>90.596580505371094</c:v>
                </c:pt>
                <c:pt idx="1538">
                  <c:v>90.571540832519531</c:v>
                </c:pt>
                <c:pt idx="1539">
                  <c:v>90.546043395996094</c:v>
                </c:pt>
                <c:pt idx="1540">
                  <c:v>90.520606994628906</c:v>
                </c:pt>
                <c:pt idx="1541">
                  <c:v>90.495643615722656</c:v>
                </c:pt>
                <c:pt idx="1542">
                  <c:v>90.471031188964844</c:v>
                </c:pt>
                <c:pt idx="1543">
                  <c:v>90.445999145507813</c:v>
                </c:pt>
                <c:pt idx="1544">
                  <c:v>90.420768737792969</c:v>
                </c:pt>
                <c:pt idx="1545">
                  <c:v>90.395675659179688</c:v>
                </c:pt>
                <c:pt idx="1546">
                  <c:v>90.370452880859375</c:v>
                </c:pt>
                <c:pt idx="1547">
                  <c:v>90.34515380859375</c:v>
                </c:pt>
                <c:pt idx="1548">
                  <c:v>90.319969177246094</c:v>
                </c:pt>
                <c:pt idx="1549">
                  <c:v>90.295585632324219</c:v>
                </c:pt>
                <c:pt idx="1550">
                  <c:v>90.2711181640625</c:v>
                </c:pt>
                <c:pt idx="1551">
                  <c:v>90.246444702148438</c:v>
                </c:pt>
                <c:pt idx="1552">
                  <c:v>90.221794128417969</c:v>
                </c:pt>
                <c:pt idx="1553">
                  <c:v>90.197341918945313</c:v>
                </c:pt>
                <c:pt idx="1554">
                  <c:v>90.173042297363281</c:v>
                </c:pt>
                <c:pt idx="1555">
                  <c:v>90.149139404296875</c:v>
                </c:pt>
                <c:pt idx="1556">
                  <c:v>90.12591552734375</c:v>
                </c:pt>
                <c:pt idx="1557">
                  <c:v>90.102882385253906</c:v>
                </c:pt>
                <c:pt idx="1558">
                  <c:v>90.080108642578125</c:v>
                </c:pt>
                <c:pt idx="1559">
                  <c:v>90.056503295898438</c:v>
                </c:pt>
                <c:pt idx="1560">
                  <c:v>90.032920837402344</c:v>
                </c:pt>
                <c:pt idx="1561">
                  <c:v>90.009292602539063</c:v>
                </c:pt>
                <c:pt idx="1562">
                  <c:v>89.985618591308594</c:v>
                </c:pt>
                <c:pt idx="1563">
                  <c:v>89.961822509765625</c:v>
                </c:pt>
                <c:pt idx="1564">
                  <c:v>89.938751220703125</c:v>
                </c:pt>
                <c:pt idx="1565">
                  <c:v>89.915489196777344</c:v>
                </c:pt>
                <c:pt idx="1566">
                  <c:v>89.891899108886719</c:v>
                </c:pt>
                <c:pt idx="1567">
                  <c:v>89.868179321289063</c:v>
                </c:pt>
                <c:pt idx="1568">
                  <c:v>89.84454345703125</c:v>
                </c:pt>
                <c:pt idx="1569">
                  <c:v>89.820884704589844</c:v>
                </c:pt>
                <c:pt idx="1570">
                  <c:v>89.797515869140625</c:v>
                </c:pt>
                <c:pt idx="1571">
                  <c:v>89.774482727050781</c:v>
                </c:pt>
                <c:pt idx="1572">
                  <c:v>89.751121520996094</c:v>
                </c:pt>
                <c:pt idx="1573">
                  <c:v>89.727218627929688</c:v>
                </c:pt>
                <c:pt idx="1574">
                  <c:v>89.702690124511719</c:v>
                </c:pt>
                <c:pt idx="1575">
                  <c:v>89.677833557128906</c:v>
                </c:pt>
                <c:pt idx="1576">
                  <c:v>89.652610778808594</c:v>
                </c:pt>
                <c:pt idx="1577">
                  <c:v>89.627433776855469</c:v>
                </c:pt>
                <c:pt idx="1578">
                  <c:v>89.602569580078125</c:v>
                </c:pt>
                <c:pt idx="1579">
                  <c:v>89.577651977539063</c:v>
                </c:pt>
                <c:pt idx="1580">
                  <c:v>89.549530029296875</c:v>
                </c:pt>
                <c:pt idx="1581">
                  <c:v>89.516372680664063</c:v>
                </c:pt>
                <c:pt idx="1582">
                  <c:v>89.475830078125</c:v>
                </c:pt>
                <c:pt idx="1583">
                  <c:v>89.428916931152344</c:v>
                </c:pt>
                <c:pt idx="1584">
                  <c:v>89.379074096679688</c:v>
                </c:pt>
                <c:pt idx="1585">
                  <c:v>89.333564758300781</c:v>
                </c:pt>
                <c:pt idx="1586">
                  <c:v>89.297233581542969</c:v>
                </c:pt>
                <c:pt idx="1587">
                  <c:v>89.274208068847656</c:v>
                </c:pt>
                <c:pt idx="1588">
                  <c:v>89.265144348144531</c:v>
                </c:pt>
                <c:pt idx="1589">
                  <c:v>89.265144348144531</c:v>
                </c:pt>
                <c:pt idx="1590">
                  <c:v>89.270256042480469</c:v>
                </c:pt>
                <c:pt idx="1591">
                  <c:v>89.275146484375</c:v>
                </c:pt>
                <c:pt idx="1592">
                  <c:v>89.275146484375</c:v>
                </c:pt>
                <c:pt idx="1593">
                  <c:v>89.272048950195313</c:v>
                </c:pt>
                <c:pt idx="1594">
                  <c:v>89.261589050292969</c:v>
                </c:pt>
                <c:pt idx="1595">
                  <c:v>89.245140075683594</c:v>
                </c:pt>
                <c:pt idx="1596">
                  <c:v>89.224205017089844</c:v>
                </c:pt>
                <c:pt idx="1597">
                  <c:v>89.199211120605469</c:v>
                </c:pt>
                <c:pt idx="1598">
                  <c:v>89.171485900878906</c:v>
                </c:pt>
                <c:pt idx="1599">
                  <c:v>89.141769409179688</c:v>
                </c:pt>
                <c:pt idx="1600">
                  <c:v>89.110809326171875</c:v>
                </c:pt>
                <c:pt idx="1601">
                  <c:v>89.079147338867188</c:v>
                </c:pt>
                <c:pt idx="1602">
                  <c:v>89.04718017578125</c:v>
                </c:pt>
                <c:pt idx="1603">
                  <c:v>89.014381408691406</c:v>
                </c:pt>
                <c:pt idx="1604">
                  <c:v>88.981697082519531</c:v>
                </c:pt>
                <c:pt idx="1605">
                  <c:v>88.949264526367188</c:v>
                </c:pt>
                <c:pt idx="1606">
                  <c:v>88.917106628417969</c:v>
                </c:pt>
                <c:pt idx="1607">
                  <c:v>88.886367797851563</c:v>
                </c:pt>
                <c:pt idx="1608">
                  <c:v>88.857673645019531</c:v>
                </c:pt>
                <c:pt idx="1609">
                  <c:v>88.830039978027344</c:v>
                </c:pt>
                <c:pt idx="1610">
                  <c:v>88.80438232421875</c:v>
                </c:pt>
                <c:pt idx="1611">
                  <c:v>88.780181884765625</c:v>
                </c:pt>
                <c:pt idx="1612">
                  <c:v>88.75714111328125</c:v>
                </c:pt>
                <c:pt idx="1613">
                  <c:v>88.735420227050781</c:v>
                </c:pt>
                <c:pt idx="1614">
                  <c:v>88.715469360351563</c:v>
                </c:pt>
                <c:pt idx="1615">
                  <c:v>88.696151733398438</c:v>
                </c:pt>
                <c:pt idx="1616">
                  <c:v>88.677650451660156</c:v>
                </c:pt>
                <c:pt idx="1617">
                  <c:v>88.660064697265625</c:v>
                </c:pt>
                <c:pt idx="1618">
                  <c:v>88.642196655273438</c:v>
                </c:pt>
                <c:pt idx="1619">
                  <c:v>88.623626708984375</c:v>
                </c:pt>
                <c:pt idx="1620">
                  <c:v>88.605049133300781</c:v>
                </c:pt>
                <c:pt idx="1621">
                  <c:v>88.586128234863281</c:v>
                </c:pt>
                <c:pt idx="1622">
                  <c:v>88.566513061523438</c:v>
                </c:pt>
                <c:pt idx="1623">
                  <c:v>88.546394348144531</c:v>
                </c:pt>
                <c:pt idx="1624">
                  <c:v>88.526252746582031</c:v>
                </c:pt>
                <c:pt idx="1625">
                  <c:v>88.505134582519531</c:v>
                </c:pt>
                <c:pt idx="1626">
                  <c:v>88.482002258300781</c:v>
                </c:pt>
                <c:pt idx="1627">
                  <c:v>88.457466125488281</c:v>
                </c:pt>
                <c:pt idx="1628">
                  <c:v>88.431808471679688</c:v>
                </c:pt>
                <c:pt idx="1629">
                  <c:v>88.405342102050781</c:v>
                </c:pt>
                <c:pt idx="1630">
                  <c:v>88.378318786621094</c:v>
                </c:pt>
                <c:pt idx="1631">
                  <c:v>88.351608276367188</c:v>
                </c:pt>
                <c:pt idx="1632">
                  <c:v>88.322998046875</c:v>
                </c:pt>
                <c:pt idx="1633">
                  <c:v>88.292396545410156</c:v>
                </c:pt>
                <c:pt idx="1634">
                  <c:v>88.261238098144531</c:v>
                </c:pt>
                <c:pt idx="1635">
                  <c:v>88.229690551757813</c:v>
                </c:pt>
                <c:pt idx="1636">
                  <c:v>88.199897766113281</c:v>
                </c:pt>
                <c:pt idx="1637">
                  <c:v>88.173797607421875</c:v>
                </c:pt>
                <c:pt idx="1638">
                  <c:v>88.151969909667969</c:v>
                </c:pt>
                <c:pt idx="1639">
                  <c:v>88.133445739746094</c:v>
                </c:pt>
                <c:pt idx="1640">
                  <c:v>88.117416381835938</c:v>
                </c:pt>
                <c:pt idx="1641">
                  <c:v>88.100975036621094</c:v>
                </c:pt>
                <c:pt idx="1642">
                  <c:v>88.083549499511719</c:v>
                </c:pt>
                <c:pt idx="1643">
                  <c:v>88.067024230957031</c:v>
                </c:pt>
                <c:pt idx="1644">
                  <c:v>88.050834655761719</c:v>
                </c:pt>
                <c:pt idx="1645">
                  <c:v>88.034469604492188</c:v>
                </c:pt>
                <c:pt idx="1646">
                  <c:v>88.01641845703125</c:v>
                </c:pt>
                <c:pt idx="1647">
                  <c:v>87.997833251953125</c:v>
                </c:pt>
                <c:pt idx="1648">
                  <c:v>87.976409912109375</c:v>
                </c:pt>
                <c:pt idx="1649">
                  <c:v>87.951881408691406</c:v>
                </c:pt>
                <c:pt idx="1650">
                  <c:v>87.92340087890625</c:v>
                </c:pt>
                <c:pt idx="1651">
                  <c:v>87.89447021484375</c:v>
                </c:pt>
                <c:pt idx="1652">
                  <c:v>87.864906311035156</c:v>
                </c:pt>
                <c:pt idx="1653">
                  <c:v>87.835075378417969</c:v>
                </c:pt>
                <c:pt idx="1654">
                  <c:v>87.805831909179688</c:v>
                </c:pt>
                <c:pt idx="1655">
                  <c:v>87.778411865234375</c:v>
                </c:pt>
                <c:pt idx="1656">
                  <c:v>87.751724243164063</c:v>
                </c:pt>
                <c:pt idx="1657">
                  <c:v>87.726608276367188</c:v>
                </c:pt>
                <c:pt idx="1658">
                  <c:v>87.702835083007813</c:v>
                </c:pt>
                <c:pt idx="1659">
                  <c:v>87.679985046386719</c:v>
                </c:pt>
                <c:pt idx="1660">
                  <c:v>87.658554077148438</c:v>
                </c:pt>
                <c:pt idx="1661">
                  <c:v>87.638717651367188</c:v>
                </c:pt>
                <c:pt idx="1662">
                  <c:v>87.619522094726563</c:v>
                </c:pt>
                <c:pt idx="1663">
                  <c:v>87.60076904296875</c:v>
                </c:pt>
                <c:pt idx="1664">
                  <c:v>87.582267761230469</c:v>
                </c:pt>
                <c:pt idx="1665">
                  <c:v>87.563240051269531</c:v>
                </c:pt>
                <c:pt idx="1666">
                  <c:v>87.544013977050781</c:v>
                </c:pt>
                <c:pt idx="1667">
                  <c:v>87.524635314941406</c:v>
                </c:pt>
                <c:pt idx="1668">
                  <c:v>87.504562377929688</c:v>
                </c:pt>
                <c:pt idx="1669">
                  <c:v>87.484451293945313</c:v>
                </c:pt>
                <c:pt idx="1670">
                  <c:v>87.464271545410156</c:v>
                </c:pt>
                <c:pt idx="1671">
                  <c:v>87.443183898925781</c:v>
                </c:pt>
                <c:pt idx="1672">
                  <c:v>87.421394348144531</c:v>
                </c:pt>
                <c:pt idx="1673">
                  <c:v>87.398208618164063</c:v>
                </c:pt>
                <c:pt idx="1674">
                  <c:v>87.374107360839844</c:v>
                </c:pt>
                <c:pt idx="1675">
                  <c:v>87.348556518554688</c:v>
                </c:pt>
                <c:pt idx="1676">
                  <c:v>87.322311401367188</c:v>
                </c:pt>
                <c:pt idx="1677">
                  <c:v>87.295356750488281</c:v>
                </c:pt>
                <c:pt idx="1678">
                  <c:v>87.268630981445313</c:v>
                </c:pt>
                <c:pt idx="1679">
                  <c:v>87.241996765136719</c:v>
                </c:pt>
                <c:pt idx="1680">
                  <c:v>87.215019226074219</c:v>
                </c:pt>
                <c:pt idx="1681">
                  <c:v>87.187942504882813</c:v>
                </c:pt>
                <c:pt idx="1682">
                  <c:v>87.161048889160156</c:v>
                </c:pt>
                <c:pt idx="1683">
                  <c:v>87.134796142578125</c:v>
                </c:pt>
                <c:pt idx="1684">
                  <c:v>87.109397888183594</c:v>
                </c:pt>
                <c:pt idx="1685">
                  <c:v>87.085159301757813</c:v>
                </c:pt>
                <c:pt idx="1686">
                  <c:v>87.062652587890625</c:v>
                </c:pt>
                <c:pt idx="1687">
                  <c:v>87.040908813476563</c:v>
                </c:pt>
                <c:pt idx="1688">
                  <c:v>87.019088745117188</c:v>
                </c:pt>
                <c:pt idx="1689">
                  <c:v>86.997543334960938</c:v>
                </c:pt>
                <c:pt idx="1690">
                  <c:v>86.976829528808594</c:v>
                </c:pt>
                <c:pt idx="1691">
                  <c:v>86.956451416015625</c:v>
                </c:pt>
                <c:pt idx="1692">
                  <c:v>86.936614990234375</c:v>
                </c:pt>
                <c:pt idx="1693">
                  <c:v>86.91778564453125</c:v>
                </c:pt>
                <c:pt idx="1694">
                  <c:v>86.899345397949219</c:v>
                </c:pt>
                <c:pt idx="1695">
                  <c:v>86.880851745605469</c:v>
                </c:pt>
                <c:pt idx="1696">
                  <c:v>86.860580444335938</c:v>
                </c:pt>
                <c:pt idx="1697">
                  <c:v>86.843276977539063</c:v>
                </c:pt>
                <c:pt idx="1698">
                  <c:v>86.822990417480469</c:v>
                </c:pt>
                <c:pt idx="1699">
                  <c:v>86.802162170410156</c:v>
                </c:pt>
                <c:pt idx="1700">
                  <c:v>86.78106689453125</c:v>
                </c:pt>
                <c:pt idx="1701">
                  <c:v>86.761322021484375</c:v>
                </c:pt>
                <c:pt idx="1702">
                  <c:v>86.736106872558594</c:v>
                </c:pt>
                <c:pt idx="1703">
                  <c:v>86.715713500976563</c:v>
                </c:pt>
                <c:pt idx="1704">
                  <c:v>86.693595886230469</c:v>
                </c:pt>
                <c:pt idx="1705">
                  <c:v>86.671142578125</c:v>
                </c:pt>
                <c:pt idx="1706">
                  <c:v>86.647575378417969</c:v>
                </c:pt>
                <c:pt idx="1707">
                  <c:v>86.625167846679688</c:v>
                </c:pt>
                <c:pt idx="1708">
                  <c:v>86.600006103515625</c:v>
                </c:pt>
                <c:pt idx="1709">
                  <c:v>86.575920104980469</c:v>
                </c:pt>
                <c:pt idx="1710">
                  <c:v>86.551460266113281</c:v>
                </c:pt>
                <c:pt idx="1711">
                  <c:v>86.527992248535156</c:v>
                </c:pt>
                <c:pt idx="1712">
                  <c:v>86.50457763671875</c:v>
                </c:pt>
                <c:pt idx="1713">
                  <c:v>86.481559753417969</c:v>
                </c:pt>
                <c:pt idx="1714">
                  <c:v>86.457855224609375</c:v>
                </c:pt>
                <c:pt idx="1715">
                  <c:v>86.434280395507813</c:v>
                </c:pt>
                <c:pt idx="1716">
                  <c:v>86.410614013671875</c:v>
                </c:pt>
                <c:pt idx="1717">
                  <c:v>86.387138366699219</c:v>
                </c:pt>
                <c:pt idx="1718">
                  <c:v>86.363868713378906</c:v>
                </c:pt>
                <c:pt idx="1719">
                  <c:v>86.34173583984375</c:v>
                </c:pt>
                <c:pt idx="1720">
                  <c:v>86.320281982421875</c:v>
                </c:pt>
                <c:pt idx="1721">
                  <c:v>86.298858642578125</c:v>
                </c:pt>
                <c:pt idx="1722">
                  <c:v>86.277046203613281</c:v>
                </c:pt>
                <c:pt idx="1723">
                  <c:v>86.255241394042969</c:v>
                </c:pt>
                <c:pt idx="1724">
                  <c:v>86.23358154296875</c:v>
                </c:pt>
                <c:pt idx="1725">
                  <c:v>86.211502075195313</c:v>
                </c:pt>
                <c:pt idx="1726">
                  <c:v>86.189582824707031</c:v>
                </c:pt>
                <c:pt idx="1727">
                  <c:v>86.168670654296875</c:v>
                </c:pt>
                <c:pt idx="1728">
                  <c:v>86.147857666015625</c:v>
                </c:pt>
                <c:pt idx="1729">
                  <c:v>86.127021789550781</c:v>
                </c:pt>
                <c:pt idx="1730">
                  <c:v>86.106224060058594</c:v>
                </c:pt>
                <c:pt idx="1731">
                  <c:v>86.084686279296875</c:v>
                </c:pt>
                <c:pt idx="1732">
                  <c:v>86.063407897949219</c:v>
                </c:pt>
                <c:pt idx="1733">
                  <c:v>86.04217529296875</c:v>
                </c:pt>
                <c:pt idx="1734">
                  <c:v>86.021293640136719</c:v>
                </c:pt>
                <c:pt idx="1735">
                  <c:v>86.000946044921875</c:v>
                </c:pt>
                <c:pt idx="1736">
                  <c:v>85.981559753417969</c:v>
                </c:pt>
                <c:pt idx="1737">
                  <c:v>85.962211608886719</c:v>
                </c:pt>
                <c:pt idx="1738">
                  <c:v>85.942901611328125</c:v>
                </c:pt>
                <c:pt idx="1739">
                  <c:v>85.922683715820313</c:v>
                </c:pt>
                <c:pt idx="1740">
                  <c:v>85.901679992675781</c:v>
                </c:pt>
                <c:pt idx="1741">
                  <c:v>85.880081176757813</c:v>
                </c:pt>
                <c:pt idx="1742">
                  <c:v>85.857742309570313</c:v>
                </c:pt>
                <c:pt idx="1743">
                  <c:v>85.834869384765625</c:v>
                </c:pt>
                <c:pt idx="1744">
                  <c:v>85.81207275390625</c:v>
                </c:pt>
                <c:pt idx="1745">
                  <c:v>85.789756774902344</c:v>
                </c:pt>
                <c:pt idx="1746">
                  <c:v>85.767791748046875</c:v>
                </c:pt>
                <c:pt idx="1747">
                  <c:v>85.745155334472656</c:v>
                </c:pt>
                <c:pt idx="1748">
                  <c:v>85.722068786621094</c:v>
                </c:pt>
                <c:pt idx="1749">
                  <c:v>85.698905944824219</c:v>
                </c:pt>
                <c:pt idx="1750">
                  <c:v>85.675712585449219</c:v>
                </c:pt>
                <c:pt idx="1751">
                  <c:v>85.652145385742188</c:v>
                </c:pt>
                <c:pt idx="1752">
                  <c:v>85.629447937011719</c:v>
                </c:pt>
                <c:pt idx="1753">
                  <c:v>85.607566833496094</c:v>
                </c:pt>
                <c:pt idx="1754">
                  <c:v>85.585769653320313</c:v>
                </c:pt>
                <c:pt idx="1755">
                  <c:v>85.563301086425781</c:v>
                </c:pt>
                <c:pt idx="1756">
                  <c:v>85.540885925292969</c:v>
                </c:pt>
                <c:pt idx="1757">
                  <c:v>85.518623352050781</c:v>
                </c:pt>
                <c:pt idx="1758">
                  <c:v>85.496551513671875</c:v>
                </c:pt>
                <c:pt idx="1759">
                  <c:v>85.474617004394531</c:v>
                </c:pt>
                <c:pt idx="1760">
                  <c:v>85.453475952148438</c:v>
                </c:pt>
                <c:pt idx="1761">
                  <c:v>85.432426452636719</c:v>
                </c:pt>
                <c:pt idx="1762">
                  <c:v>85.411811828613281</c:v>
                </c:pt>
                <c:pt idx="1763">
                  <c:v>85.391098022460938</c:v>
                </c:pt>
                <c:pt idx="1764">
                  <c:v>85.369903564453125</c:v>
                </c:pt>
                <c:pt idx="1765">
                  <c:v>85.348876953125</c:v>
                </c:pt>
                <c:pt idx="1766">
                  <c:v>85.328025817871094</c:v>
                </c:pt>
                <c:pt idx="1767">
                  <c:v>85.307327270507813</c:v>
                </c:pt>
                <c:pt idx="1768">
                  <c:v>85.287200927734375</c:v>
                </c:pt>
                <c:pt idx="1769">
                  <c:v>85.267433166503906</c:v>
                </c:pt>
                <c:pt idx="1770">
                  <c:v>85.247901916503906</c:v>
                </c:pt>
                <c:pt idx="1771">
                  <c:v>85.228607177734375</c:v>
                </c:pt>
                <c:pt idx="1772">
                  <c:v>85.208572387695313</c:v>
                </c:pt>
                <c:pt idx="1773">
                  <c:v>85.188461303710938</c:v>
                </c:pt>
                <c:pt idx="1774">
                  <c:v>85.168632507324219</c:v>
                </c:pt>
                <c:pt idx="1775">
                  <c:v>85.14837646484375</c:v>
                </c:pt>
                <c:pt idx="1776">
                  <c:v>85.128303527832031</c:v>
                </c:pt>
                <c:pt idx="1777">
                  <c:v>85.108802795410156</c:v>
                </c:pt>
                <c:pt idx="1778">
                  <c:v>85.089431762695313</c:v>
                </c:pt>
                <c:pt idx="1779">
                  <c:v>85.070297241210938</c:v>
                </c:pt>
                <c:pt idx="1780">
                  <c:v>85.051589965820313</c:v>
                </c:pt>
                <c:pt idx="1781">
                  <c:v>85.031883239746094</c:v>
                </c:pt>
                <c:pt idx="1782">
                  <c:v>85.011711120605469</c:v>
                </c:pt>
                <c:pt idx="1783">
                  <c:v>84.991569519042969</c:v>
                </c:pt>
                <c:pt idx="1784">
                  <c:v>84.971290588378906</c:v>
                </c:pt>
                <c:pt idx="1785">
                  <c:v>84.951255798339844</c:v>
                </c:pt>
                <c:pt idx="1786">
                  <c:v>84.9317626953125</c:v>
                </c:pt>
                <c:pt idx="1787">
                  <c:v>84.912696838378906</c:v>
                </c:pt>
                <c:pt idx="1788">
                  <c:v>84.893577575683594</c:v>
                </c:pt>
                <c:pt idx="1789">
                  <c:v>84.874061584472656</c:v>
                </c:pt>
                <c:pt idx="1790">
                  <c:v>84.853645324707031</c:v>
                </c:pt>
                <c:pt idx="1791">
                  <c:v>84.832839965820313</c:v>
                </c:pt>
                <c:pt idx="1792">
                  <c:v>84.811813354492188</c:v>
                </c:pt>
                <c:pt idx="1793">
                  <c:v>84.790550231933594</c:v>
                </c:pt>
                <c:pt idx="1794">
                  <c:v>84.769081115722656</c:v>
                </c:pt>
                <c:pt idx="1795">
                  <c:v>84.748054504394531</c:v>
                </c:pt>
                <c:pt idx="1796">
                  <c:v>84.727027893066406</c:v>
                </c:pt>
                <c:pt idx="1797">
                  <c:v>84.706016540527344</c:v>
                </c:pt>
                <c:pt idx="1798">
                  <c:v>84.684051513671875</c:v>
                </c:pt>
                <c:pt idx="1799">
                  <c:v>84.661338806152344</c:v>
                </c:pt>
                <c:pt idx="1800">
                  <c:v>84.63848876953125</c:v>
                </c:pt>
                <c:pt idx="1801">
                  <c:v>84.615463256835938</c:v>
                </c:pt>
                <c:pt idx="1802">
                  <c:v>84.592498779296875</c:v>
                </c:pt>
                <c:pt idx="1803">
                  <c:v>84.570343017578125</c:v>
                </c:pt>
                <c:pt idx="1804">
                  <c:v>84.549003601074219</c:v>
                </c:pt>
                <c:pt idx="1805">
                  <c:v>84.527847290039063</c:v>
                </c:pt>
                <c:pt idx="1806">
                  <c:v>84.506446838378906</c:v>
                </c:pt>
                <c:pt idx="1807">
                  <c:v>84.485054016113281</c:v>
                </c:pt>
                <c:pt idx="1808">
                  <c:v>84.463775634765625</c:v>
                </c:pt>
                <c:pt idx="1809">
                  <c:v>84.442306518554688</c:v>
                </c:pt>
                <c:pt idx="1810">
                  <c:v>84.421211242675781</c:v>
                </c:pt>
                <c:pt idx="1811">
                  <c:v>84.400978088378906</c:v>
                </c:pt>
                <c:pt idx="1812">
                  <c:v>84.380867004394531</c:v>
                </c:pt>
                <c:pt idx="1813">
                  <c:v>84.361175537109375</c:v>
                </c:pt>
                <c:pt idx="1814">
                  <c:v>84.34246826171875</c:v>
                </c:pt>
                <c:pt idx="1815">
                  <c:v>84.323310852050781</c:v>
                </c:pt>
                <c:pt idx="1816">
                  <c:v>84.303932189941406</c:v>
                </c:pt>
                <c:pt idx="1817">
                  <c:v>84.285186767578125</c:v>
                </c:pt>
                <c:pt idx="1818">
                  <c:v>84.266891479492188</c:v>
                </c:pt>
                <c:pt idx="1819">
                  <c:v>84.249160766601563</c:v>
                </c:pt>
                <c:pt idx="1820">
                  <c:v>84.232330322265625</c:v>
                </c:pt>
                <c:pt idx="1821">
                  <c:v>84.216812133789063</c:v>
                </c:pt>
                <c:pt idx="1822">
                  <c:v>84.201187133789063</c:v>
                </c:pt>
                <c:pt idx="1823">
                  <c:v>84.185882568359375</c:v>
                </c:pt>
                <c:pt idx="1824">
                  <c:v>84.170608520507813</c:v>
                </c:pt>
                <c:pt idx="1825">
                  <c:v>84.1546630859375</c:v>
                </c:pt>
                <c:pt idx="1826">
                  <c:v>84.138084411621094</c:v>
                </c:pt>
                <c:pt idx="1827">
                  <c:v>84.121238708496094</c:v>
                </c:pt>
                <c:pt idx="1828">
                  <c:v>84.103614807128906</c:v>
                </c:pt>
                <c:pt idx="1829">
                  <c:v>84.085151672363281</c:v>
                </c:pt>
                <c:pt idx="1830">
                  <c:v>84.066390991210938</c:v>
                </c:pt>
                <c:pt idx="1831">
                  <c:v>84.047264099121094</c:v>
                </c:pt>
                <c:pt idx="1832">
                  <c:v>84.027511596679688</c:v>
                </c:pt>
                <c:pt idx="1833">
                  <c:v>84.007431030273438</c:v>
                </c:pt>
                <c:pt idx="1834">
                  <c:v>83.986640930175781</c:v>
                </c:pt>
                <c:pt idx="1835">
                  <c:v>83.964515686035156</c:v>
                </c:pt>
                <c:pt idx="1836">
                  <c:v>83.942489624023438</c:v>
                </c:pt>
                <c:pt idx="1837">
                  <c:v>83.920516967773438</c:v>
                </c:pt>
                <c:pt idx="1838">
                  <c:v>83.898712158203125</c:v>
                </c:pt>
                <c:pt idx="1839">
                  <c:v>83.877609252929688</c:v>
                </c:pt>
                <c:pt idx="1840">
                  <c:v>83.857658386230469</c:v>
                </c:pt>
                <c:pt idx="1841">
                  <c:v>83.837966918945313</c:v>
                </c:pt>
                <c:pt idx="1842">
                  <c:v>83.818840026855469</c:v>
                </c:pt>
                <c:pt idx="1843">
                  <c:v>83.799484252929688</c:v>
                </c:pt>
                <c:pt idx="1844">
                  <c:v>83.780120849609375</c:v>
                </c:pt>
                <c:pt idx="1845">
                  <c:v>83.760848999023438</c:v>
                </c:pt>
                <c:pt idx="1846">
                  <c:v>83.741363525390625</c:v>
                </c:pt>
                <c:pt idx="1847">
                  <c:v>83.721931457519531</c:v>
                </c:pt>
                <c:pt idx="1848">
                  <c:v>83.703125</c:v>
                </c:pt>
                <c:pt idx="1849">
                  <c:v>83.684593200683594</c:v>
                </c:pt>
                <c:pt idx="1850">
                  <c:v>83.6663818359375</c:v>
                </c:pt>
                <c:pt idx="1851">
                  <c:v>83.648635864257813</c:v>
                </c:pt>
                <c:pt idx="1852">
                  <c:v>83.6302490234375</c:v>
                </c:pt>
                <c:pt idx="1853">
                  <c:v>83.610946655273438</c:v>
                </c:pt>
                <c:pt idx="1854">
                  <c:v>83.591445922851563</c:v>
                </c:pt>
                <c:pt idx="1855">
                  <c:v>83.572196960449219</c:v>
                </c:pt>
                <c:pt idx="1856">
                  <c:v>83.552757263183594</c:v>
                </c:pt>
                <c:pt idx="1857">
                  <c:v>83.534011840820313</c:v>
                </c:pt>
                <c:pt idx="1858">
                  <c:v>83.5166015625</c:v>
                </c:pt>
                <c:pt idx="1859">
                  <c:v>83.499397277832031</c:v>
                </c:pt>
                <c:pt idx="1860">
                  <c:v>83.482688903808594</c:v>
                </c:pt>
                <c:pt idx="1861">
                  <c:v>83.466415405273438</c:v>
                </c:pt>
                <c:pt idx="1862">
                  <c:v>83.449943542480469</c:v>
                </c:pt>
                <c:pt idx="1863">
                  <c:v>83.433418273925781</c:v>
                </c:pt>
                <c:pt idx="1864">
                  <c:v>83.41680908203125</c:v>
                </c:pt>
                <c:pt idx="1865">
                  <c:v>83.399864196777344</c:v>
                </c:pt>
                <c:pt idx="1866">
                  <c:v>83.382644653320313</c:v>
                </c:pt>
                <c:pt idx="1867">
                  <c:v>83.365531921386719</c:v>
                </c:pt>
                <c:pt idx="1868">
                  <c:v>83.348899841308594</c:v>
                </c:pt>
                <c:pt idx="1869">
                  <c:v>83.332321166992188</c:v>
                </c:pt>
                <c:pt idx="1870">
                  <c:v>83.315757751464844</c:v>
                </c:pt>
                <c:pt idx="1871">
                  <c:v>83.299407958984375</c:v>
                </c:pt>
                <c:pt idx="1872">
                  <c:v>83.282852172851563</c:v>
                </c:pt>
                <c:pt idx="1873">
                  <c:v>83.264900207519531</c:v>
                </c:pt>
                <c:pt idx="1874">
                  <c:v>83.24664306640625</c:v>
                </c:pt>
                <c:pt idx="1875">
                  <c:v>83.2279052734375</c:v>
                </c:pt>
                <c:pt idx="1876">
                  <c:v>83.208755493164063</c:v>
                </c:pt>
                <c:pt idx="1877">
                  <c:v>83.189231872558594</c:v>
                </c:pt>
                <c:pt idx="1878">
                  <c:v>83.170516967773438</c:v>
                </c:pt>
                <c:pt idx="1879">
                  <c:v>83.151748657226563</c:v>
                </c:pt>
                <c:pt idx="1880">
                  <c:v>83.132560729980469</c:v>
                </c:pt>
                <c:pt idx="1881">
                  <c:v>83.113151550292969</c:v>
                </c:pt>
                <c:pt idx="1882">
                  <c:v>83.092796325683594</c:v>
                </c:pt>
                <c:pt idx="1883">
                  <c:v>83.071754455566406</c:v>
                </c:pt>
                <c:pt idx="1884">
                  <c:v>83.050453186035156</c:v>
                </c:pt>
                <c:pt idx="1885">
                  <c:v>83.028861999511719</c:v>
                </c:pt>
                <c:pt idx="1886">
                  <c:v>83.007614135742188</c:v>
                </c:pt>
                <c:pt idx="1887">
                  <c:v>82.987258911132813</c:v>
                </c:pt>
                <c:pt idx="1888">
                  <c:v>82.967620849609375</c:v>
                </c:pt>
                <c:pt idx="1889">
                  <c:v>82.948829650878906</c:v>
                </c:pt>
                <c:pt idx="1890">
                  <c:v>82.930877685546875</c:v>
                </c:pt>
                <c:pt idx="1891">
                  <c:v>82.912834167480469</c:v>
                </c:pt>
                <c:pt idx="1892">
                  <c:v>82.8951416015625</c:v>
                </c:pt>
                <c:pt idx="1893">
                  <c:v>82.878288269042969</c:v>
                </c:pt>
                <c:pt idx="1894">
                  <c:v>82.862052917480469</c:v>
                </c:pt>
                <c:pt idx="1895">
                  <c:v>82.846115112304688</c:v>
                </c:pt>
                <c:pt idx="1896">
                  <c:v>82.831161499023438</c:v>
                </c:pt>
                <c:pt idx="1897">
                  <c:v>82.816871643066406</c:v>
                </c:pt>
                <c:pt idx="1898">
                  <c:v>82.80255126953125</c:v>
                </c:pt>
                <c:pt idx="1899">
                  <c:v>82.787887573242188</c:v>
                </c:pt>
                <c:pt idx="1900">
                  <c:v>82.772850036621094</c:v>
                </c:pt>
                <c:pt idx="1901">
                  <c:v>82.757736206054688</c:v>
                </c:pt>
                <c:pt idx="1902">
                  <c:v>82.741828918457031</c:v>
                </c:pt>
                <c:pt idx="1903">
                  <c:v>82.725234985351563</c:v>
                </c:pt>
                <c:pt idx="1904">
                  <c:v>82.708625793457031</c:v>
                </c:pt>
                <c:pt idx="1905">
                  <c:v>82.691680908203125</c:v>
                </c:pt>
                <c:pt idx="1906">
                  <c:v>82.674423217773438</c:v>
                </c:pt>
                <c:pt idx="1907">
                  <c:v>82.657447814941406</c:v>
                </c:pt>
                <c:pt idx="1908">
                  <c:v>82.640739440917969</c:v>
                </c:pt>
                <c:pt idx="1909">
                  <c:v>82.621307373046875</c:v>
                </c:pt>
                <c:pt idx="1910">
                  <c:v>82.599723815917969</c:v>
                </c:pt>
                <c:pt idx="1911">
                  <c:v>82.575065612792969</c:v>
                </c:pt>
                <c:pt idx="1912">
                  <c:v>82.547576904296875</c:v>
                </c:pt>
                <c:pt idx="1913">
                  <c:v>82.5206298828125</c:v>
                </c:pt>
                <c:pt idx="1914">
                  <c:v>82.497879028320313</c:v>
                </c:pt>
                <c:pt idx="1915">
                  <c:v>82.478973388671875</c:v>
                </c:pt>
                <c:pt idx="1916">
                  <c:v>82.464859008789063</c:v>
                </c:pt>
                <c:pt idx="1917">
                  <c:v>82.455177307128906</c:v>
                </c:pt>
                <c:pt idx="1918">
                  <c:v>82.446739196777344</c:v>
                </c:pt>
                <c:pt idx="1919">
                  <c:v>82.437393188476563</c:v>
                </c:pt>
                <c:pt idx="1920">
                  <c:v>82.427276611328125</c:v>
                </c:pt>
                <c:pt idx="1921">
                  <c:v>82.41632080078125</c:v>
                </c:pt>
                <c:pt idx="1922">
                  <c:v>82.40399169921875</c:v>
                </c:pt>
                <c:pt idx="1923">
                  <c:v>82.389595031738281</c:v>
                </c:pt>
                <c:pt idx="1924">
                  <c:v>82.372718811035156</c:v>
                </c:pt>
                <c:pt idx="1925">
                  <c:v>82.352073669433594</c:v>
                </c:pt>
                <c:pt idx="1926">
                  <c:v>82.327880859375</c:v>
                </c:pt>
                <c:pt idx="1927">
                  <c:v>82.300491333007813</c:v>
                </c:pt>
                <c:pt idx="1928">
                  <c:v>82.271583557128906</c:v>
                </c:pt>
                <c:pt idx="1929">
                  <c:v>82.244842529296875</c:v>
                </c:pt>
                <c:pt idx="1930">
                  <c:v>82.222381591796875</c:v>
                </c:pt>
                <c:pt idx="1931">
                  <c:v>82.204147338867188</c:v>
                </c:pt>
                <c:pt idx="1932">
                  <c:v>82.188888549804688</c:v>
                </c:pt>
                <c:pt idx="1933">
                  <c:v>82.177047729492188</c:v>
                </c:pt>
                <c:pt idx="1934">
                  <c:v>82.166015625</c:v>
                </c:pt>
                <c:pt idx="1935">
                  <c:v>82.154594421386719</c:v>
                </c:pt>
                <c:pt idx="1936">
                  <c:v>82.142425537109375</c:v>
                </c:pt>
                <c:pt idx="1937">
                  <c:v>82.130622863769531</c:v>
                </c:pt>
                <c:pt idx="1938">
                  <c:v>82.118133544921875</c:v>
                </c:pt>
                <c:pt idx="1939">
                  <c:v>82.104751586914063</c:v>
                </c:pt>
                <c:pt idx="1940">
                  <c:v>82.089942932128906</c:v>
                </c:pt>
                <c:pt idx="1941">
                  <c:v>82.074050903320313</c:v>
                </c:pt>
                <c:pt idx="1942">
                  <c:v>82.057037353515625</c:v>
                </c:pt>
                <c:pt idx="1943">
                  <c:v>82.038864135742188</c:v>
                </c:pt>
                <c:pt idx="1944">
                  <c:v>82.01959228515625</c:v>
                </c:pt>
                <c:pt idx="1945">
                  <c:v>81.999893188476563</c:v>
                </c:pt>
                <c:pt idx="1946">
                  <c:v>81.979835510253906</c:v>
                </c:pt>
                <c:pt idx="1947">
                  <c:v>81.959671020507813</c:v>
                </c:pt>
                <c:pt idx="1948">
                  <c:v>81.9400634765625</c:v>
                </c:pt>
                <c:pt idx="1949">
                  <c:v>81.921188354492188</c:v>
                </c:pt>
                <c:pt idx="1950">
                  <c:v>81.90240478515625</c:v>
                </c:pt>
                <c:pt idx="1951">
                  <c:v>81.884033203125</c:v>
                </c:pt>
                <c:pt idx="1952">
                  <c:v>81.865829467773438</c:v>
                </c:pt>
                <c:pt idx="1953">
                  <c:v>81.846420288085938</c:v>
                </c:pt>
                <c:pt idx="1954">
                  <c:v>81.826919555664063</c:v>
                </c:pt>
                <c:pt idx="1955">
                  <c:v>81.807823181152344</c:v>
                </c:pt>
                <c:pt idx="1956">
                  <c:v>81.789009094238281</c:v>
                </c:pt>
                <c:pt idx="1957">
                  <c:v>81.770721435546875</c:v>
                </c:pt>
                <c:pt idx="1958">
                  <c:v>81.754051208496094</c:v>
                </c:pt>
                <c:pt idx="1959">
                  <c:v>81.737739562988281</c:v>
                </c:pt>
                <c:pt idx="1960">
                  <c:v>81.722099304199219</c:v>
                </c:pt>
                <c:pt idx="1961">
                  <c:v>81.708358764648438</c:v>
                </c:pt>
                <c:pt idx="1962">
                  <c:v>81.697700500488281</c:v>
                </c:pt>
                <c:pt idx="1963">
                  <c:v>81.689895629882813</c:v>
                </c:pt>
                <c:pt idx="1964">
                  <c:v>81.683746337890625</c:v>
                </c:pt>
                <c:pt idx="1965">
                  <c:v>81.676925659179688</c:v>
                </c:pt>
                <c:pt idx="1966">
                  <c:v>81.666748046875</c:v>
                </c:pt>
                <c:pt idx="1967">
                  <c:v>81.652320861816406</c:v>
                </c:pt>
                <c:pt idx="1968">
                  <c:v>81.63262939453125</c:v>
                </c:pt>
                <c:pt idx="1969">
                  <c:v>81.609550476074219</c:v>
                </c:pt>
                <c:pt idx="1970">
                  <c:v>81.585052490234375</c:v>
                </c:pt>
                <c:pt idx="1971">
                  <c:v>81.560874938964844</c:v>
                </c:pt>
                <c:pt idx="1972">
                  <c:v>81.536575317382813</c:v>
                </c:pt>
                <c:pt idx="1973">
                  <c:v>81.513359069824219</c:v>
                </c:pt>
                <c:pt idx="1974">
                  <c:v>81.490119934082031</c:v>
                </c:pt>
                <c:pt idx="1975">
                  <c:v>81.469215393066406</c:v>
                </c:pt>
                <c:pt idx="1976">
                  <c:v>81.449081420898438</c:v>
                </c:pt>
                <c:pt idx="1977">
                  <c:v>81.43060302734375</c:v>
                </c:pt>
                <c:pt idx="1978">
                  <c:v>81.41326904296875</c:v>
                </c:pt>
                <c:pt idx="1979">
                  <c:v>81.398475646972656</c:v>
                </c:pt>
                <c:pt idx="1980">
                  <c:v>81.383216857910156</c:v>
                </c:pt>
                <c:pt idx="1981">
                  <c:v>81.368904113769531</c:v>
                </c:pt>
                <c:pt idx="1982">
                  <c:v>81.355278015136719</c:v>
                </c:pt>
                <c:pt idx="1983">
                  <c:v>81.341911315917969</c:v>
                </c:pt>
                <c:pt idx="1984">
                  <c:v>81.328720092773438</c:v>
                </c:pt>
                <c:pt idx="1985">
                  <c:v>81.315742492675781</c:v>
                </c:pt>
                <c:pt idx="1986">
                  <c:v>81.302558898925781</c:v>
                </c:pt>
                <c:pt idx="1987">
                  <c:v>81.289695739746094</c:v>
                </c:pt>
                <c:pt idx="1988">
                  <c:v>81.276931762695313</c:v>
                </c:pt>
                <c:pt idx="1989">
                  <c:v>81.264183044433594</c:v>
                </c:pt>
                <c:pt idx="1990">
                  <c:v>81.25128173828125</c:v>
                </c:pt>
                <c:pt idx="1991">
                  <c:v>81.239006042480469</c:v>
                </c:pt>
                <c:pt idx="1992">
                  <c:v>81.227325439453125</c:v>
                </c:pt>
                <c:pt idx="1993">
                  <c:v>81.217658996582031</c:v>
                </c:pt>
                <c:pt idx="1994">
                  <c:v>81.2103271484375</c:v>
                </c:pt>
                <c:pt idx="1995">
                  <c:v>81.206268310546875</c:v>
                </c:pt>
                <c:pt idx="1996">
                  <c:v>81.206268310546875</c:v>
                </c:pt>
                <c:pt idx="1997">
                  <c:v>81.206634521484375</c:v>
                </c:pt>
                <c:pt idx="1998">
                  <c:v>81.209442138671875</c:v>
                </c:pt>
                <c:pt idx="1999">
                  <c:v>81.213249206542969</c:v>
                </c:pt>
                <c:pt idx="2000">
                  <c:v>81.2174072265625</c:v>
                </c:pt>
                <c:pt idx="2001">
                  <c:v>81.2215576171875</c:v>
                </c:pt>
                <c:pt idx="2002">
                  <c:v>81.225509643554688</c:v>
                </c:pt>
                <c:pt idx="2003">
                  <c:v>81.229232788085938</c:v>
                </c:pt>
                <c:pt idx="2004">
                  <c:v>81.23272705078125</c:v>
                </c:pt>
                <c:pt idx="2005">
                  <c:v>81.235992431640625</c:v>
                </c:pt>
                <c:pt idx="2006">
                  <c:v>81.239044189453125</c:v>
                </c:pt>
                <c:pt idx="2007">
                  <c:v>81.241661071777344</c:v>
                </c:pt>
                <c:pt idx="2008">
                  <c:v>81.244247436523438</c:v>
                </c:pt>
                <c:pt idx="2009">
                  <c:v>81.246681213378906</c:v>
                </c:pt>
                <c:pt idx="2010">
                  <c:v>81.248641967773438</c:v>
                </c:pt>
                <c:pt idx="2011">
                  <c:v>81.250267028808594</c:v>
                </c:pt>
                <c:pt idx="2012">
                  <c:v>81.251373291015625</c:v>
                </c:pt>
                <c:pt idx="2013">
                  <c:v>81.251380920410156</c:v>
                </c:pt>
                <c:pt idx="2014">
                  <c:v>81.251380920410156</c:v>
                </c:pt>
                <c:pt idx="2015">
                  <c:v>81.250564575195313</c:v>
                </c:pt>
                <c:pt idx="2016">
                  <c:v>81.249504089355469</c:v>
                </c:pt>
                <c:pt idx="2017">
                  <c:v>81.248451232910156</c:v>
                </c:pt>
                <c:pt idx="2018">
                  <c:v>81.247390747070313</c:v>
                </c:pt>
                <c:pt idx="2019">
                  <c:v>81.246330261230469</c:v>
                </c:pt>
                <c:pt idx="2020">
                  <c:v>81.245033264160156</c:v>
                </c:pt>
                <c:pt idx="2021">
                  <c:v>81.243331909179688</c:v>
                </c:pt>
                <c:pt idx="2022">
                  <c:v>81.241241455078125</c:v>
                </c:pt>
                <c:pt idx="2023">
                  <c:v>81.239089965820313</c:v>
                </c:pt>
                <c:pt idx="2024">
                  <c:v>81.237022399902344</c:v>
                </c:pt>
                <c:pt idx="2025">
                  <c:v>81.235076904296875</c:v>
                </c:pt>
                <c:pt idx="2026">
                  <c:v>81.233230590820313</c:v>
                </c:pt>
                <c:pt idx="2027">
                  <c:v>81.231460571289063</c:v>
                </c:pt>
                <c:pt idx="2028">
                  <c:v>81.229568481445313</c:v>
                </c:pt>
                <c:pt idx="2029">
                  <c:v>81.227653503417969</c:v>
                </c:pt>
                <c:pt idx="2030">
                  <c:v>81.225761413574219</c:v>
                </c:pt>
                <c:pt idx="2031">
                  <c:v>81.224250793457031</c:v>
                </c:pt>
                <c:pt idx="2032">
                  <c:v>81.223152160644531</c:v>
                </c:pt>
                <c:pt idx="2033">
                  <c:v>81.223152160644531</c:v>
                </c:pt>
                <c:pt idx="2034">
                  <c:v>81.223526000976563</c:v>
                </c:pt>
                <c:pt idx="2035">
                  <c:v>81.22479248046875</c:v>
                </c:pt>
                <c:pt idx="2036">
                  <c:v>81.22674560546875</c:v>
                </c:pt>
                <c:pt idx="2037">
                  <c:v>81.229019165039063</c:v>
                </c:pt>
                <c:pt idx="2038">
                  <c:v>81.231422424316406</c:v>
                </c:pt>
                <c:pt idx="2039">
                  <c:v>81.233757019042969</c:v>
                </c:pt>
                <c:pt idx="2040">
                  <c:v>81.236106872558594</c:v>
                </c:pt>
                <c:pt idx="2041">
                  <c:v>81.238357543945313</c:v>
                </c:pt>
                <c:pt idx="2042">
                  <c:v>81.240745544433594</c:v>
                </c:pt>
                <c:pt idx="2043">
                  <c:v>81.243217468261719</c:v>
                </c:pt>
                <c:pt idx="2044">
                  <c:v>81.245437622070313</c:v>
                </c:pt>
                <c:pt idx="2045">
                  <c:v>81.247482299804688</c:v>
                </c:pt>
                <c:pt idx="2046">
                  <c:v>81.249214172363281</c:v>
                </c:pt>
                <c:pt idx="2047">
                  <c:v>81.250457763671875</c:v>
                </c:pt>
                <c:pt idx="2048">
                  <c:v>81.251274108886719</c:v>
                </c:pt>
                <c:pt idx="2049">
                  <c:v>81.251724243164063</c:v>
                </c:pt>
                <c:pt idx="2050">
                  <c:v>81.251724243164063</c:v>
                </c:pt>
                <c:pt idx="2051">
                  <c:v>81.251510620117188</c:v>
                </c:pt>
                <c:pt idx="2052">
                  <c:v>81.250625610351563</c:v>
                </c:pt>
                <c:pt idx="2053">
                  <c:v>81.249443054199219</c:v>
                </c:pt>
                <c:pt idx="2054">
                  <c:v>81.248603820800781</c:v>
                </c:pt>
                <c:pt idx="2055">
                  <c:v>81.247642517089844</c:v>
                </c:pt>
                <c:pt idx="2056">
                  <c:v>81.2464599609375</c:v>
                </c:pt>
                <c:pt idx="2057">
                  <c:v>81.245399475097656</c:v>
                </c:pt>
                <c:pt idx="2058">
                  <c:v>81.2445068359375</c:v>
                </c:pt>
                <c:pt idx="2059">
                  <c:v>81.242698669433594</c:v>
                </c:pt>
                <c:pt idx="2060">
                  <c:v>81.240829467773438</c:v>
                </c:pt>
                <c:pt idx="2061">
                  <c:v>81.238906860351563</c:v>
                </c:pt>
                <c:pt idx="2062">
                  <c:v>81.236610412597656</c:v>
                </c:pt>
                <c:pt idx="2063">
                  <c:v>81.234588623046875</c:v>
                </c:pt>
                <c:pt idx="2064">
                  <c:v>81.232505798339844</c:v>
                </c:pt>
                <c:pt idx="2065">
                  <c:v>81.230331420898438</c:v>
                </c:pt>
                <c:pt idx="2066">
                  <c:v>81.228263854980469</c:v>
                </c:pt>
                <c:pt idx="2067">
                  <c:v>81.226486206054688</c:v>
                </c:pt>
                <c:pt idx="2068">
                  <c:v>81.224845886230469</c:v>
                </c:pt>
                <c:pt idx="2069">
                  <c:v>81.223800659179688</c:v>
                </c:pt>
                <c:pt idx="2070">
                  <c:v>81.223800659179688</c:v>
                </c:pt>
                <c:pt idx="2071">
                  <c:v>81.223861694335938</c:v>
                </c:pt>
                <c:pt idx="2072">
                  <c:v>81.225051879882813</c:v>
                </c:pt>
                <c:pt idx="2073">
                  <c:v>81.226997375488281</c:v>
                </c:pt>
                <c:pt idx="2074">
                  <c:v>81.229423522949219</c:v>
                </c:pt>
                <c:pt idx="2075">
                  <c:v>81.232162475585938</c:v>
                </c:pt>
                <c:pt idx="2076">
                  <c:v>81.234977722167969</c:v>
                </c:pt>
                <c:pt idx="2077">
                  <c:v>81.237907409667969</c:v>
                </c:pt>
                <c:pt idx="2078">
                  <c:v>81.240653991699219</c:v>
                </c:pt>
                <c:pt idx="2079">
                  <c:v>81.243766784667969</c:v>
                </c:pt>
                <c:pt idx="2080">
                  <c:v>81.246192932128906</c:v>
                </c:pt>
                <c:pt idx="2081">
                  <c:v>81.248603820800781</c:v>
                </c:pt>
                <c:pt idx="2082">
                  <c:v>81.250755310058594</c:v>
                </c:pt>
                <c:pt idx="2083">
                  <c:v>81.252449035644531</c:v>
                </c:pt>
                <c:pt idx="2084">
                  <c:v>81.253173828125</c:v>
                </c:pt>
                <c:pt idx="2085">
                  <c:v>81.254180908203125</c:v>
                </c:pt>
                <c:pt idx="2086">
                  <c:v>81.254180908203125</c:v>
                </c:pt>
                <c:pt idx="2087">
                  <c:v>81.253875732421875</c:v>
                </c:pt>
                <c:pt idx="2088">
                  <c:v>81.253326416015625</c:v>
                </c:pt>
                <c:pt idx="2089">
                  <c:v>81.252471923828125</c:v>
                </c:pt>
                <c:pt idx="2090">
                  <c:v>81.251358032226563</c:v>
                </c:pt>
                <c:pt idx="2091">
                  <c:v>81.250137329101563</c:v>
                </c:pt>
                <c:pt idx="2092">
                  <c:v>81.248680114746094</c:v>
                </c:pt>
                <c:pt idx="2093">
                  <c:v>81.246925354003906</c:v>
                </c:pt>
                <c:pt idx="2094">
                  <c:v>81.245094299316406</c:v>
                </c:pt>
                <c:pt idx="2095">
                  <c:v>81.242996215820313</c:v>
                </c:pt>
                <c:pt idx="2096">
                  <c:v>81.240798950195313</c:v>
                </c:pt>
                <c:pt idx="2097">
                  <c:v>81.238487243652344</c:v>
                </c:pt>
                <c:pt idx="2098">
                  <c:v>81.235984802246094</c:v>
                </c:pt>
                <c:pt idx="2099">
                  <c:v>81.233642578125</c:v>
                </c:pt>
                <c:pt idx="2100">
                  <c:v>81.231376647949219</c:v>
                </c:pt>
                <c:pt idx="2101">
                  <c:v>81.2293701171875</c:v>
                </c:pt>
                <c:pt idx="2102">
                  <c:v>81.227928161621094</c:v>
                </c:pt>
                <c:pt idx="2103">
                  <c:v>81.226982116699219</c:v>
                </c:pt>
                <c:pt idx="2104">
                  <c:v>81.226585388183594</c:v>
                </c:pt>
                <c:pt idx="2105">
                  <c:v>81.226585388183594</c:v>
                </c:pt>
                <c:pt idx="2106">
                  <c:v>81.227119445800781</c:v>
                </c:pt>
                <c:pt idx="2107">
                  <c:v>81.227958679199219</c:v>
                </c:pt>
                <c:pt idx="2108">
                  <c:v>81.229049682617188</c:v>
                </c:pt>
                <c:pt idx="2109">
                  <c:v>81.230354309082031</c:v>
                </c:pt>
                <c:pt idx="2110">
                  <c:v>81.231636047363281</c:v>
                </c:pt>
                <c:pt idx="2111">
                  <c:v>81.233116149902344</c:v>
                </c:pt>
                <c:pt idx="2112">
                  <c:v>81.23468017578125</c:v>
                </c:pt>
                <c:pt idx="2113">
                  <c:v>81.236328125</c:v>
                </c:pt>
                <c:pt idx="2114">
                  <c:v>81.238227844238281</c:v>
                </c:pt>
                <c:pt idx="2115">
                  <c:v>81.240097045898438</c:v>
                </c:pt>
                <c:pt idx="2116">
                  <c:v>81.242111206054688</c:v>
                </c:pt>
                <c:pt idx="2117">
                  <c:v>81.244476318359375</c:v>
                </c:pt>
                <c:pt idx="2118">
                  <c:v>81.246597290039063</c:v>
                </c:pt>
                <c:pt idx="2119">
                  <c:v>81.248649597167969</c:v>
                </c:pt>
                <c:pt idx="2120">
                  <c:v>81.250572204589844</c:v>
                </c:pt>
                <c:pt idx="2121">
                  <c:v>81.252250671386719</c:v>
                </c:pt>
                <c:pt idx="2122">
                  <c:v>81.253349304199219</c:v>
                </c:pt>
                <c:pt idx="2123">
                  <c:v>81.254257202148438</c:v>
                </c:pt>
                <c:pt idx="2124">
                  <c:v>81.254928588867188</c:v>
                </c:pt>
                <c:pt idx="2125">
                  <c:v>81.255500793457031</c:v>
                </c:pt>
                <c:pt idx="2126">
                  <c:v>81.255531311035156</c:v>
                </c:pt>
                <c:pt idx="2127">
                  <c:v>81.255599975585938</c:v>
                </c:pt>
                <c:pt idx="2128">
                  <c:v>81.255599975585938</c:v>
                </c:pt>
                <c:pt idx="2129">
                  <c:v>81.255599975585938</c:v>
                </c:pt>
                <c:pt idx="2130">
                  <c:v>81.255691528320313</c:v>
                </c:pt>
                <c:pt idx="2131">
                  <c:v>81.2564697265625</c:v>
                </c:pt>
                <c:pt idx="2132">
                  <c:v>81.257644653320313</c:v>
                </c:pt>
                <c:pt idx="2133">
                  <c:v>81.259025573730469</c:v>
                </c:pt>
                <c:pt idx="2134">
                  <c:v>81.260116577148438</c:v>
                </c:pt>
                <c:pt idx="2135">
                  <c:v>81.260658264160156</c:v>
                </c:pt>
                <c:pt idx="2136">
                  <c:v>81.260658264160156</c:v>
                </c:pt>
                <c:pt idx="2137">
                  <c:v>81.259590148925781</c:v>
                </c:pt>
                <c:pt idx="2138">
                  <c:v>81.257942199707031</c:v>
                </c:pt>
                <c:pt idx="2139">
                  <c:v>81.255828857421875</c:v>
                </c:pt>
                <c:pt idx="2140">
                  <c:v>81.253456115722656</c:v>
                </c:pt>
                <c:pt idx="2141">
                  <c:v>81.251022338867188</c:v>
                </c:pt>
                <c:pt idx="2142">
                  <c:v>81.248527526855469</c:v>
                </c:pt>
                <c:pt idx="2143">
                  <c:v>81.246009826660156</c:v>
                </c:pt>
                <c:pt idx="2144">
                  <c:v>81.243499755859375</c:v>
                </c:pt>
                <c:pt idx="2145">
                  <c:v>81.241065979003906</c:v>
                </c:pt>
                <c:pt idx="2146">
                  <c:v>81.238571166992188</c:v>
                </c:pt>
                <c:pt idx="2147">
                  <c:v>81.236099243164063</c:v>
                </c:pt>
                <c:pt idx="2148">
                  <c:v>81.233863830566406</c:v>
                </c:pt>
                <c:pt idx="2149">
                  <c:v>81.231681823730469</c:v>
                </c:pt>
                <c:pt idx="2150">
                  <c:v>81.229621887207031</c:v>
                </c:pt>
                <c:pt idx="2151">
                  <c:v>81.227828979492188</c:v>
                </c:pt>
                <c:pt idx="2152">
                  <c:v>81.225357055664063</c:v>
                </c:pt>
                <c:pt idx="2153">
                  <c:v>81.222793579101563</c:v>
                </c:pt>
                <c:pt idx="2154">
                  <c:v>81.218917846679688</c:v>
                </c:pt>
                <c:pt idx="2155">
                  <c:v>81.214447021484375</c:v>
                </c:pt>
                <c:pt idx="2156">
                  <c:v>81.209548950195313</c:v>
                </c:pt>
                <c:pt idx="2157">
                  <c:v>81.207237243652344</c:v>
                </c:pt>
                <c:pt idx="2158">
                  <c:v>81.207237243652344</c:v>
                </c:pt>
                <c:pt idx="2159">
                  <c:v>81.211700439453125</c:v>
                </c:pt>
                <c:pt idx="2160">
                  <c:v>81.219444274902344</c:v>
                </c:pt>
                <c:pt idx="2161">
                  <c:v>81.229698181152344</c:v>
                </c:pt>
                <c:pt idx="2162">
                  <c:v>81.240692138671875</c:v>
                </c:pt>
                <c:pt idx="2163">
                  <c:v>81.249961853027344</c:v>
                </c:pt>
                <c:pt idx="2164">
                  <c:v>81.257339477539063</c:v>
                </c:pt>
                <c:pt idx="2165">
                  <c:v>81.262611389160156</c:v>
                </c:pt>
                <c:pt idx="2166">
                  <c:v>81.265518188476563</c:v>
                </c:pt>
                <c:pt idx="2167">
                  <c:v>81.265953063964844</c:v>
                </c:pt>
                <c:pt idx="2168">
                  <c:v>81.265953063964844</c:v>
                </c:pt>
                <c:pt idx="2169">
                  <c:v>81.264266967773438</c:v>
                </c:pt>
                <c:pt idx="2170">
                  <c:v>81.261604309082031</c:v>
                </c:pt>
                <c:pt idx="2171">
                  <c:v>81.25823974609375</c:v>
                </c:pt>
                <c:pt idx="2172">
                  <c:v>81.254364013671875</c:v>
                </c:pt>
                <c:pt idx="2173">
                  <c:v>81.250396728515625</c:v>
                </c:pt>
                <c:pt idx="2174">
                  <c:v>81.246139526367188</c:v>
                </c:pt>
                <c:pt idx="2175">
                  <c:v>81.241645812988281</c:v>
                </c:pt>
                <c:pt idx="2176">
                  <c:v>81.237159729003906</c:v>
                </c:pt>
                <c:pt idx="2177">
                  <c:v>81.232643127441406</c:v>
                </c:pt>
                <c:pt idx="2178">
                  <c:v>81.228302001953125</c:v>
                </c:pt>
                <c:pt idx="2179">
                  <c:v>81.224342346191406</c:v>
                </c:pt>
                <c:pt idx="2180">
                  <c:v>81.221305847167969</c:v>
                </c:pt>
                <c:pt idx="2181">
                  <c:v>81.218978881835938</c:v>
                </c:pt>
                <c:pt idx="2182">
                  <c:v>81.217391967773438</c:v>
                </c:pt>
                <c:pt idx="2183">
                  <c:v>81.216575622558594</c:v>
                </c:pt>
                <c:pt idx="2184">
                  <c:v>81.216575622558594</c:v>
                </c:pt>
                <c:pt idx="2185">
                  <c:v>81.21685791015625</c:v>
                </c:pt>
                <c:pt idx="2186">
                  <c:v>81.218147277832031</c:v>
                </c:pt>
                <c:pt idx="2187">
                  <c:v>81.220695495605469</c:v>
                </c:pt>
                <c:pt idx="2188">
                  <c:v>81.223564147949219</c:v>
                </c:pt>
                <c:pt idx="2189">
                  <c:v>81.226539611816406</c:v>
                </c:pt>
                <c:pt idx="2190">
                  <c:v>81.230476379394531</c:v>
                </c:pt>
                <c:pt idx="2191">
                  <c:v>81.233367919921875</c:v>
                </c:pt>
                <c:pt idx="2192">
                  <c:v>81.23602294921875</c:v>
                </c:pt>
                <c:pt idx="2193">
                  <c:v>81.238677978515625</c:v>
                </c:pt>
                <c:pt idx="2194">
                  <c:v>81.241065979003906</c:v>
                </c:pt>
                <c:pt idx="2195">
                  <c:v>81.24334716796875</c:v>
                </c:pt>
                <c:pt idx="2196">
                  <c:v>81.245407104492188</c:v>
                </c:pt>
                <c:pt idx="2197">
                  <c:v>81.246856689453125</c:v>
                </c:pt>
                <c:pt idx="2198">
                  <c:v>81.248001098632813</c:v>
                </c:pt>
                <c:pt idx="2199">
                  <c:v>81.248374938964844</c:v>
                </c:pt>
                <c:pt idx="2200">
                  <c:v>81.248374938964844</c:v>
                </c:pt>
                <c:pt idx="2201">
                  <c:v>81.247772216796875</c:v>
                </c:pt>
                <c:pt idx="2202">
                  <c:v>81.246932983398438</c:v>
                </c:pt>
                <c:pt idx="2203">
                  <c:v>81.246047973632813</c:v>
                </c:pt>
                <c:pt idx="2204">
                  <c:v>81.245185852050781</c:v>
                </c:pt>
                <c:pt idx="2205">
                  <c:v>81.244461059570313</c:v>
                </c:pt>
                <c:pt idx="2206">
                  <c:v>81.243896484375</c:v>
                </c:pt>
                <c:pt idx="2207">
                  <c:v>81.243484497070313</c:v>
                </c:pt>
                <c:pt idx="2208">
                  <c:v>81.243026733398438</c:v>
                </c:pt>
                <c:pt idx="2209">
                  <c:v>81.242637634277344</c:v>
                </c:pt>
                <c:pt idx="2210">
                  <c:v>81.242073059082031</c:v>
                </c:pt>
                <c:pt idx="2211">
                  <c:v>81.241615295410156</c:v>
                </c:pt>
                <c:pt idx="2212">
                  <c:v>81.241134643554688</c:v>
                </c:pt>
                <c:pt idx="2213">
                  <c:v>81.240676879882813</c:v>
                </c:pt>
                <c:pt idx="2214">
                  <c:v>81.240333557128906</c:v>
                </c:pt>
                <c:pt idx="2215">
                  <c:v>81.240219116210938</c:v>
                </c:pt>
                <c:pt idx="2216">
                  <c:v>81.240005493164063</c:v>
                </c:pt>
                <c:pt idx="2217">
                  <c:v>81.239784240722656</c:v>
                </c:pt>
                <c:pt idx="2218">
                  <c:v>81.239784240722656</c:v>
                </c:pt>
                <c:pt idx="2219">
                  <c:v>81.239967346191406</c:v>
                </c:pt>
                <c:pt idx="2220">
                  <c:v>81.240188598632813</c:v>
                </c:pt>
                <c:pt idx="2221">
                  <c:v>81.240310668945313</c:v>
                </c:pt>
                <c:pt idx="2222">
                  <c:v>81.240310668945313</c:v>
                </c:pt>
                <c:pt idx="2223">
                  <c:v>81.239921569824219</c:v>
                </c:pt>
                <c:pt idx="2224">
                  <c:v>81.23895263671875</c:v>
                </c:pt>
                <c:pt idx="2225">
                  <c:v>81.237762451171875</c:v>
                </c:pt>
                <c:pt idx="2226">
                  <c:v>81.23651123046875</c:v>
                </c:pt>
                <c:pt idx="2227">
                  <c:v>81.235527038574219</c:v>
                </c:pt>
                <c:pt idx="2228">
                  <c:v>81.234832763671875</c:v>
                </c:pt>
                <c:pt idx="2229">
                  <c:v>81.234268188476563</c:v>
                </c:pt>
                <c:pt idx="2230">
                  <c:v>81.233955383300781</c:v>
                </c:pt>
                <c:pt idx="2231">
                  <c:v>81.233955383300781</c:v>
                </c:pt>
                <c:pt idx="2232">
                  <c:v>81.233924865722656</c:v>
                </c:pt>
                <c:pt idx="2233">
                  <c:v>81.233924865722656</c:v>
                </c:pt>
                <c:pt idx="2234">
                  <c:v>81.233650207519531</c:v>
                </c:pt>
                <c:pt idx="2235">
                  <c:v>81.233123779296875</c:v>
                </c:pt>
                <c:pt idx="2236">
                  <c:v>81.232246398925781</c:v>
                </c:pt>
                <c:pt idx="2237">
                  <c:v>81.230827331542969</c:v>
                </c:pt>
                <c:pt idx="2238">
                  <c:v>81.229606628417969</c:v>
                </c:pt>
                <c:pt idx="2239">
                  <c:v>81.228347778320313</c:v>
                </c:pt>
                <c:pt idx="2240">
                  <c:v>81.227035522460938</c:v>
                </c:pt>
                <c:pt idx="2241">
                  <c:v>81.225738525390625</c:v>
                </c:pt>
                <c:pt idx="2242">
                  <c:v>81.224853515625</c:v>
                </c:pt>
                <c:pt idx="2243">
                  <c:v>81.22369384765625</c:v>
                </c:pt>
                <c:pt idx="2244">
                  <c:v>81.222862243652344</c:v>
                </c:pt>
                <c:pt idx="2245">
                  <c:v>81.222312927246094</c:v>
                </c:pt>
                <c:pt idx="2246">
                  <c:v>81.222312927246094</c:v>
                </c:pt>
                <c:pt idx="2247">
                  <c:v>81.222396850585938</c:v>
                </c:pt>
                <c:pt idx="2248">
                  <c:v>81.223464965820313</c:v>
                </c:pt>
                <c:pt idx="2249">
                  <c:v>81.224807739257813</c:v>
                </c:pt>
                <c:pt idx="2250">
                  <c:v>81.226608276367188</c:v>
                </c:pt>
                <c:pt idx="2251">
                  <c:v>81.228729248046875</c:v>
                </c:pt>
                <c:pt idx="2252">
                  <c:v>81.231056213378906</c:v>
                </c:pt>
                <c:pt idx="2253">
                  <c:v>81.233413696289063</c:v>
                </c:pt>
                <c:pt idx="2254">
                  <c:v>81.235755920410156</c:v>
                </c:pt>
                <c:pt idx="2255">
                  <c:v>81.238327026367188</c:v>
                </c:pt>
                <c:pt idx="2256">
                  <c:v>81.240684509277344</c:v>
                </c:pt>
              </c:numCache>
            </c:numRef>
          </c:yVal>
          <c:smooth val="0"/>
          <c:extLst>
            <c:ext xmlns:c16="http://schemas.microsoft.com/office/drawing/2014/chart" uri="{C3380CC4-5D6E-409C-BE32-E72D297353CC}">
              <c16:uniqueId val="{00000000-7E35-844D-9A5D-CED62912EF0A}"/>
            </c:ext>
          </c:extLst>
        </c:ser>
        <c:dLbls>
          <c:showLegendKey val="0"/>
          <c:showVal val="0"/>
          <c:showCatName val="0"/>
          <c:showSerName val="0"/>
          <c:showPercent val="0"/>
          <c:showBubbleSize val="0"/>
        </c:dLbls>
        <c:axId val="19539759"/>
        <c:axId val="19491039"/>
      </c:scatterChart>
      <c:valAx>
        <c:axId val="19539759"/>
        <c:scaling>
          <c:orientation val="minMax"/>
          <c:max val="35"/>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Time (minutes)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491039"/>
        <c:crosses val="autoZero"/>
        <c:crossBetween val="midCat"/>
      </c:valAx>
      <c:valAx>
        <c:axId val="19491039"/>
        <c:scaling>
          <c:orientation val="minMax"/>
          <c:min val="7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Pressure (kPa)</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5397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aseline="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'Raw Data'!$F$1</c:f>
              <c:strCache>
                <c:ptCount val="1"/>
                <c:pt idx="0">
                  <c:v>Pressure (kPa)</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Data'!$E$2:$E$2258</c:f>
              <c:numCache>
                <c:formatCode>General</c:formatCode>
                <c:ptCount val="2257"/>
                <c:pt idx="0">
                  <c:v>0</c:v>
                </c:pt>
                <c:pt idx="1">
                  <c:v>1.7011199999997947E-2</c:v>
                </c:pt>
                <c:pt idx="2">
                  <c:v>3.4022366666666436E-2</c:v>
                </c:pt>
                <c:pt idx="3">
                  <c:v>5.1033033333332395E-2</c:v>
                </c:pt>
                <c:pt idx="4">
                  <c:v>6.8043866666664593E-2</c:v>
                </c:pt>
                <c:pt idx="5">
                  <c:v>8.5056433333333334E-2</c:v>
                </c:pt>
                <c:pt idx="6">
                  <c:v>8.764149999999897E-2</c:v>
                </c:pt>
                <c:pt idx="7">
                  <c:v>0.10339163333333469</c:v>
                </c:pt>
                <c:pt idx="8">
                  <c:v>0.1191418833333311</c:v>
                </c:pt>
                <c:pt idx="9">
                  <c:v>0.1348941000000006</c:v>
                </c:pt>
                <c:pt idx="10">
                  <c:v>0.15064491666666602</c:v>
                </c:pt>
                <c:pt idx="11">
                  <c:v>0.16639641666666496</c:v>
                </c:pt>
                <c:pt idx="12">
                  <c:v>0.18214726666666745</c:v>
                </c:pt>
                <c:pt idx="13">
                  <c:v>0.1978988500000014</c:v>
                </c:pt>
                <c:pt idx="14">
                  <c:v>0.21365071666666607</c:v>
                </c:pt>
                <c:pt idx="15">
                  <c:v>0.22940351666666553</c:v>
                </c:pt>
                <c:pt idx="16">
                  <c:v>0.24515746666666777</c:v>
                </c:pt>
                <c:pt idx="17">
                  <c:v>0.26090941666666745</c:v>
                </c:pt>
                <c:pt idx="18">
                  <c:v>0.27666219999999841</c:v>
                </c:pt>
                <c:pt idx="19">
                  <c:v>0.29241479999999836</c:v>
                </c:pt>
                <c:pt idx="20">
                  <c:v>0.30817015000000081</c:v>
                </c:pt>
                <c:pt idx="21">
                  <c:v>0.32392103333333278</c:v>
                </c:pt>
                <c:pt idx="22">
                  <c:v>0.33967101666666699</c:v>
                </c:pt>
                <c:pt idx="23">
                  <c:v>0.35542216666666493</c:v>
                </c:pt>
                <c:pt idx="24">
                  <c:v>0.37117293333333234</c:v>
                </c:pt>
                <c:pt idx="25">
                  <c:v>0.38692358333333154</c:v>
                </c:pt>
                <c:pt idx="26">
                  <c:v>0.40267554999999977</c:v>
                </c:pt>
                <c:pt idx="27">
                  <c:v>0.41842530000000122</c:v>
                </c:pt>
                <c:pt idx="28">
                  <c:v>0.43417433333333216</c:v>
                </c:pt>
                <c:pt idx="29">
                  <c:v>0.44992369999999937</c:v>
                </c:pt>
                <c:pt idx="30">
                  <c:v>0.46567280000000061</c:v>
                </c:pt>
                <c:pt idx="31">
                  <c:v>0.48142063333333451</c:v>
                </c:pt>
                <c:pt idx="32">
                  <c:v>0.49716943333333269</c:v>
                </c:pt>
                <c:pt idx="33">
                  <c:v>0.51291788333333366</c:v>
                </c:pt>
                <c:pt idx="34">
                  <c:v>0.52866671666666509</c:v>
                </c:pt>
                <c:pt idx="35">
                  <c:v>0.54441586666666808</c:v>
                </c:pt>
                <c:pt idx="36">
                  <c:v>0.56016671666666673</c:v>
                </c:pt>
                <c:pt idx="37">
                  <c:v>0.57591779999999815</c:v>
                </c:pt>
                <c:pt idx="38">
                  <c:v>0.5916682499999979</c:v>
                </c:pt>
                <c:pt idx="39">
                  <c:v>0.60742083333333308</c:v>
                </c:pt>
                <c:pt idx="40">
                  <c:v>0.62317229999999879</c:v>
                </c:pt>
                <c:pt idx="41">
                  <c:v>0.63892393333333453</c:v>
                </c:pt>
                <c:pt idx="42">
                  <c:v>0.65467543333333345</c:v>
                </c:pt>
                <c:pt idx="43">
                  <c:v>0.67042691666666765</c:v>
                </c:pt>
                <c:pt idx="44">
                  <c:v>0.68617881666666558</c:v>
                </c:pt>
                <c:pt idx="45">
                  <c:v>0.70192973333333464</c:v>
                </c:pt>
                <c:pt idx="46">
                  <c:v>0.7176798666666665</c:v>
                </c:pt>
                <c:pt idx="47">
                  <c:v>0.73343073333333375</c:v>
                </c:pt>
                <c:pt idx="48">
                  <c:v>0.74918164999999892</c:v>
                </c:pt>
                <c:pt idx="49">
                  <c:v>0.76493226666666492</c:v>
                </c:pt>
                <c:pt idx="50">
                  <c:v>0.78068374999999912</c:v>
                </c:pt>
                <c:pt idx="51">
                  <c:v>0.79643693333333276</c:v>
                </c:pt>
                <c:pt idx="52">
                  <c:v>0.812187716666665</c:v>
                </c:pt>
                <c:pt idx="53">
                  <c:v>0.82793850000000091</c:v>
                </c:pt>
                <c:pt idx="54">
                  <c:v>0.84368891666666745</c:v>
                </c:pt>
                <c:pt idx="55">
                  <c:v>0.85944019999999832</c:v>
                </c:pt>
                <c:pt idx="56">
                  <c:v>0.87519233333333279</c:v>
                </c:pt>
                <c:pt idx="57">
                  <c:v>0.89094288333333227</c:v>
                </c:pt>
                <c:pt idx="58">
                  <c:v>0.9066936666666644</c:v>
                </c:pt>
                <c:pt idx="59">
                  <c:v>0.92244518333333192</c:v>
                </c:pt>
                <c:pt idx="60">
                  <c:v>0.93819688333333418</c:v>
                </c:pt>
                <c:pt idx="61">
                  <c:v>0.95394818333333353</c:v>
                </c:pt>
                <c:pt idx="62">
                  <c:v>0.96970053333333228</c:v>
                </c:pt>
                <c:pt idx="63">
                  <c:v>0.98545145000000123</c:v>
                </c:pt>
                <c:pt idx="64">
                  <c:v>1.0012025833333345</c:v>
                </c:pt>
                <c:pt idx="65">
                  <c:v>1.0169527666666682</c:v>
                </c:pt>
                <c:pt idx="66">
                  <c:v>1.0327024333333346</c:v>
                </c:pt>
                <c:pt idx="67">
                  <c:v>1.0484527333333327</c:v>
                </c:pt>
                <c:pt idx="68">
                  <c:v>1.0642044333333311</c:v>
                </c:pt>
                <c:pt idx="69">
                  <c:v>1.0799553166666669</c:v>
                </c:pt>
                <c:pt idx="70">
                  <c:v>1.0957058999999996</c:v>
                </c:pt>
                <c:pt idx="71">
                  <c:v>1.1114562833333328</c:v>
                </c:pt>
                <c:pt idx="72">
                  <c:v>1.1272060833333322</c:v>
                </c:pt>
                <c:pt idx="73">
                  <c:v>1.1429567833333332</c:v>
                </c:pt>
                <c:pt idx="74">
                  <c:v>1.158709399999998</c:v>
                </c:pt>
                <c:pt idx="75">
                  <c:v>1.1744615333333324</c:v>
                </c:pt>
                <c:pt idx="76">
                  <c:v>1.1902129833333333</c:v>
                </c:pt>
                <c:pt idx="77">
                  <c:v>1.2059642333333349</c:v>
                </c:pt>
                <c:pt idx="78">
                  <c:v>1.221715066666665</c:v>
                </c:pt>
                <c:pt idx="79">
                  <c:v>1.2374655166666646</c:v>
                </c:pt>
                <c:pt idx="80">
                  <c:v>1.2532166999999996</c:v>
                </c:pt>
                <c:pt idx="81">
                  <c:v>1.2689674166666653</c:v>
                </c:pt>
                <c:pt idx="82">
                  <c:v>1.2847166499999996</c:v>
                </c:pt>
                <c:pt idx="83">
                  <c:v>1.3004663166666659</c:v>
                </c:pt>
                <c:pt idx="84">
                  <c:v>1.3162155833333335</c:v>
                </c:pt>
                <c:pt idx="85">
                  <c:v>1.3319661833333347</c:v>
                </c:pt>
                <c:pt idx="86">
                  <c:v>1.3477167666666674</c:v>
                </c:pt>
                <c:pt idx="87">
                  <c:v>1.3634666833333313</c:v>
                </c:pt>
                <c:pt idx="88">
                  <c:v>1.3792170166666664</c:v>
                </c:pt>
                <c:pt idx="89">
                  <c:v>1.3949659833333348</c:v>
                </c:pt>
                <c:pt idx="90">
                  <c:v>1.4107151166666654</c:v>
                </c:pt>
                <c:pt idx="91">
                  <c:v>1.4264649833333314</c:v>
                </c:pt>
                <c:pt idx="92">
                  <c:v>1.4422141000000011</c:v>
                </c:pt>
                <c:pt idx="93">
                  <c:v>1.457965200000001</c:v>
                </c:pt>
                <c:pt idx="94">
                  <c:v>1.4737149499999986</c:v>
                </c:pt>
                <c:pt idx="95">
                  <c:v>1.4894634666666662</c:v>
                </c:pt>
                <c:pt idx="96">
                  <c:v>1.505213466666665</c:v>
                </c:pt>
                <c:pt idx="97">
                  <c:v>1.5209628999999987</c:v>
                </c:pt>
                <c:pt idx="98">
                  <c:v>1.536714166666665</c:v>
                </c:pt>
                <c:pt idx="99">
                  <c:v>1.5524660833333315</c:v>
                </c:pt>
                <c:pt idx="100">
                  <c:v>1.5682172333333331</c:v>
                </c:pt>
                <c:pt idx="101">
                  <c:v>1.5839686666666657</c:v>
                </c:pt>
                <c:pt idx="102">
                  <c:v>1.5997188666666677</c:v>
                </c:pt>
                <c:pt idx="103">
                  <c:v>1.6154686000000007</c:v>
                </c:pt>
                <c:pt idx="104">
                  <c:v>1.6312195166666659</c:v>
                </c:pt>
                <c:pt idx="105">
                  <c:v>1.6469694000000004</c:v>
                </c:pt>
                <c:pt idx="106">
                  <c:v>1.6627195999999989</c:v>
                </c:pt>
                <c:pt idx="107">
                  <c:v>1.6784702166666647</c:v>
                </c:pt>
                <c:pt idx="108">
                  <c:v>1.6942210166666656</c:v>
                </c:pt>
                <c:pt idx="109">
                  <c:v>1.7099713333333322</c:v>
                </c:pt>
                <c:pt idx="110">
                  <c:v>1.7257207500000011</c:v>
                </c:pt>
                <c:pt idx="111">
                  <c:v>1.7414697833333321</c:v>
                </c:pt>
                <c:pt idx="112">
                  <c:v>1.757220083333334</c:v>
                </c:pt>
                <c:pt idx="113">
                  <c:v>1.7729701499999995</c:v>
                </c:pt>
                <c:pt idx="114">
                  <c:v>1.7887201166666651</c:v>
                </c:pt>
                <c:pt idx="115">
                  <c:v>1.8044693833333327</c:v>
                </c:pt>
                <c:pt idx="116">
                  <c:v>1.8202191666666674</c:v>
                </c:pt>
                <c:pt idx="117">
                  <c:v>1.8359678666666659</c:v>
                </c:pt>
                <c:pt idx="118">
                  <c:v>1.8517160333333322</c:v>
                </c:pt>
                <c:pt idx="119">
                  <c:v>1.8674642500000005</c:v>
                </c:pt>
                <c:pt idx="120">
                  <c:v>1.8832125833333331</c:v>
                </c:pt>
                <c:pt idx="121">
                  <c:v>1.8989599499999978</c:v>
                </c:pt>
                <c:pt idx="122">
                  <c:v>1.9147099333333319</c:v>
                </c:pt>
                <c:pt idx="123">
                  <c:v>1.9304616833333321</c:v>
                </c:pt>
                <c:pt idx="124">
                  <c:v>1.9462110833333326</c:v>
                </c:pt>
                <c:pt idx="125">
                  <c:v>1.9619602666666651</c:v>
                </c:pt>
                <c:pt idx="126">
                  <c:v>1.9777094666666661</c:v>
                </c:pt>
                <c:pt idx="127">
                  <c:v>1.9934591666666657</c:v>
                </c:pt>
                <c:pt idx="128">
                  <c:v>2.0092108833333326</c:v>
                </c:pt>
                <c:pt idx="129">
                  <c:v>2.024963199999998</c:v>
                </c:pt>
                <c:pt idx="130">
                  <c:v>2.0407124333333324</c:v>
                </c:pt>
                <c:pt idx="131">
                  <c:v>2.0564627833333322</c:v>
                </c:pt>
                <c:pt idx="132">
                  <c:v>2.0722130833333341</c:v>
                </c:pt>
                <c:pt idx="133">
                  <c:v>2.0879641166666678</c:v>
                </c:pt>
                <c:pt idx="134">
                  <c:v>2.1037153166666673</c:v>
                </c:pt>
                <c:pt idx="135">
                  <c:v>2.1194659166666647</c:v>
                </c:pt>
                <c:pt idx="136">
                  <c:v>2.1352160999999987</c:v>
                </c:pt>
                <c:pt idx="137">
                  <c:v>2.1509652666666663</c:v>
                </c:pt>
                <c:pt idx="138">
                  <c:v>2.1667143166666656</c:v>
                </c:pt>
                <c:pt idx="139">
                  <c:v>2.1824657166666648</c:v>
                </c:pt>
                <c:pt idx="140">
                  <c:v>2.1982168833333313</c:v>
                </c:pt>
                <c:pt idx="141">
                  <c:v>2.2139682500000011</c:v>
                </c:pt>
                <c:pt idx="142">
                  <c:v>2.2297195333333319</c:v>
                </c:pt>
                <c:pt idx="143">
                  <c:v>2.2454700000000001</c:v>
                </c:pt>
                <c:pt idx="144">
                  <c:v>2.2612216500000009</c:v>
                </c:pt>
                <c:pt idx="145">
                  <c:v>2.2769742833333337</c:v>
                </c:pt>
                <c:pt idx="146">
                  <c:v>2.2927246166666655</c:v>
                </c:pt>
                <c:pt idx="147">
                  <c:v>2.3084740166666657</c:v>
                </c:pt>
                <c:pt idx="148">
                  <c:v>2.3242251499999989</c:v>
                </c:pt>
                <c:pt idx="149">
                  <c:v>2.3399760166666663</c:v>
                </c:pt>
                <c:pt idx="150">
                  <c:v>2.3557257666666676</c:v>
                </c:pt>
                <c:pt idx="151">
                  <c:v>2.371474966666665</c:v>
                </c:pt>
                <c:pt idx="152">
                  <c:v>2.3872234333333342</c:v>
                </c:pt>
                <c:pt idx="153">
                  <c:v>2.4029717499999985</c:v>
                </c:pt>
                <c:pt idx="154">
                  <c:v>2.4187208833333331</c:v>
                </c:pt>
                <c:pt idx="155">
                  <c:v>2.4344707666666676</c:v>
                </c:pt>
                <c:pt idx="156">
                  <c:v>2.4502195333333323</c:v>
                </c:pt>
                <c:pt idx="157">
                  <c:v>2.4659690500000009</c:v>
                </c:pt>
                <c:pt idx="158">
                  <c:v>2.4817195833333319</c:v>
                </c:pt>
                <c:pt idx="159">
                  <c:v>2.4974689166666661</c:v>
                </c:pt>
                <c:pt idx="160">
                  <c:v>2.5132199833333329</c:v>
                </c:pt>
                <c:pt idx="161">
                  <c:v>2.5289715999999998</c:v>
                </c:pt>
                <c:pt idx="162">
                  <c:v>2.5447241333333332</c:v>
                </c:pt>
                <c:pt idx="163">
                  <c:v>2.5604734166666656</c:v>
                </c:pt>
                <c:pt idx="164">
                  <c:v>2.5762258000000013</c:v>
                </c:pt>
                <c:pt idx="165">
                  <c:v>2.5919783333333348</c:v>
                </c:pt>
                <c:pt idx="166">
                  <c:v>2.6077315999999997</c:v>
                </c:pt>
                <c:pt idx="167">
                  <c:v>2.6234826</c:v>
                </c:pt>
                <c:pt idx="168">
                  <c:v>2.6392320166666652</c:v>
                </c:pt>
                <c:pt idx="169">
                  <c:v>2.6549833833333349</c:v>
                </c:pt>
                <c:pt idx="170">
                  <c:v>2.6707355166666655</c:v>
                </c:pt>
                <c:pt idx="171">
                  <c:v>2.6864869499999977</c:v>
                </c:pt>
                <c:pt idx="172">
                  <c:v>2.7022387499999998</c:v>
                </c:pt>
                <c:pt idx="173">
                  <c:v>2.7179900833333326</c:v>
                </c:pt>
                <c:pt idx="174">
                  <c:v>2.7337413000000006</c:v>
                </c:pt>
                <c:pt idx="175">
                  <c:v>2.7494931500000006</c:v>
                </c:pt>
                <c:pt idx="176">
                  <c:v>2.7652447000000016</c:v>
                </c:pt>
                <c:pt idx="177">
                  <c:v>2.7809974333333343</c:v>
                </c:pt>
                <c:pt idx="178">
                  <c:v>2.796749483333334</c:v>
                </c:pt>
                <c:pt idx="179">
                  <c:v>2.8124990666666654</c:v>
                </c:pt>
                <c:pt idx="180">
                  <c:v>2.8282479666666669</c:v>
                </c:pt>
                <c:pt idx="181">
                  <c:v>2.8439970666666681</c:v>
                </c:pt>
                <c:pt idx="182">
                  <c:v>2.8597469666666675</c:v>
                </c:pt>
                <c:pt idx="183">
                  <c:v>2.8754970666666662</c:v>
                </c:pt>
                <c:pt idx="184">
                  <c:v>2.8912482999999991</c:v>
                </c:pt>
                <c:pt idx="185">
                  <c:v>2.9069983499999998</c:v>
                </c:pt>
                <c:pt idx="186">
                  <c:v>2.9227478333333314</c:v>
                </c:pt>
                <c:pt idx="187">
                  <c:v>2.9384973999999979</c:v>
                </c:pt>
                <c:pt idx="188">
                  <c:v>2.9542484166666667</c:v>
                </c:pt>
                <c:pt idx="189">
                  <c:v>2.969998716666665</c:v>
                </c:pt>
                <c:pt idx="190">
                  <c:v>2.985747949999999</c:v>
                </c:pt>
                <c:pt idx="191">
                  <c:v>3.0014984166666676</c:v>
                </c:pt>
                <c:pt idx="192">
                  <c:v>3.0172500833333324</c:v>
                </c:pt>
                <c:pt idx="193">
                  <c:v>3.0330012000000011</c:v>
                </c:pt>
                <c:pt idx="194">
                  <c:v>3.0487522333333343</c:v>
                </c:pt>
                <c:pt idx="195">
                  <c:v>3.0645053833333313</c:v>
                </c:pt>
                <c:pt idx="196">
                  <c:v>3.0802586999999977</c:v>
                </c:pt>
                <c:pt idx="197">
                  <c:v>3.096011366666668</c:v>
                </c:pt>
                <c:pt idx="198">
                  <c:v>3.1117616999999997</c:v>
                </c:pt>
                <c:pt idx="199">
                  <c:v>3.1275135666666682</c:v>
                </c:pt>
                <c:pt idx="200">
                  <c:v>3.1432644166666668</c:v>
                </c:pt>
                <c:pt idx="201">
                  <c:v>3.1590134833333345</c:v>
                </c:pt>
                <c:pt idx="202">
                  <c:v>3.1747639166666657</c:v>
                </c:pt>
                <c:pt idx="203">
                  <c:v>3.1905152000000006</c:v>
                </c:pt>
                <c:pt idx="204">
                  <c:v>3.2062664333333335</c:v>
                </c:pt>
                <c:pt idx="205">
                  <c:v>3.2220189166666651</c:v>
                </c:pt>
                <c:pt idx="206">
                  <c:v>3.2377708666666649</c:v>
                </c:pt>
                <c:pt idx="207">
                  <c:v>3.2535224833333323</c:v>
                </c:pt>
                <c:pt idx="208">
                  <c:v>3.2692735666666675</c:v>
                </c:pt>
                <c:pt idx="209">
                  <c:v>3.2850255333333318</c:v>
                </c:pt>
                <c:pt idx="210">
                  <c:v>3.3007774166666648</c:v>
                </c:pt>
                <c:pt idx="211">
                  <c:v>3.3165290666666656</c:v>
                </c:pt>
                <c:pt idx="212">
                  <c:v>3.3322785500000007</c:v>
                </c:pt>
                <c:pt idx="213">
                  <c:v>3.3480279999999993</c:v>
                </c:pt>
                <c:pt idx="214">
                  <c:v>3.3637779666666652</c:v>
                </c:pt>
                <c:pt idx="215">
                  <c:v>3.3795286833333344</c:v>
                </c:pt>
                <c:pt idx="216">
                  <c:v>3.3952797666666661</c:v>
                </c:pt>
                <c:pt idx="217">
                  <c:v>3.4110315666666677</c:v>
                </c:pt>
                <c:pt idx="218">
                  <c:v>3.4267816666666664</c:v>
                </c:pt>
                <c:pt idx="219">
                  <c:v>3.4425326000000003</c:v>
                </c:pt>
                <c:pt idx="220">
                  <c:v>3.4582834166666658</c:v>
                </c:pt>
                <c:pt idx="221">
                  <c:v>3.4740328000000016</c:v>
                </c:pt>
                <c:pt idx="222">
                  <c:v>3.4897815499999978</c:v>
                </c:pt>
                <c:pt idx="223">
                  <c:v>3.505531583333334</c:v>
                </c:pt>
                <c:pt idx="224">
                  <c:v>3.5212821666666665</c:v>
                </c:pt>
                <c:pt idx="225">
                  <c:v>3.5370337166666674</c:v>
                </c:pt>
                <c:pt idx="226">
                  <c:v>3.5527846666666658</c:v>
                </c:pt>
                <c:pt idx="227">
                  <c:v>3.568535433333333</c:v>
                </c:pt>
                <c:pt idx="228">
                  <c:v>3.5842857166666664</c:v>
                </c:pt>
                <c:pt idx="229">
                  <c:v>3.6000360000000002</c:v>
                </c:pt>
                <c:pt idx="230">
                  <c:v>3.6157870333333335</c:v>
                </c:pt>
                <c:pt idx="231">
                  <c:v>3.6315382833333314</c:v>
                </c:pt>
                <c:pt idx="232">
                  <c:v>3.6472883666666651</c:v>
                </c:pt>
                <c:pt idx="233">
                  <c:v>3.6630379999999985</c:v>
                </c:pt>
                <c:pt idx="234">
                  <c:v>3.6787897666666671</c:v>
                </c:pt>
                <c:pt idx="235">
                  <c:v>3.6945395666666667</c:v>
                </c:pt>
                <c:pt idx="236">
                  <c:v>3.7102890999999998</c:v>
                </c:pt>
                <c:pt idx="237">
                  <c:v>3.7260387999999995</c:v>
                </c:pt>
                <c:pt idx="238">
                  <c:v>3.7417890499999999</c:v>
                </c:pt>
                <c:pt idx="239">
                  <c:v>3.7575397666666657</c:v>
                </c:pt>
                <c:pt idx="240">
                  <c:v>3.7732889499999982</c:v>
                </c:pt>
                <c:pt idx="241">
                  <c:v>3.7890394833333327</c:v>
                </c:pt>
                <c:pt idx="242">
                  <c:v>3.8047903833333332</c:v>
                </c:pt>
                <c:pt idx="243">
                  <c:v>3.8205422499999977</c:v>
                </c:pt>
                <c:pt idx="244">
                  <c:v>3.8362930666666673</c:v>
                </c:pt>
                <c:pt idx="245">
                  <c:v>3.8520412166666649</c:v>
                </c:pt>
                <c:pt idx="246">
                  <c:v>3.8677898500000008</c:v>
                </c:pt>
                <c:pt idx="247">
                  <c:v>3.8835412833333334</c:v>
                </c:pt>
                <c:pt idx="248">
                  <c:v>3.8992912666666673</c:v>
                </c:pt>
                <c:pt idx="249">
                  <c:v>3.9150423166666655</c:v>
                </c:pt>
                <c:pt idx="250">
                  <c:v>3.9307937166666647</c:v>
                </c:pt>
                <c:pt idx="251">
                  <c:v>3.9465437999999988</c:v>
                </c:pt>
                <c:pt idx="252">
                  <c:v>3.9622947333333323</c:v>
                </c:pt>
                <c:pt idx="253">
                  <c:v>3.9780444166666675</c:v>
                </c:pt>
                <c:pt idx="254">
                  <c:v>3.9937928499999997</c:v>
                </c:pt>
                <c:pt idx="255">
                  <c:v>4.0095410499999993</c:v>
                </c:pt>
                <c:pt idx="256">
                  <c:v>4.0252913333333327</c:v>
                </c:pt>
                <c:pt idx="257">
                  <c:v>4.0410428666666656</c:v>
                </c:pt>
                <c:pt idx="258">
                  <c:v>4.0567942666666683</c:v>
                </c:pt>
                <c:pt idx="259">
                  <c:v>4.0725450999999984</c:v>
                </c:pt>
                <c:pt idx="260">
                  <c:v>4.088295883333334</c:v>
                </c:pt>
                <c:pt idx="261">
                  <c:v>4.104048083333331</c:v>
                </c:pt>
                <c:pt idx="262">
                  <c:v>4.1198012666666655</c:v>
                </c:pt>
                <c:pt idx="263">
                  <c:v>4.1355530499999986</c:v>
                </c:pt>
                <c:pt idx="264">
                  <c:v>4.1513036999999979</c:v>
                </c:pt>
                <c:pt idx="265">
                  <c:v>4.167053199999998</c:v>
                </c:pt>
                <c:pt idx="266">
                  <c:v>4.1828039166666677</c:v>
                </c:pt>
                <c:pt idx="267">
                  <c:v>4.1985530333333339</c:v>
                </c:pt>
                <c:pt idx="268">
                  <c:v>4.2143011000000001</c:v>
                </c:pt>
                <c:pt idx="269">
                  <c:v>4.2300497500000009</c:v>
                </c:pt>
                <c:pt idx="270">
                  <c:v>4.245798316666666</c:v>
                </c:pt>
                <c:pt idx="271">
                  <c:v>4.2615466499999988</c:v>
                </c:pt>
                <c:pt idx="272">
                  <c:v>4.2772966666666665</c:v>
                </c:pt>
                <c:pt idx="273">
                  <c:v>4.2930448833333346</c:v>
                </c:pt>
                <c:pt idx="274">
                  <c:v>4.3087929500000008</c:v>
                </c:pt>
                <c:pt idx="275">
                  <c:v>4.3245409166666677</c:v>
                </c:pt>
                <c:pt idx="276">
                  <c:v>4.3402891999999991</c:v>
                </c:pt>
                <c:pt idx="277">
                  <c:v>4.356040150000001</c:v>
                </c:pt>
                <c:pt idx="278">
                  <c:v>4.3717906333333341</c:v>
                </c:pt>
                <c:pt idx="279">
                  <c:v>4.387541483333333</c:v>
                </c:pt>
                <c:pt idx="280">
                  <c:v>4.4032911833333328</c:v>
                </c:pt>
                <c:pt idx="281">
                  <c:v>4.4190396999999999</c:v>
                </c:pt>
                <c:pt idx="282">
                  <c:v>4.4347887166666657</c:v>
                </c:pt>
                <c:pt idx="283">
                  <c:v>4.4505374499999979</c:v>
                </c:pt>
                <c:pt idx="284">
                  <c:v>4.4662851666666672</c:v>
                </c:pt>
                <c:pt idx="285">
                  <c:v>4.4820347666666676</c:v>
                </c:pt>
                <c:pt idx="286">
                  <c:v>4.4977816333333331</c:v>
                </c:pt>
                <c:pt idx="287">
                  <c:v>4.5135279499999985</c:v>
                </c:pt>
                <c:pt idx="288">
                  <c:v>4.529274216666666</c:v>
                </c:pt>
                <c:pt idx="289">
                  <c:v>4.5450210000000011</c:v>
                </c:pt>
                <c:pt idx="290">
                  <c:v>4.560767649999999</c:v>
                </c:pt>
                <c:pt idx="291">
                  <c:v>4.5765158833333315</c:v>
                </c:pt>
                <c:pt idx="292">
                  <c:v>4.592261416666668</c:v>
                </c:pt>
                <c:pt idx="293">
                  <c:v>4.6080070499999994</c:v>
                </c:pt>
                <c:pt idx="294">
                  <c:v>4.6237548500000001</c:v>
                </c:pt>
                <c:pt idx="295">
                  <c:v>4.6395031499999995</c:v>
                </c:pt>
                <c:pt idx="296">
                  <c:v>4.655251316666666</c:v>
                </c:pt>
                <c:pt idx="297">
                  <c:v>4.6709998000000006</c:v>
                </c:pt>
                <c:pt idx="298">
                  <c:v>4.6867475333333344</c:v>
                </c:pt>
                <c:pt idx="299">
                  <c:v>4.7024951166666673</c:v>
                </c:pt>
                <c:pt idx="300">
                  <c:v>4.7182440666666672</c:v>
                </c:pt>
                <c:pt idx="301">
                  <c:v>4.7339932166666658</c:v>
                </c:pt>
                <c:pt idx="302">
                  <c:v>4.7497444000000009</c:v>
                </c:pt>
                <c:pt idx="303">
                  <c:v>4.7654914333333336</c:v>
                </c:pt>
                <c:pt idx="304">
                  <c:v>4.7812372666666647</c:v>
                </c:pt>
                <c:pt idx="305">
                  <c:v>4.796984300000001</c:v>
                </c:pt>
                <c:pt idx="306">
                  <c:v>4.8127339166666649</c:v>
                </c:pt>
                <c:pt idx="307">
                  <c:v>4.8284833833333325</c:v>
                </c:pt>
                <c:pt idx="308">
                  <c:v>4.8442328000000012</c:v>
                </c:pt>
                <c:pt idx="309">
                  <c:v>4.8599809499999989</c:v>
                </c:pt>
                <c:pt idx="310">
                  <c:v>4.8757292000000003</c:v>
                </c:pt>
                <c:pt idx="311">
                  <c:v>4.8914800833333327</c:v>
                </c:pt>
                <c:pt idx="312">
                  <c:v>4.9072305999999992</c:v>
                </c:pt>
                <c:pt idx="313">
                  <c:v>4.9229772833333341</c:v>
                </c:pt>
                <c:pt idx="314">
                  <c:v>4.9387243499999993</c:v>
                </c:pt>
                <c:pt idx="315">
                  <c:v>4.9544729333333333</c:v>
                </c:pt>
                <c:pt idx="316">
                  <c:v>4.9702196333333326</c:v>
                </c:pt>
                <c:pt idx="317">
                  <c:v>4.9859667333333313</c:v>
                </c:pt>
                <c:pt idx="318">
                  <c:v>5.0017145166666674</c:v>
                </c:pt>
                <c:pt idx="319">
                  <c:v>5.0174634333333339</c:v>
                </c:pt>
                <c:pt idx="320">
                  <c:v>5.0332133666666667</c:v>
                </c:pt>
                <c:pt idx="321">
                  <c:v>5.0489626499999982</c:v>
                </c:pt>
                <c:pt idx="322">
                  <c:v>5.0647117833333333</c:v>
                </c:pt>
                <c:pt idx="323">
                  <c:v>5.0804603666666672</c:v>
                </c:pt>
                <c:pt idx="324">
                  <c:v>5.0962096333333342</c:v>
                </c:pt>
                <c:pt idx="325">
                  <c:v>5.1119594166666653</c:v>
                </c:pt>
                <c:pt idx="326">
                  <c:v>5.127708150000001</c:v>
                </c:pt>
                <c:pt idx="327">
                  <c:v>5.143457033333334</c:v>
                </c:pt>
                <c:pt idx="328">
                  <c:v>5.1592054166666648</c:v>
                </c:pt>
                <c:pt idx="329">
                  <c:v>5.1749530333333347</c:v>
                </c:pt>
                <c:pt idx="330">
                  <c:v>5.1906994333333314</c:v>
                </c:pt>
                <c:pt idx="331">
                  <c:v>5.2064480499999979</c:v>
                </c:pt>
                <c:pt idx="332">
                  <c:v>5.2221965500000014</c:v>
                </c:pt>
                <c:pt idx="333">
                  <c:v>5.2379444833333348</c:v>
                </c:pt>
                <c:pt idx="334">
                  <c:v>5.2536921000000003</c:v>
                </c:pt>
                <c:pt idx="335">
                  <c:v>5.2694384166666657</c:v>
                </c:pt>
                <c:pt idx="336">
                  <c:v>5.2851863333333311</c:v>
                </c:pt>
                <c:pt idx="337">
                  <c:v>5.3009319333333336</c:v>
                </c:pt>
                <c:pt idx="338">
                  <c:v>5.3166764833333335</c:v>
                </c:pt>
                <c:pt idx="339">
                  <c:v>5.3324207833333315</c:v>
                </c:pt>
                <c:pt idx="340">
                  <c:v>5.3481661500000008</c:v>
                </c:pt>
                <c:pt idx="341">
                  <c:v>5.3639112333333321</c:v>
                </c:pt>
                <c:pt idx="342">
                  <c:v>5.3796572333333339</c:v>
                </c:pt>
                <c:pt idx="343">
                  <c:v>5.3954046999999985</c:v>
                </c:pt>
                <c:pt idx="344">
                  <c:v>5.4111511333333322</c:v>
                </c:pt>
                <c:pt idx="345">
                  <c:v>5.4268989833333343</c:v>
                </c:pt>
                <c:pt idx="346">
                  <c:v>5.4426459500000002</c:v>
                </c:pt>
                <c:pt idx="347">
                  <c:v>5.4583928333333347</c:v>
                </c:pt>
                <c:pt idx="348">
                  <c:v>5.4741403999999987</c:v>
                </c:pt>
                <c:pt idx="349">
                  <c:v>5.4898868166666679</c:v>
                </c:pt>
                <c:pt idx="350">
                  <c:v>5.5056330499999984</c:v>
                </c:pt>
                <c:pt idx="351">
                  <c:v>5.5213782</c:v>
                </c:pt>
                <c:pt idx="352">
                  <c:v>5.5371230000000002</c:v>
                </c:pt>
                <c:pt idx="353">
                  <c:v>5.5528679333333342</c:v>
                </c:pt>
                <c:pt idx="354">
                  <c:v>5.568612916666666</c:v>
                </c:pt>
                <c:pt idx="355">
                  <c:v>5.5843564166666662</c:v>
                </c:pt>
                <c:pt idx="356">
                  <c:v>5.6001012333333318</c:v>
                </c:pt>
                <c:pt idx="357">
                  <c:v>5.6158464999999982</c:v>
                </c:pt>
                <c:pt idx="358">
                  <c:v>5.6315926500000009</c:v>
                </c:pt>
                <c:pt idx="359">
                  <c:v>5.6473385166666654</c:v>
                </c:pt>
                <c:pt idx="360">
                  <c:v>5.6630833166666665</c:v>
                </c:pt>
                <c:pt idx="361">
                  <c:v>5.6788290999999997</c:v>
                </c:pt>
                <c:pt idx="362">
                  <c:v>5.6945743166666682</c:v>
                </c:pt>
                <c:pt idx="363">
                  <c:v>5.7103186833333321</c:v>
                </c:pt>
                <c:pt idx="364">
                  <c:v>5.7260635333333312</c:v>
                </c:pt>
                <c:pt idx="365">
                  <c:v>5.7418076333333339</c:v>
                </c:pt>
                <c:pt idx="366">
                  <c:v>5.7575528999999994</c:v>
                </c:pt>
                <c:pt idx="367">
                  <c:v>5.7732978833333313</c:v>
                </c:pt>
                <c:pt idx="368">
                  <c:v>5.7890418666666656</c:v>
                </c:pt>
                <c:pt idx="369">
                  <c:v>5.8047850499999978</c:v>
                </c:pt>
                <c:pt idx="370">
                  <c:v>5.8205294499999995</c:v>
                </c:pt>
                <c:pt idx="371">
                  <c:v>5.8362725166666678</c:v>
                </c:pt>
                <c:pt idx="372">
                  <c:v>5.8520157833333313</c:v>
                </c:pt>
                <c:pt idx="373">
                  <c:v>5.8677589833333323</c:v>
                </c:pt>
                <c:pt idx="374">
                  <c:v>5.8835033333333326</c:v>
                </c:pt>
                <c:pt idx="375">
                  <c:v>5.8992482666666657</c:v>
                </c:pt>
                <c:pt idx="376">
                  <c:v>5.9149904166666678</c:v>
                </c:pt>
                <c:pt idx="377">
                  <c:v>5.9307326166666678</c:v>
                </c:pt>
                <c:pt idx="378">
                  <c:v>5.9464756166666648</c:v>
                </c:pt>
                <c:pt idx="379">
                  <c:v>5.9622189666666676</c:v>
                </c:pt>
                <c:pt idx="380">
                  <c:v>5.9779625166666692</c:v>
                </c:pt>
                <c:pt idx="381">
                  <c:v>5.9937066666666698</c:v>
                </c:pt>
                <c:pt idx="382">
                  <c:v>6.0094491666666654</c:v>
                </c:pt>
                <c:pt idx="383">
                  <c:v>6.0251917166666695</c:v>
                </c:pt>
                <c:pt idx="384">
                  <c:v>6.0409362333333316</c:v>
                </c:pt>
                <c:pt idx="385">
                  <c:v>6.0566812000000025</c:v>
                </c:pt>
                <c:pt idx="386">
                  <c:v>6.0724248666666654</c:v>
                </c:pt>
                <c:pt idx="387">
                  <c:v>6.0881705166666658</c:v>
                </c:pt>
                <c:pt idx="388">
                  <c:v>6.1039158666666635</c:v>
                </c:pt>
                <c:pt idx="389">
                  <c:v>6.1196605000000011</c:v>
                </c:pt>
                <c:pt idx="390">
                  <c:v>6.1354045666666632</c:v>
                </c:pt>
                <c:pt idx="391">
                  <c:v>6.1511490833333333</c:v>
                </c:pt>
                <c:pt idx="392">
                  <c:v>6.1668957999999972</c:v>
                </c:pt>
                <c:pt idx="393">
                  <c:v>6.1826412666666632</c:v>
                </c:pt>
                <c:pt idx="394">
                  <c:v>6.1983881499999978</c:v>
                </c:pt>
                <c:pt idx="395">
                  <c:v>6.2141361999999996</c:v>
                </c:pt>
                <c:pt idx="396">
                  <c:v>6.2298832833333337</c:v>
                </c:pt>
                <c:pt idx="397">
                  <c:v>6.2456300833333289</c:v>
                </c:pt>
                <c:pt idx="398">
                  <c:v>6.2613777000000024</c:v>
                </c:pt>
                <c:pt idx="399">
                  <c:v>6.2771255666666699</c:v>
                </c:pt>
                <c:pt idx="400">
                  <c:v>6.2928736833333305</c:v>
                </c:pt>
                <c:pt idx="401">
                  <c:v>6.3086212166666655</c:v>
                </c:pt>
                <c:pt idx="402">
                  <c:v>6.3243685500000009</c:v>
                </c:pt>
                <c:pt idx="403">
                  <c:v>6.3401169166666627</c:v>
                </c:pt>
                <c:pt idx="404">
                  <c:v>6.3558644166666678</c:v>
                </c:pt>
                <c:pt idx="405">
                  <c:v>6.3716098833333339</c:v>
                </c:pt>
                <c:pt idx="406">
                  <c:v>6.3873528833333317</c:v>
                </c:pt>
                <c:pt idx="407">
                  <c:v>6.4030981833333351</c:v>
                </c:pt>
                <c:pt idx="408">
                  <c:v>6.4188436333333359</c:v>
                </c:pt>
                <c:pt idx="409">
                  <c:v>6.4345881833333349</c:v>
                </c:pt>
                <c:pt idx="410">
                  <c:v>6.4503349500000011</c:v>
                </c:pt>
                <c:pt idx="411">
                  <c:v>6.4660807166666698</c:v>
                </c:pt>
                <c:pt idx="412">
                  <c:v>6.4818254333333316</c:v>
                </c:pt>
                <c:pt idx="413">
                  <c:v>6.4975710333333305</c:v>
                </c:pt>
                <c:pt idx="414">
                  <c:v>6.5133167999999992</c:v>
                </c:pt>
                <c:pt idx="415">
                  <c:v>6.5290625166666665</c:v>
                </c:pt>
                <c:pt idx="416">
                  <c:v>6.544808449999997</c:v>
                </c:pt>
                <c:pt idx="417">
                  <c:v>6.5605536999999989</c:v>
                </c:pt>
                <c:pt idx="418">
                  <c:v>6.5762986499999974</c:v>
                </c:pt>
                <c:pt idx="419">
                  <c:v>6.5920427833333326</c:v>
                </c:pt>
                <c:pt idx="420">
                  <c:v>6.6077892833333332</c:v>
                </c:pt>
                <c:pt idx="421">
                  <c:v>6.6235345166666697</c:v>
                </c:pt>
                <c:pt idx="422">
                  <c:v>6.6392790333333327</c:v>
                </c:pt>
                <c:pt idx="423">
                  <c:v>6.6550229166666668</c:v>
                </c:pt>
                <c:pt idx="424">
                  <c:v>6.6707660833333344</c:v>
                </c:pt>
                <c:pt idx="425">
                  <c:v>6.6865077000000008</c:v>
                </c:pt>
                <c:pt idx="426">
                  <c:v>6.7022484833333316</c:v>
                </c:pt>
                <c:pt idx="427">
                  <c:v>6.7179907666666701</c:v>
                </c:pt>
                <c:pt idx="428">
                  <c:v>6.7337344833333344</c:v>
                </c:pt>
                <c:pt idx="429">
                  <c:v>6.7494767833333302</c:v>
                </c:pt>
                <c:pt idx="430">
                  <c:v>6.7652197833333352</c:v>
                </c:pt>
                <c:pt idx="431">
                  <c:v>6.7809617499999986</c:v>
                </c:pt>
                <c:pt idx="432">
                  <c:v>6.7967034333333309</c:v>
                </c:pt>
                <c:pt idx="433">
                  <c:v>6.8124445666666666</c:v>
                </c:pt>
                <c:pt idx="434">
                  <c:v>6.828186916666664</c:v>
                </c:pt>
                <c:pt idx="435">
                  <c:v>6.8439290666666697</c:v>
                </c:pt>
                <c:pt idx="436">
                  <c:v>6.8596702499999989</c:v>
                </c:pt>
                <c:pt idx="437">
                  <c:v>6.8754133500000005</c:v>
                </c:pt>
                <c:pt idx="438">
                  <c:v>6.8911565999999995</c:v>
                </c:pt>
                <c:pt idx="439">
                  <c:v>6.9069002833333339</c:v>
                </c:pt>
                <c:pt idx="440">
                  <c:v>6.9226440833333296</c:v>
                </c:pt>
                <c:pt idx="441">
                  <c:v>6.9383874000000025</c:v>
                </c:pt>
                <c:pt idx="442">
                  <c:v>6.9541307166666684</c:v>
                </c:pt>
                <c:pt idx="443">
                  <c:v>6.9698746833333338</c:v>
                </c:pt>
                <c:pt idx="444">
                  <c:v>6.9856181999999993</c:v>
                </c:pt>
                <c:pt idx="445">
                  <c:v>7.0013623666666644</c:v>
                </c:pt>
                <c:pt idx="446">
                  <c:v>7.0171060833333359</c:v>
                </c:pt>
                <c:pt idx="447">
                  <c:v>7.0328502833333308</c:v>
                </c:pt>
                <c:pt idx="448">
                  <c:v>7.0485942000000019</c:v>
                </c:pt>
                <c:pt idx="449">
                  <c:v>7.0643378666666647</c:v>
                </c:pt>
                <c:pt idx="450">
                  <c:v>7.0800820333333299</c:v>
                </c:pt>
                <c:pt idx="451">
                  <c:v>7.095826866666668</c:v>
                </c:pt>
                <c:pt idx="452">
                  <c:v>7.1115714333333324</c:v>
                </c:pt>
                <c:pt idx="453">
                  <c:v>7.1273159500000016</c:v>
                </c:pt>
                <c:pt idx="454">
                  <c:v>7.1430599999999993</c:v>
                </c:pt>
                <c:pt idx="455">
                  <c:v>7.1588035500000009</c:v>
                </c:pt>
                <c:pt idx="456">
                  <c:v>7.1745469000000037</c:v>
                </c:pt>
                <c:pt idx="457">
                  <c:v>7.1902909333333351</c:v>
                </c:pt>
                <c:pt idx="458">
                  <c:v>7.2060356000000034</c:v>
                </c:pt>
                <c:pt idx="459">
                  <c:v>7.2217781500000005</c:v>
                </c:pt>
                <c:pt idx="460">
                  <c:v>7.2375228999999992</c:v>
                </c:pt>
                <c:pt idx="461">
                  <c:v>7.2532666500000005</c:v>
                </c:pt>
                <c:pt idx="462">
                  <c:v>7.269010233333332</c:v>
                </c:pt>
                <c:pt idx="463">
                  <c:v>7.2847538833333294</c:v>
                </c:pt>
                <c:pt idx="464">
                  <c:v>7.3004970999999994</c:v>
                </c:pt>
                <c:pt idx="465">
                  <c:v>7.3162397166666624</c:v>
                </c:pt>
                <c:pt idx="466">
                  <c:v>7.331984566666665</c:v>
                </c:pt>
                <c:pt idx="467">
                  <c:v>7.3477281833333334</c:v>
                </c:pt>
                <c:pt idx="468">
                  <c:v>7.3634895333333361</c:v>
                </c:pt>
                <c:pt idx="469">
                  <c:v>7.3792729500000025</c:v>
                </c:pt>
                <c:pt idx="470">
                  <c:v>7.3950545666666665</c:v>
                </c:pt>
                <c:pt idx="471">
                  <c:v>7.4108353333333294</c:v>
                </c:pt>
                <c:pt idx="472">
                  <c:v>7.4266163000000009</c:v>
                </c:pt>
                <c:pt idx="473">
                  <c:v>7.4423978666666697</c:v>
                </c:pt>
                <c:pt idx="474">
                  <c:v>7.458180999999998</c:v>
                </c:pt>
                <c:pt idx="475">
                  <c:v>7.4739671166666692</c:v>
                </c:pt>
                <c:pt idx="476">
                  <c:v>7.489753983333336</c:v>
                </c:pt>
                <c:pt idx="477">
                  <c:v>7.5055257500000003</c:v>
                </c:pt>
                <c:pt idx="478">
                  <c:v>7.5212692833333294</c:v>
                </c:pt>
                <c:pt idx="479">
                  <c:v>7.5370106833333317</c:v>
                </c:pt>
                <c:pt idx="480">
                  <c:v>7.5527537833333325</c:v>
                </c:pt>
                <c:pt idx="481">
                  <c:v>7.5684984500000008</c:v>
                </c:pt>
                <c:pt idx="482">
                  <c:v>7.5842442166666695</c:v>
                </c:pt>
                <c:pt idx="483">
                  <c:v>7.5999897500000015</c:v>
                </c:pt>
                <c:pt idx="484">
                  <c:v>7.6157349666666656</c:v>
                </c:pt>
                <c:pt idx="485">
                  <c:v>7.6314790499999994</c:v>
                </c:pt>
                <c:pt idx="486">
                  <c:v>7.6472235000000035</c:v>
                </c:pt>
                <c:pt idx="487">
                  <c:v>7.6629670333333326</c:v>
                </c:pt>
                <c:pt idx="488">
                  <c:v>7.67871303333333</c:v>
                </c:pt>
                <c:pt idx="489">
                  <c:v>7.6944593333333309</c:v>
                </c:pt>
                <c:pt idx="490">
                  <c:v>7.7102046499999988</c:v>
                </c:pt>
                <c:pt idx="491">
                  <c:v>7.7259496833333365</c:v>
                </c:pt>
                <c:pt idx="492">
                  <c:v>7.7416955666666656</c:v>
                </c:pt>
                <c:pt idx="493">
                  <c:v>7.7574417999999996</c:v>
                </c:pt>
                <c:pt idx="494">
                  <c:v>7.7731873666666695</c:v>
                </c:pt>
                <c:pt idx="495">
                  <c:v>7.7889342999999975</c:v>
                </c:pt>
                <c:pt idx="496">
                  <c:v>7.8046808333333351</c:v>
                </c:pt>
                <c:pt idx="497">
                  <c:v>7.8204274333333315</c:v>
                </c:pt>
                <c:pt idx="498">
                  <c:v>7.8361728833333322</c:v>
                </c:pt>
                <c:pt idx="499">
                  <c:v>7.8519190166666624</c:v>
                </c:pt>
                <c:pt idx="500">
                  <c:v>7.8676646333333338</c:v>
                </c:pt>
                <c:pt idx="501">
                  <c:v>7.8834101666666658</c:v>
                </c:pt>
                <c:pt idx="502">
                  <c:v>7.8991556833333334</c:v>
                </c:pt>
                <c:pt idx="503">
                  <c:v>7.914900883333333</c:v>
                </c:pt>
                <c:pt idx="504">
                  <c:v>7.9306452333333333</c:v>
                </c:pt>
                <c:pt idx="505">
                  <c:v>7.9463891999999987</c:v>
                </c:pt>
                <c:pt idx="506">
                  <c:v>7.9621329833333299</c:v>
                </c:pt>
                <c:pt idx="507">
                  <c:v>7.9778767166666666</c:v>
                </c:pt>
                <c:pt idx="508">
                  <c:v>7.9936185333333318</c:v>
                </c:pt>
                <c:pt idx="509">
                  <c:v>8.0093609333333315</c:v>
                </c:pt>
                <c:pt idx="510">
                  <c:v>8.0251042666666681</c:v>
                </c:pt>
                <c:pt idx="511">
                  <c:v>8.0408480833333371</c:v>
                </c:pt>
                <c:pt idx="512">
                  <c:v>8.0565925000000025</c:v>
                </c:pt>
                <c:pt idx="513">
                  <c:v>8.0723378666666648</c:v>
                </c:pt>
                <c:pt idx="514">
                  <c:v>8.0880824666666662</c:v>
                </c:pt>
                <c:pt idx="515">
                  <c:v>8.1038261166666636</c:v>
                </c:pt>
                <c:pt idx="516">
                  <c:v>8.1195716333333312</c:v>
                </c:pt>
                <c:pt idx="517">
                  <c:v>8.1353176666666673</c:v>
                </c:pt>
                <c:pt idx="518">
                  <c:v>8.1510637000000017</c:v>
                </c:pt>
                <c:pt idx="519">
                  <c:v>8.1668095333333373</c:v>
                </c:pt>
                <c:pt idx="520">
                  <c:v>8.1825539999999979</c:v>
                </c:pt>
                <c:pt idx="521">
                  <c:v>8.1982986833333289</c:v>
                </c:pt>
                <c:pt idx="522">
                  <c:v>8.2140436833333297</c:v>
                </c:pt>
                <c:pt idx="523">
                  <c:v>8.2297861999999977</c:v>
                </c:pt>
                <c:pt idx="524">
                  <c:v>8.2455288833333338</c:v>
                </c:pt>
                <c:pt idx="525">
                  <c:v>8.2612711666666652</c:v>
                </c:pt>
                <c:pt idx="526">
                  <c:v>8.2770142999999958</c:v>
                </c:pt>
                <c:pt idx="527">
                  <c:v>8.2927554666666694</c:v>
                </c:pt>
                <c:pt idx="528">
                  <c:v>8.3084957999999993</c:v>
                </c:pt>
                <c:pt idx="529">
                  <c:v>8.3242383666666679</c:v>
                </c:pt>
                <c:pt idx="530">
                  <c:v>8.3399786166666665</c:v>
                </c:pt>
                <c:pt idx="531">
                  <c:v>8.3557196333333348</c:v>
                </c:pt>
                <c:pt idx="532">
                  <c:v>8.3714600833333339</c:v>
                </c:pt>
                <c:pt idx="533">
                  <c:v>8.3872005833333336</c:v>
                </c:pt>
                <c:pt idx="534">
                  <c:v>8.4029409499999996</c:v>
                </c:pt>
                <c:pt idx="535">
                  <c:v>8.4186823000000004</c:v>
                </c:pt>
                <c:pt idx="536">
                  <c:v>8.4344242833333354</c:v>
                </c:pt>
                <c:pt idx="537">
                  <c:v>8.4501661833333319</c:v>
                </c:pt>
                <c:pt idx="538">
                  <c:v>8.4659079000000013</c:v>
                </c:pt>
                <c:pt idx="539">
                  <c:v>8.4816479000000005</c:v>
                </c:pt>
                <c:pt idx="540">
                  <c:v>8.4973888666666646</c:v>
                </c:pt>
                <c:pt idx="541">
                  <c:v>8.5131316333333338</c:v>
                </c:pt>
                <c:pt idx="542">
                  <c:v>8.5288738333333338</c:v>
                </c:pt>
                <c:pt idx="543">
                  <c:v>8.5446161333333297</c:v>
                </c:pt>
                <c:pt idx="544">
                  <c:v>8.560357950000002</c:v>
                </c:pt>
                <c:pt idx="545">
                  <c:v>8.5761012000000019</c:v>
                </c:pt>
                <c:pt idx="546">
                  <c:v>8.5918442500000012</c:v>
                </c:pt>
                <c:pt idx="547">
                  <c:v>8.6075850499999955</c:v>
                </c:pt>
                <c:pt idx="548">
                  <c:v>8.623325300000003</c:v>
                </c:pt>
                <c:pt idx="549">
                  <c:v>8.639064516666668</c:v>
                </c:pt>
                <c:pt idx="550">
                  <c:v>8.6548044166666696</c:v>
                </c:pt>
                <c:pt idx="551">
                  <c:v>8.6705433000000003</c:v>
                </c:pt>
                <c:pt idx="552">
                  <c:v>8.6862815833333347</c:v>
                </c:pt>
                <c:pt idx="553">
                  <c:v>8.702021366666667</c:v>
                </c:pt>
                <c:pt idx="554">
                  <c:v>8.7177610999999988</c:v>
                </c:pt>
                <c:pt idx="555">
                  <c:v>8.7335007333333348</c:v>
                </c:pt>
                <c:pt idx="556">
                  <c:v>8.7492410666666647</c:v>
                </c:pt>
                <c:pt idx="557">
                  <c:v>8.7649803000000013</c:v>
                </c:pt>
                <c:pt idx="558">
                  <c:v>8.7807195666666686</c:v>
                </c:pt>
                <c:pt idx="559">
                  <c:v>8.7964585333333307</c:v>
                </c:pt>
                <c:pt idx="560">
                  <c:v>8.8121990166666659</c:v>
                </c:pt>
                <c:pt idx="561">
                  <c:v>8.8279389499999983</c:v>
                </c:pt>
                <c:pt idx="562">
                  <c:v>8.8436788499999999</c:v>
                </c:pt>
                <c:pt idx="563">
                  <c:v>8.8594190999999984</c:v>
                </c:pt>
                <c:pt idx="564">
                  <c:v>8.8751611666666648</c:v>
                </c:pt>
                <c:pt idx="565">
                  <c:v>8.8909010500000019</c:v>
                </c:pt>
                <c:pt idx="566">
                  <c:v>8.9066423833333292</c:v>
                </c:pt>
                <c:pt idx="567">
                  <c:v>8.9223838999999998</c:v>
                </c:pt>
                <c:pt idx="568">
                  <c:v>8.9381257666666674</c:v>
                </c:pt>
                <c:pt idx="569">
                  <c:v>8.9538656499999956</c:v>
                </c:pt>
                <c:pt idx="570">
                  <c:v>8.9696066499999993</c:v>
                </c:pt>
                <c:pt idx="571">
                  <c:v>8.9853491999999964</c:v>
                </c:pt>
                <c:pt idx="572">
                  <c:v>9.0010910333333332</c:v>
                </c:pt>
                <c:pt idx="573">
                  <c:v>9.0168325166666659</c:v>
                </c:pt>
                <c:pt idx="574">
                  <c:v>9.0325748833333357</c:v>
                </c:pt>
                <c:pt idx="575">
                  <c:v>9.0483187333333337</c:v>
                </c:pt>
                <c:pt idx="576">
                  <c:v>9.0640612666666662</c:v>
                </c:pt>
                <c:pt idx="577">
                  <c:v>9.0798032166666651</c:v>
                </c:pt>
                <c:pt idx="578">
                  <c:v>9.0955458833333296</c:v>
                </c:pt>
                <c:pt idx="579">
                  <c:v>9.1112890499999981</c:v>
                </c:pt>
                <c:pt idx="580">
                  <c:v>9.1270326666666666</c:v>
                </c:pt>
                <c:pt idx="581">
                  <c:v>9.1427766999999971</c:v>
                </c:pt>
                <c:pt idx="582">
                  <c:v>9.1585195166666686</c:v>
                </c:pt>
                <c:pt idx="583">
                  <c:v>9.1742636666666684</c:v>
                </c:pt>
                <c:pt idx="584">
                  <c:v>9.1900084000000035</c:v>
                </c:pt>
                <c:pt idx="585">
                  <c:v>9.2057527500000038</c:v>
                </c:pt>
                <c:pt idx="586">
                  <c:v>9.2214958499999966</c:v>
                </c:pt>
                <c:pt idx="587">
                  <c:v>9.2372395499999964</c:v>
                </c:pt>
                <c:pt idx="588">
                  <c:v>9.2529833666666637</c:v>
                </c:pt>
                <c:pt idx="589">
                  <c:v>9.2687257833333359</c:v>
                </c:pt>
                <c:pt idx="590">
                  <c:v>9.2844681166666678</c:v>
                </c:pt>
                <c:pt idx="591">
                  <c:v>9.3002107333333317</c:v>
                </c:pt>
                <c:pt idx="592">
                  <c:v>9.315952799999998</c:v>
                </c:pt>
                <c:pt idx="593">
                  <c:v>9.3316938500000024</c:v>
                </c:pt>
                <c:pt idx="594">
                  <c:v>9.347438249999998</c:v>
                </c:pt>
                <c:pt idx="595">
                  <c:v>9.3631823999999977</c:v>
                </c:pt>
                <c:pt idx="596">
                  <c:v>9.3789262833333318</c:v>
                </c:pt>
                <c:pt idx="597">
                  <c:v>9.3946680000000011</c:v>
                </c:pt>
                <c:pt idx="598">
                  <c:v>9.410409633333332</c:v>
                </c:pt>
                <c:pt idx="599">
                  <c:v>9.4261518333333321</c:v>
                </c:pt>
                <c:pt idx="600">
                  <c:v>9.4418930833333352</c:v>
                </c:pt>
                <c:pt idx="601">
                  <c:v>9.4576343999999981</c:v>
                </c:pt>
                <c:pt idx="602">
                  <c:v>9.4733758500000018</c:v>
                </c:pt>
                <c:pt idx="603">
                  <c:v>9.4891185666666686</c:v>
                </c:pt>
                <c:pt idx="604">
                  <c:v>9.5048607999999977</c:v>
                </c:pt>
                <c:pt idx="605">
                  <c:v>9.520601850000002</c:v>
                </c:pt>
                <c:pt idx="606">
                  <c:v>9.5363449666666682</c:v>
                </c:pt>
                <c:pt idx="607">
                  <c:v>9.5520877666666664</c:v>
                </c:pt>
                <c:pt idx="608">
                  <c:v>9.5678305333333356</c:v>
                </c:pt>
                <c:pt idx="609">
                  <c:v>9.5835723500000007</c:v>
                </c:pt>
                <c:pt idx="610">
                  <c:v>9.5993135500000033</c:v>
                </c:pt>
                <c:pt idx="611">
                  <c:v>9.6150559333333305</c:v>
                </c:pt>
                <c:pt idx="612">
                  <c:v>9.6307980999999998</c:v>
                </c:pt>
                <c:pt idx="613">
                  <c:v>9.6465406166666678</c:v>
                </c:pt>
                <c:pt idx="614">
                  <c:v>9.6622836166666648</c:v>
                </c:pt>
                <c:pt idx="615">
                  <c:v>9.6780266666666641</c:v>
                </c:pt>
                <c:pt idx="616">
                  <c:v>9.6937698333333326</c:v>
                </c:pt>
                <c:pt idx="617">
                  <c:v>9.7095125499999995</c:v>
                </c:pt>
                <c:pt idx="618">
                  <c:v>9.7252546666666682</c:v>
                </c:pt>
                <c:pt idx="619">
                  <c:v>9.7409969833333356</c:v>
                </c:pt>
                <c:pt idx="620">
                  <c:v>9.756739299999996</c:v>
                </c:pt>
                <c:pt idx="621">
                  <c:v>9.7724820166666628</c:v>
                </c:pt>
                <c:pt idx="622">
                  <c:v>9.7882253166666633</c:v>
                </c:pt>
                <c:pt idx="623">
                  <c:v>9.8039678833333337</c:v>
                </c:pt>
                <c:pt idx="624">
                  <c:v>9.8197106833333319</c:v>
                </c:pt>
                <c:pt idx="625">
                  <c:v>9.8354554999999966</c:v>
                </c:pt>
                <c:pt idx="626">
                  <c:v>9.8512007833333346</c:v>
                </c:pt>
                <c:pt idx="627">
                  <c:v>9.8669437833333333</c:v>
                </c:pt>
                <c:pt idx="628">
                  <c:v>9.8826890499999998</c:v>
                </c:pt>
                <c:pt idx="629">
                  <c:v>9.8984352333333323</c:v>
                </c:pt>
                <c:pt idx="630">
                  <c:v>9.914179800000003</c:v>
                </c:pt>
                <c:pt idx="631">
                  <c:v>9.9299227166666704</c:v>
                </c:pt>
                <c:pt idx="632">
                  <c:v>9.9456667666666672</c:v>
                </c:pt>
                <c:pt idx="633">
                  <c:v>9.9614117333333301</c:v>
                </c:pt>
                <c:pt idx="634">
                  <c:v>9.9771542666666697</c:v>
                </c:pt>
                <c:pt idx="635">
                  <c:v>9.992898333333331</c:v>
                </c:pt>
                <c:pt idx="636">
                  <c:v>10.008642116666669</c:v>
                </c:pt>
                <c:pt idx="637">
                  <c:v>10.024384683333331</c:v>
                </c:pt>
                <c:pt idx="638">
                  <c:v>10.040126616666665</c:v>
                </c:pt>
                <c:pt idx="639">
                  <c:v>10.055868949999997</c:v>
                </c:pt>
                <c:pt idx="640">
                  <c:v>10.071611950000003</c:v>
                </c:pt>
                <c:pt idx="641">
                  <c:v>10.08735413333333</c:v>
                </c:pt>
                <c:pt idx="642">
                  <c:v>10.103097099999998</c:v>
                </c:pt>
                <c:pt idx="643">
                  <c:v>10.118838950000001</c:v>
                </c:pt>
                <c:pt idx="644">
                  <c:v>10.134579349999997</c:v>
                </c:pt>
                <c:pt idx="645">
                  <c:v>10.150320850000004</c:v>
                </c:pt>
                <c:pt idx="646">
                  <c:v>10.166063799999998</c:v>
                </c:pt>
                <c:pt idx="647">
                  <c:v>10.181807716666663</c:v>
                </c:pt>
                <c:pt idx="648">
                  <c:v>10.197549850000003</c:v>
                </c:pt>
                <c:pt idx="649">
                  <c:v>10.213294366666666</c:v>
                </c:pt>
                <c:pt idx="650">
                  <c:v>10.229041966666667</c:v>
                </c:pt>
                <c:pt idx="651">
                  <c:v>10.244787733333336</c:v>
                </c:pt>
                <c:pt idx="652">
                  <c:v>10.260531866666664</c:v>
                </c:pt>
                <c:pt idx="653">
                  <c:v>10.276274699999998</c:v>
                </c:pt>
                <c:pt idx="654">
                  <c:v>10.292018666666666</c:v>
                </c:pt>
                <c:pt idx="655">
                  <c:v>10.307761816666668</c:v>
                </c:pt>
                <c:pt idx="656">
                  <c:v>10.32350585</c:v>
                </c:pt>
                <c:pt idx="657">
                  <c:v>10.339249033333333</c:v>
                </c:pt>
                <c:pt idx="658">
                  <c:v>10.354993166666668</c:v>
                </c:pt>
                <c:pt idx="659">
                  <c:v>10.37073723333333</c:v>
                </c:pt>
                <c:pt idx="660">
                  <c:v>10.38648106666667</c:v>
                </c:pt>
                <c:pt idx="661">
                  <c:v>10.402225666666663</c:v>
                </c:pt>
                <c:pt idx="662">
                  <c:v>10.41796996666667</c:v>
                </c:pt>
                <c:pt idx="663">
                  <c:v>10.433713233333332</c:v>
                </c:pt>
                <c:pt idx="664">
                  <c:v>10.449457916666665</c:v>
                </c:pt>
                <c:pt idx="665">
                  <c:v>10.465202416666664</c:v>
                </c:pt>
                <c:pt idx="666">
                  <c:v>10.480947399999998</c:v>
                </c:pt>
                <c:pt idx="667">
                  <c:v>10.496693150000002</c:v>
                </c:pt>
                <c:pt idx="668">
                  <c:v>10.512438150000003</c:v>
                </c:pt>
                <c:pt idx="669">
                  <c:v>10.528180666666662</c:v>
                </c:pt>
                <c:pt idx="670">
                  <c:v>10.543925083333336</c:v>
                </c:pt>
                <c:pt idx="671">
                  <c:v>10.559669583333335</c:v>
                </c:pt>
                <c:pt idx="672">
                  <c:v>10.575413933333333</c:v>
                </c:pt>
                <c:pt idx="673">
                  <c:v>10.591157166666669</c:v>
                </c:pt>
                <c:pt idx="674">
                  <c:v>10.606900216666668</c:v>
                </c:pt>
                <c:pt idx="675">
                  <c:v>10.622644466666664</c:v>
                </c:pt>
                <c:pt idx="676">
                  <c:v>10.638388600000001</c:v>
                </c:pt>
                <c:pt idx="677">
                  <c:v>10.654132116666664</c:v>
                </c:pt>
                <c:pt idx="678">
                  <c:v>10.669874866666669</c:v>
                </c:pt>
                <c:pt idx="679">
                  <c:v>10.685618666666665</c:v>
                </c:pt>
                <c:pt idx="680">
                  <c:v>10.701362883333331</c:v>
                </c:pt>
                <c:pt idx="681">
                  <c:v>10.717106166666667</c:v>
                </c:pt>
                <c:pt idx="682">
                  <c:v>10.732848449999999</c:v>
                </c:pt>
                <c:pt idx="683">
                  <c:v>10.748591883333331</c:v>
                </c:pt>
                <c:pt idx="684">
                  <c:v>10.764334283333332</c:v>
                </c:pt>
                <c:pt idx="685">
                  <c:v>10.780077016666663</c:v>
                </c:pt>
                <c:pt idx="686">
                  <c:v>10.79581973333333</c:v>
                </c:pt>
                <c:pt idx="687">
                  <c:v>10.811564016666663</c:v>
                </c:pt>
                <c:pt idx="688">
                  <c:v>10.827308833333337</c:v>
                </c:pt>
                <c:pt idx="689">
                  <c:v>10.84305246666667</c:v>
                </c:pt>
                <c:pt idx="690">
                  <c:v>10.858795816666664</c:v>
                </c:pt>
                <c:pt idx="691">
                  <c:v>10.874537333333334</c:v>
                </c:pt>
                <c:pt idx="692">
                  <c:v>10.890281083333337</c:v>
                </c:pt>
                <c:pt idx="693">
                  <c:v>10.906025116666667</c:v>
                </c:pt>
                <c:pt idx="694">
                  <c:v>10.921770333333333</c:v>
                </c:pt>
                <c:pt idx="695">
                  <c:v>10.937513716666665</c:v>
                </c:pt>
                <c:pt idx="696">
                  <c:v>10.953257000000001</c:v>
                </c:pt>
                <c:pt idx="697">
                  <c:v>10.968999933333331</c:v>
                </c:pt>
                <c:pt idx="698">
                  <c:v>10.984744283333331</c:v>
                </c:pt>
                <c:pt idx="699">
                  <c:v>11.000490183333334</c:v>
                </c:pt>
                <c:pt idx="700">
                  <c:v>11.016237566666669</c:v>
                </c:pt>
                <c:pt idx="701">
                  <c:v>11.031985383333335</c:v>
                </c:pt>
                <c:pt idx="702">
                  <c:v>11.047734050000001</c:v>
                </c:pt>
                <c:pt idx="703">
                  <c:v>11.063481183333336</c:v>
                </c:pt>
                <c:pt idx="704">
                  <c:v>11.079228816666667</c:v>
                </c:pt>
                <c:pt idx="705">
                  <c:v>11.094973533333336</c:v>
                </c:pt>
                <c:pt idx="706">
                  <c:v>11.110718733333336</c:v>
                </c:pt>
                <c:pt idx="707">
                  <c:v>11.126462650000001</c:v>
                </c:pt>
                <c:pt idx="708">
                  <c:v>11.142205899999999</c:v>
                </c:pt>
                <c:pt idx="709">
                  <c:v>11.157949983333333</c:v>
                </c:pt>
                <c:pt idx="710">
                  <c:v>11.173694799999998</c:v>
                </c:pt>
                <c:pt idx="711">
                  <c:v>11.189440799999996</c:v>
                </c:pt>
                <c:pt idx="712">
                  <c:v>11.205186966666664</c:v>
                </c:pt>
                <c:pt idx="713">
                  <c:v>11.220932183333336</c:v>
                </c:pt>
                <c:pt idx="714">
                  <c:v>11.236677516666669</c:v>
                </c:pt>
                <c:pt idx="715">
                  <c:v>11.252423649999999</c:v>
                </c:pt>
                <c:pt idx="716">
                  <c:v>11.268168399999999</c:v>
                </c:pt>
                <c:pt idx="717">
                  <c:v>11.283912949999998</c:v>
                </c:pt>
                <c:pt idx="718">
                  <c:v>11.299656516666664</c:v>
                </c:pt>
                <c:pt idx="719">
                  <c:v>11.315400649999999</c:v>
                </c:pt>
                <c:pt idx="720">
                  <c:v>11.331144650000002</c:v>
                </c:pt>
                <c:pt idx="721">
                  <c:v>11.346888449999998</c:v>
                </c:pt>
                <c:pt idx="722">
                  <c:v>11.3626326</c:v>
                </c:pt>
                <c:pt idx="723">
                  <c:v>11.378377349999997</c:v>
                </c:pt>
                <c:pt idx="724">
                  <c:v>11.394122416666665</c:v>
                </c:pt>
                <c:pt idx="725">
                  <c:v>11.409867133333334</c:v>
                </c:pt>
                <c:pt idx="726">
                  <c:v>11.425610316666667</c:v>
                </c:pt>
                <c:pt idx="727">
                  <c:v>11.441353383333331</c:v>
                </c:pt>
                <c:pt idx="728">
                  <c:v>11.457097383333332</c:v>
                </c:pt>
                <c:pt idx="729">
                  <c:v>11.472841916666669</c:v>
                </c:pt>
                <c:pt idx="730">
                  <c:v>11.488586166666664</c:v>
                </c:pt>
                <c:pt idx="731">
                  <c:v>11.504330350000002</c:v>
                </c:pt>
                <c:pt idx="732">
                  <c:v>11.520074599999997</c:v>
                </c:pt>
                <c:pt idx="733">
                  <c:v>11.535817550000001</c:v>
                </c:pt>
                <c:pt idx="734">
                  <c:v>11.551560616666666</c:v>
                </c:pt>
                <c:pt idx="735">
                  <c:v>11.567303466666665</c:v>
                </c:pt>
                <c:pt idx="736">
                  <c:v>11.583045416666664</c:v>
                </c:pt>
                <c:pt idx="737">
                  <c:v>11.598788166666669</c:v>
                </c:pt>
                <c:pt idx="738">
                  <c:v>11.614530350000003</c:v>
                </c:pt>
                <c:pt idx="739">
                  <c:v>11.630273449999997</c:v>
                </c:pt>
                <c:pt idx="740">
                  <c:v>11.646016933333332</c:v>
                </c:pt>
                <c:pt idx="741">
                  <c:v>11.661759933333331</c:v>
                </c:pt>
                <c:pt idx="742">
                  <c:v>11.677503349999999</c:v>
                </c:pt>
                <c:pt idx="743">
                  <c:v>11.693246966666667</c:v>
                </c:pt>
                <c:pt idx="744">
                  <c:v>11.708989933333335</c:v>
                </c:pt>
                <c:pt idx="745">
                  <c:v>11.72473101666667</c:v>
                </c:pt>
                <c:pt idx="746">
                  <c:v>11.740474150000001</c:v>
                </c:pt>
                <c:pt idx="747">
                  <c:v>11.75621655</c:v>
                </c:pt>
                <c:pt idx="748">
                  <c:v>11.771958416666667</c:v>
                </c:pt>
                <c:pt idx="749">
                  <c:v>11.78770006666667</c:v>
                </c:pt>
                <c:pt idx="750">
                  <c:v>11.803441833333332</c:v>
                </c:pt>
                <c:pt idx="751">
                  <c:v>11.819182383333334</c:v>
                </c:pt>
                <c:pt idx="752">
                  <c:v>11.834923533333335</c:v>
                </c:pt>
                <c:pt idx="753">
                  <c:v>11.850665016666669</c:v>
                </c:pt>
                <c:pt idx="754">
                  <c:v>11.866404683333334</c:v>
                </c:pt>
                <c:pt idx="755">
                  <c:v>11.882144516666669</c:v>
                </c:pt>
                <c:pt idx="756">
                  <c:v>11.897883816666665</c:v>
                </c:pt>
                <c:pt idx="757">
                  <c:v>11.913623950000003</c:v>
                </c:pt>
                <c:pt idx="758">
                  <c:v>11.929362733333331</c:v>
                </c:pt>
                <c:pt idx="759">
                  <c:v>11.945101566666668</c:v>
                </c:pt>
                <c:pt idx="760">
                  <c:v>11.960840050000002</c:v>
                </c:pt>
                <c:pt idx="761">
                  <c:v>11.976578899999996</c:v>
                </c:pt>
                <c:pt idx="762">
                  <c:v>11.9923178</c:v>
                </c:pt>
                <c:pt idx="763">
                  <c:v>12.008056616666666</c:v>
                </c:pt>
                <c:pt idx="764">
                  <c:v>12.023795150000002</c:v>
                </c:pt>
                <c:pt idx="765">
                  <c:v>12.039532149999998</c:v>
                </c:pt>
                <c:pt idx="766">
                  <c:v>12.05526925</c:v>
                </c:pt>
                <c:pt idx="767">
                  <c:v>12.071007000000002</c:v>
                </c:pt>
                <c:pt idx="768">
                  <c:v>12.086746549999997</c:v>
                </c:pt>
                <c:pt idx="769">
                  <c:v>12.1024852</c:v>
                </c:pt>
                <c:pt idx="770">
                  <c:v>12.118224083333333</c:v>
                </c:pt>
                <c:pt idx="771">
                  <c:v>12.133963533333334</c:v>
                </c:pt>
                <c:pt idx="772">
                  <c:v>12.149703916666665</c:v>
                </c:pt>
                <c:pt idx="773">
                  <c:v>12.165444133333335</c:v>
                </c:pt>
                <c:pt idx="774">
                  <c:v>12.181183450000002</c:v>
                </c:pt>
                <c:pt idx="775">
                  <c:v>12.196921933333336</c:v>
                </c:pt>
                <c:pt idx="776">
                  <c:v>12.212659483333331</c:v>
                </c:pt>
                <c:pt idx="777">
                  <c:v>12.228397116666663</c:v>
                </c:pt>
                <c:pt idx="778">
                  <c:v>12.244134783333333</c:v>
                </c:pt>
                <c:pt idx="779">
                  <c:v>12.259872600000001</c:v>
                </c:pt>
                <c:pt idx="780">
                  <c:v>12.275610950000003</c:v>
                </c:pt>
                <c:pt idx="781">
                  <c:v>12.29134896666667</c:v>
                </c:pt>
                <c:pt idx="782">
                  <c:v>12.307085116666666</c:v>
                </c:pt>
                <c:pt idx="783">
                  <c:v>12.322821883333337</c:v>
                </c:pt>
                <c:pt idx="784">
                  <c:v>12.338558733333336</c:v>
                </c:pt>
                <c:pt idx="785">
                  <c:v>12.354296199999999</c:v>
                </c:pt>
                <c:pt idx="786">
                  <c:v>12.370032833333335</c:v>
                </c:pt>
                <c:pt idx="787">
                  <c:v>12.385771883333337</c:v>
                </c:pt>
                <c:pt idx="788">
                  <c:v>12.401509333333335</c:v>
                </c:pt>
                <c:pt idx="789">
                  <c:v>12.417246166666663</c:v>
                </c:pt>
                <c:pt idx="790">
                  <c:v>12.43298191666667</c:v>
                </c:pt>
                <c:pt idx="791">
                  <c:v>12.448719483333337</c:v>
                </c:pt>
                <c:pt idx="792">
                  <c:v>12.464457816666663</c:v>
                </c:pt>
                <c:pt idx="793">
                  <c:v>12.480197816666669</c:v>
                </c:pt>
                <c:pt idx="794">
                  <c:v>12.495937366666665</c:v>
                </c:pt>
                <c:pt idx="795">
                  <c:v>12.511678849999999</c:v>
                </c:pt>
                <c:pt idx="796">
                  <c:v>12.5274207</c:v>
                </c:pt>
                <c:pt idx="797">
                  <c:v>12.54316115</c:v>
                </c:pt>
                <c:pt idx="798">
                  <c:v>12.558902083333335</c:v>
                </c:pt>
                <c:pt idx="799">
                  <c:v>12.574642666666668</c:v>
                </c:pt>
                <c:pt idx="800">
                  <c:v>12.590384400000001</c:v>
                </c:pt>
                <c:pt idx="801">
                  <c:v>12.606125333333329</c:v>
                </c:pt>
                <c:pt idx="802">
                  <c:v>12.62186515</c:v>
                </c:pt>
                <c:pt idx="803">
                  <c:v>12.637604099999999</c:v>
                </c:pt>
                <c:pt idx="804">
                  <c:v>12.65334213333333</c:v>
                </c:pt>
                <c:pt idx="805">
                  <c:v>12.669080616666664</c:v>
                </c:pt>
                <c:pt idx="806">
                  <c:v>12.684818099999999</c:v>
                </c:pt>
                <c:pt idx="807">
                  <c:v>12.700556266666664</c:v>
                </c:pt>
                <c:pt idx="808">
                  <c:v>12.716293416666668</c:v>
                </c:pt>
                <c:pt idx="809">
                  <c:v>12.732030866666666</c:v>
                </c:pt>
                <c:pt idx="810">
                  <c:v>12.747767183333334</c:v>
                </c:pt>
                <c:pt idx="811">
                  <c:v>12.763503700000001</c:v>
                </c:pt>
                <c:pt idx="812">
                  <c:v>12.779241349999999</c:v>
                </c:pt>
                <c:pt idx="813">
                  <c:v>12.794976199999997</c:v>
                </c:pt>
                <c:pt idx="814">
                  <c:v>12.810711733333331</c:v>
                </c:pt>
                <c:pt idx="815">
                  <c:v>12.826444799999997</c:v>
                </c:pt>
                <c:pt idx="816">
                  <c:v>12.842180383333334</c:v>
                </c:pt>
                <c:pt idx="817">
                  <c:v>12.857916233333336</c:v>
                </c:pt>
                <c:pt idx="818">
                  <c:v>12.873650449999998</c:v>
                </c:pt>
                <c:pt idx="819">
                  <c:v>12.889386416666669</c:v>
                </c:pt>
                <c:pt idx="820">
                  <c:v>12.905121650000002</c:v>
                </c:pt>
                <c:pt idx="821">
                  <c:v>12.920856683333334</c:v>
                </c:pt>
                <c:pt idx="822">
                  <c:v>12.93659218333333</c:v>
                </c:pt>
                <c:pt idx="823">
                  <c:v>12.952327633333335</c:v>
                </c:pt>
                <c:pt idx="824">
                  <c:v>12.968062400000001</c:v>
                </c:pt>
                <c:pt idx="825">
                  <c:v>12.983796766666668</c:v>
                </c:pt>
                <c:pt idx="826">
                  <c:v>12.99953245</c:v>
                </c:pt>
                <c:pt idx="827">
                  <c:v>13.015268833333334</c:v>
                </c:pt>
                <c:pt idx="828">
                  <c:v>13.031005416666668</c:v>
                </c:pt>
                <c:pt idx="829">
                  <c:v>13.046739116666663</c:v>
                </c:pt>
                <c:pt idx="830">
                  <c:v>13.06247215</c:v>
                </c:pt>
                <c:pt idx="831">
                  <c:v>13.078205333333335</c:v>
                </c:pt>
                <c:pt idx="832">
                  <c:v>13.093938766666664</c:v>
                </c:pt>
                <c:pt idx="833">
                  <c:v>13.109672966666668</c:v>
                </c:pt>
                <c:pt idx="834">
                  <c:v>13.125406016666663</c:v>
                </c:pt>
                <c:pt idx="835">
                  <c:v>13.141139266666665</c:v>
                </c:pt>
                <c:pt idx="836">
                  <c:v>13.156872083333329</c:v>
                </c:pt>
                <c:pt idx="837">
                  <c:v>13.172606033333333</c:v>
                </c:pt>
                <c:pt idx="838">
                  <c:v>13.188339216666668</c:v>
                </c:pt>
                <c:pt idx="839">
                  <c:v>13.20407311666667</c:v>
                </c:pt>
                <c:pt idx="840">
                  <c:v>13.2198083</c:v>
                </c:pt>
                <c:pt idx="841">
                  <c:v>13.235542083333334</c:v>
                </c:pt>
                <c:pt idx="842">
                  <c:v>13.251275400000001</c:v>
                </c:pt>
                <c:pt idx="843">
                  <c:v>13.267010199999996</c:v>
                </c:pt>
                <c:pt idx="844">
                  <c:v>13.282746449999998</c:v>
                </c:pt>
                <c:pt idx="845">
                  <c:v>13.298480966666663</c:v>
                </c:pt>
                <c:pt idx="846">
                  <c:v>13.314215066666664</c:v>
                </c:pt>
                <c:pt idx="847">
                  <c:v>13.329949466666669</c:v>
                </c:pt>
                <c:pt idx="848">
                  <c:v>13.345683716666667</c:v>
                </c:pt>
                <c:pt idx="849">
                  <c:v>13.361419283333332</c:v>
                </c:pt>
                <c:pt idx="850">
                  <c:v>13.377154933333335</c:v>
                </c:pt>
                <c:pt idx="851">
                  <c:v>13.392888650000002</c:v>
                </c:pt>
                <c:pt idx="852">
                  <c:v>13.408621949999997</c:v>
                </c:pt>
                <c:pt idx="853">
                  <c:v>13.424355133333332</c:v>
                </c:pt>
                <c:pt idx="854">
                  <c:v>13.440089366666665</c:v>
                </c:pt>
                <c:pt idx="855">
                  <c:v>13.455822266666663</c:v>
                </c:pt>
                <c:pt idx="856">
                  <c:v>13.471556749999998</c:v>
                </c:pt>
                <c:pt idx="857">
                  <c:v>13.487291116666665</c:v>
                </c:pt>
                <c:pt idx="858">
                  <c:v>13.503024866666669</c:v>
                </c:pt>
                <c:pt idx="859">
                  <c:v>13.518759233333336</c:v>
                </c:pt>
                <c:pt idx="860">
                  <c:v>13.534493283333337</c:v>
                </c:pt>
                <c:pt idx="861">
                  <c:v>13.550227549999999</c:v>
                </c:pt>
                <c:pt idx="862">
                  <c:v>13.565961533333333</c:v>
                </c:pt>
                <c:pt idx="863">
                  <c:v>13.581694450000002</c:v>
                </c:pt>
                <c:pt idx="864">
                  <c:v>13.597428466666663</c:v>
                </c:pt>
                <c:pt idx="865">
                  <c:v>13.613162483333333</c:v>
                </c:pt>
                <c:pt idx="866">
                  <c:v>13.628897016666663</c:v>
                </c:pt>
                <c:pt idx="867">
                  <c:v>13.644630233333336</c:v>
                </c:pt>
                <c:pt idx="868">
                  <c:v>13.660363966666667</c:v>
                </c:pt>
                <c:pt idx="869">
                  <c:v>13.676097449999997</c:v>
                </c:pt>
                <c:pt idx="870">
                  <c:v>13.691832750000003</c:v>
                </c:pt>
                <c:pt idx="871">
                  <c:v>13.707568500000002</c:v>
                </c:pt>
                <c:pt idx="872">
                  <c:v>13.72330213333333</c:v>
                </c:pt>
                <c:pt idx="873">
                  <c:v>13.739036216666667</c:v>
                </c:pt>
                <c:pt idx="874">
                  <c:v>13.75477048333333</c:v>
                </c:pt>
                <c:pt idx="875">
                  <c:v>13.770504449999999</c:v>
                </c:pt>
                <c:pt idx="876">
                  <c:v>13.786237399999997</c:v>
                </c:pt>
                <c:pt idx="877">
                  <c:v>13.801973183333333</c:v>
                </c:pt>
                <c:pt idx="878">
                  <c:v>13.817708399999999</c:v>
                </c:pt>
                <c:pt idx="879">
                  <c:v>13.833442633333334</c:v>
                </c:pt>
                <c:pt idx="880">
                  <c:v>13.849174716666669</c:v>
                </c:pt>
                <c:pt idx="881">
                  <c:v>13.864906483333334</c:v>
                </c:pt>
                <c:pt idx="882">
                  <c:v>13.880640949999997</c:v>
                </c:pt>
                <c:pt idx="883">
                  <c:v>13.896376083333333</c:v>
                </c:pt>
                <c:pt idx="884">
                  <c:v>13.912110583333334</c:v>
                </c:pt>
                <c:pt idx="885">
                  <c:v>13.927843983333332</c:v>
                </c:pt>
                <c:pt idx="886">
                  <c:v>13.943576749999997</c:v>
                </c:pt>
                <c:pt idx="887">
                  <c:v>13.959307583333331</c:v>
                </c:pt>
                <c:pt idx="888">
                  <c:v>13.97503636666667</c:v>
                </c:pt>
                <c:pt idx="889">
                  <c:v>13.990764483333335</c:v>
                </c:pt>
                <c:pt idx="890">
                  <c:v>14.006493016666665</c:v>
                </c:pt>
                <c:pt idx="891">
                  <c:v>14.022222016666667</c:v>
                </c:pt>
                <c:pt idx="892">
                  <c:v>14.037952049999998</c:v>
                </c:pt>
                <c:pt idx="893">
                  <c:v>14.05368356666667</c:v>
                </c:pt>
                <c:pt idx="894">
                  <c:v>14.069414766666666</c:v>
                </c:pt>
                <c:pt idx="895">
                  <c:v>14.085147583333333</c:v>
                </c:pt>
                <c:pt idx="896">
                  <c:v>14.100878833333331</c:v>
                </c:pt>
                <c:pt idx="897">
                  <c:v>14.116609966666669</c:v>
                </c:pt>
                <c:pt idx="898">
                  <c:v>14.132341499999999</c:v>
                </c:pt>
                <c:pt idx="899">
                  <c:v>14.148072466666667</c:v>
                </c:pt>
                <c:pt idx="900">
                  <c:v>14.163802299999997</c:v>
                </c:pt>
                <c:pt idx="901">
                  <c:v>14.179534333333329</c:v>
                </c:pt>
                <c:pt idx="902">
                  <c:v>14.19526616666667</c:v>
                </c:pt>
                <c:pt idx="903">
                  <c:v>14.210996599999998</c:v>
                </c:pt>
                <c:pt idx="904">
                  <c:v>14.226724033333335</c:v>
                </c:pt>
                <c:pt idx="905">
                  <c:v>14.242452733333334</c:v>
                </c:pt>
                <c:pt idx="906">
                  <c:v>14.258183833333335</c:v>
                </c:pt>
                <c:pt idx="907">
                  <c:v>14.273915933333335</c:v>
                </c:pt>
                <c:pt idx="908">
                  <c:v>14.289647333333331</c:v>
                </c:pt>
                <c:pt idx="909">
                  <c:v>14.305379066666667</c:v>
                </c:pt>
                <c:pt idx="910">
                  <c:v>14.321114383333331</c:v>
                </c:pt>
                <c:pt idx="911">
                  <c:v>14.336846233333336</c:v>
                </c:pt>
                <c:pt idx="912">
                  <c:v>14.3525756</c:v>
                </c:pt>
                <c:pt idx="913">
                  <c:v>14.368308516666669</c:v>
                </c:pt>
                <c:pt idx="914">
                  <c:v>14.384040716666664</c:v>
                </c:pt>
                <c:pt idx="915">
                  <c:v>14.399773966666665</c:v>
                </c:pt>
                <c:pt idx="916">
                  <c:v>14.415506833333332</c:v>
                </c:pt>
                <c:pt idx="917">
                  <c:v>14.431240683333332</c:v>
                </c:pt>
                <c:pt idx="918">
                  <c:v>14.446976166666666</c:v>
                </c:pt>
                <c:pt idx="919">
                  <c:v>14.462712499999999</c:v>
                </c:pt>
                <c:pt idx="920">
                  <c:v>14.478448633333331</c:v>
                </c:pt>
                <c:pt idx="921">
                  <c:v>14.49418426666667</c:v>
                </c:pt>
                <c:pt idx="922">
                  <c:v>14.509919550000003</c:v>
                </c:pt>
                <c:pt idx="923">
                  <c:v>14.525654933333332</c:v>
                </c:pt>
                <c:pt idx="924">
                  <c:v>14.54139076666667</c:v>
                </c:pt>
                <c:pt idx="925">
                  <c:v>14.557125633333332</c:v>
                </c:pt>
                <c:pt idx="926">
                  <c:v>14.572861916666662</c:v>
                </c:pt>
                <c:pt idx="927">
                  <c:v>14.588598533333334</c:v>
                </c:pt>
                <c:pt idx="928">
                  <c:v>14.604336266666662</c:v>
                </c:pt>
                <c:pt idx="929">
                  <c:v>14.620073033333332</c:v>
                </c:pt>
                <c:pt idx="930">
                  <c:v>14.635808816666668</c:v>
                </c:pt>
                <c:pt idx="931">
                  <c:v>14.651545049999998</c:v>
                </c:pt>
                <c:pt idx="932">
                  <c:v>14.667280933333336</c:v>
                </c:pt>
                <c:pt idx="933">
                  <c:v>14.683015183333335</c:v>
                </c:pt>
                <c:pt idx="934">
                  <c:v>14.698751916666668</c:v>
                </c:pt>
                <c:pt idx="935">
                  <c:v>14.714490566666671</c:v>
                </c:pt>
                <c:pt idx="936">
                  <c:v>14.730229549999997</c:v>
                </c:pt>
                <c:pt idx="937">
                  <c:v>14.745968233333331</c:v>
                </c:pt>
                <c:pt idx="938">
                  <c:v>14.761707333333334</c:v>
                </c:pt>
                <c:pt idx="939">
                  <c:v>14.777443283333332</c:v>
                </c:pt>
                <c:pt idx="940">
                  <c:v>14.793180683333336</c:v>
                </c:pt>
                <c:pt idx="941">
                  <c:v>14.808917416666668</c:v>
                </c:pt>
                <c:pt idx="942">
                  <c:v>14.824654650000003</c:v>
                </c:pt>
                <c:pt idx="943">
                  <c:v>14.840391366666669</c:v>
                </c:pt>
                <c:pt idx="944">
                  <c:v>14.856128699999999</c:v>
                </c:pt>
                <c:pt idx="945">
                  <c:v>14.87186563333333</c:v>
                </c:pt>
                <c:pt idx="946">
                  <c:v>14.887602866666665</c:v>
                </c:pt>
                <c:pt idx="947">
                  <c:v>14.903340549999999</c:v>
                </c:pt>
                <c:pt idx="948">
                  <c:v>14.91907703333333</c:v>
                </c:pt>
                <c:pt idx="949">
                  <c:v>14.934813716666667</c:v>
                </c:pt>
                <c:pt idx="950">
                  <c:v>14.950551049999998</c:v>
                </c:pt>
                <c:pt idx="951">
                  <c:v>14.966288433333329</c:v>
                </c:pt>
                <c:pt idx="952">
                  <c:v>14.982025416666669</c:v>
                </c:pt>
                <c:pt idx="953">
                  <c:v>14.99776275</c:v>
                </c:pt>
                <c:pt idx="954">
                  <c:v>15.013499883333331</c:v>
                </c:pt>
                <c:pt idx="955">
                  <c:v>15.029238566666663</c:v>
                </c:pt>
                <c:pt idx="956">
                  <c:v>15.044977000000001</c:v>
                </c:pt>
                <c:pt idx="957">
                  <c:v>15.060714050000001</c:v>
                </c:pt>
                <c:pt idx="958">
                  <c:v>15.076450866666665</c:v>
                </c:pt>
                <c:pt idx="959">
                  <c:v>15.092189149999998</c:v>
                </c:pt>
                <c:pt idx="960">
                  <c:v>15.107925999999997</c:v>
                </c:pt>
                <c:pt idx="961">
                  <c:v>15.12366355</c:v>
                </c:pt>
                <c:pt idx="962">
                  <c:v>15.139400183333334</c:v>
                </c:pt>
                <c:pt idx="963">
                  <c:v>15.155138466666669</c:v>
                </c:pt>
                <c:pt idx="964">
                  <c:v>15.170877433333333</c:v>
                </c:pt>
                <c:pt idx="965">
                  <c:v>15.186614216666666</c:v>
                </c:pt>
                <c:pt idx="966">
                  <c:v>15.20235405</c:v>
                </c:pt>
                <c:pt idx="967">
                  <c:v>15.218094899999999</c:v>
                </c:pt>
                <c:pt idx="968">
                  <c:v>15.233835166666669</c:v>
                </c:pt>
                <c:pt idx="969">
                  <c:v>15.249576783333335</c:v>
                </c:pt>
                <c:pt idx="970">
                  <c:v>15.265317166666668</c:v>
                </c:pt>
                <c:pt idx="971">
                  <c:v>15.281056600000003</c:v>
                </c:pt>
                <c:pt idx="972">
                  <c:v>15.296796616666665</c:v>
                </c:pt>
                <c:pt idx="973">
                  <c:v>15.312536183333334</c:v>
                </c:pt>
                <c:pt idx="974">
                  <c:v>15.328275949999997</c:v>
                </c:pt>
                <c:pt idx="975">
                  <c:v>15.344016083333335</c:v>
                </c:pt>
                <c:pt idx="976">
                  <c:v>15.35975591666667</c:v>
                </c:pt>
                <c:pt idx="977">
                  <c:v>15.375494733333335</c:v>
                </c:pt>
                <c:pt idx="978">
                  <c:v>15.391234716666668</c:v>
                </c:pt>
                <c:pt idx="979">
                  <c:v>15.406974466666664</c:v>
                </c:pt>
                <c:pt idx="980">
                  <c:v>15.422712916666667</c:v>
                </c:pt>
                <c:pt idx="981">
                  <c:v>15.43844973333333</c:v>
                </c:pt>
                <c:pt idx="982">
                  <c:v>15.454187549999999</c:v>
                </c:pt>
                <c:pt idx="983">
                  <c:v>15.469925216666669</c:v>
                </c:pt>
                <c:pt idx="984">
                  <c:v>15.485661966666665</c:v>
                </c:pt>
                <c:pt idx="985">
                  <c:v>15.501399683333329</c:v>
                </c:pt>
                <c:pt idx="986">
                  <c:v>15.5171378</c:v>
                </c:pt>
                <c:pt idx="987">
                  <c:v>15.532876733333334</c:v>
                </c:pt>
                <c:pt idx="988">
                  <c:v>15.548616749999997</c:v>
                </c:pt>
                <c:pt idx="989">
                  <c:v>15.564355916666667</c:v>
                </c:pt>
                <c:pt idx="990">
                  <c:v>15.580094083333332</c:v>
                </c:pt>
                <c:pt idx="991">
                  <c:v>15.595832983333336</c:v>
                </c:pt>
                <c:pt idx="992">
                  <c:v>15.611572783333335</c:v>
                </c:pt>
                <c:pt idx="993">
                  <c:v>15.627312916666664</c:v>
                </c:pt>
                <c:pt idx="994">
                  <c:v>15.643052516666664</c:v>
                </c:pt>
                <c:pt idx="995">
                  <c:v>15.65879138333333</c:v>
                </c:pt>
                <c:pt idx="996">
                  <c:v>15.674529566666669</c:v>
                </c:pt>
                <c:pt idx="997">
                  <c:v>15.690268599999998</c:v>
                </c:pt>
                <c:pt idx="998">
                  <c:v>15.706008133333331</c:v>
                </c:pt>
                <c:pt idx="999">
                  <c:v>15.721748850000003</c:v>
                </c:pt>
                <c:pt idx="1000">
                  <c:v>15.737488566666668</c:v>
                </c:pt>
                <c:pt idx="1001">
                  <c:v>15.753229850000002</c:v>
                </c:pt>
                <c:pt idx="1002">
                  <c:v>15.768972900000001</c:v>
                </c:pt>
                <c:pt idx="1003">
                  <c:v>15.784714916666667</c:v>
                </c:pt>
                <c:pt idx="1004">
                  <c:v>15.800456216666666</c:v>
                </c:pt>
                <c:pt idx="1005">
                  <c:v>15.816197666666669</c:v>
                </c:pt>
                <c:pt idx="1006">
                  <c:v>15.831938716666665</c:v>
                </c:pt>
                <c:pt idx="1007">
                  <c:v>15.847681316666664</c:v>
                </c:pt>
                <c:pt idx="1008">
                  <c:v>15.863423449999997</c:v>
                </c:pt>
                <c:pt idx="1009">
                  <c:v>15.879164916666666</c:v>
                </c:pt>
                <c:pt idx="1010">
                  <c:v>15.894908316666669</c:v>
                </c:pt>
                <c:pt idx="1011">
                  <c:v>15.910652033333333</c:v>
                </c:pt>
                <c:pt idx="1012">
                  <c:v>15.926396533333332</c:v>
                </c:pt>
                <c:pt idx="1013">
                  <c:v>15.942139083333336</c:v>
                </c:pt>
                <c:pt idx="1014">
                  <c:v>15.957877900000002</c:v>
                </c:pt>
                <c:pt idx="1015">
                  <c:v>15.973616083333331</c:v>
                </c:pt>
                <c:pt idx="1016">
                  <c:v>15.989354216666667</c:v>
                </c:pt>
                <c:pt idx="1017">
                  <c:v>16.005093000000002</c:v>
                </c:pt>
                <c:pt idx="1018">
                  <c:v>16.020833</c:v>
                </c:pt>
                <c:pt idx="1019">
                  <c:v>16.036572583333335</c:v>
                </c:pt>
                <c:pt idx="1020">
                  <c:v>16.052310933333334</c:v>
                </c:pt>
                <c:pt idx="1021">
                  <c:v>16.068049366666667</c:v>
                </c:pt>
                <c:pt idx="1022">
                  <c:v>16.083788049999999</c:v>
                </c:pt>
                <c:pt idx="1023">
                  <c:v>16.099527633333331</c:v>
                </c:pt>
                <c:pt idx="1024">
                  <c:v>16.115266299999998</c:v>
                </c:pt>
                <c:pt idx="1025">
                  <c:v>16.131004950000001</c:v>
                </c:pt>
                <c:pt idx="1026">
                  <c:v>16.146744350000002</c:v>
                </c:pt>
                <c:pt idx="1027">
                  <c:v>16.16248516666667</c:v>
                </c:pt>
                <c:pt idx="1028">
                  <c:v>16.178224633333336</c:v>
                </c:pt>
                <c:pt idx="1029">
                  <c:v>16.193965483333333</c:v>
                </c:pt>
                <c:pt idx="1030">
                  <c:v>16.209704233333333</c:v>
                </c:pt>
                <c:pt idx="1031">
                  <c:v>16.225444316666668</c:v>
                </c:pt>
                <c:pt idx="1032">
                  <c:v>16.241184616666668</c:v>
                </c:pt>
                <c:pt idx="1033">
                  <c:v>16.256924783333329</c:v>
                </c:pt>
                <c:pt idx="1034">
                  <c:v>16.27266148333333</c:v>
                </c:pt>
                <c:pt idx="1035">
                  <c:v>16.288401316666668</c:v>
                </c:pt>
                <c:pt idx="1036">
                  <c:v>16.30414166666667</c:v>
                </c:pt>
                <c:pt idx="1037">
                  <c:v>16.319880966666666</c:v>
                </c:pt>
                <c:pt idx="1038">
                  <c:v>16.335620099999996</c:v>
                </c:pt>
                <c:pt idx="1039">
                  <c:v>16.351358616666669</c:v>
                </c:pt>
                <c:pt idx="1040">
                  <c:v>16.367096966666669</c:v>
                </c:pt>
                <c:pt idx="1041">
                  <c:v>16.382836100000002</c:v>
                </c:pt>
                <c:pt idx="1042">
                  <c:v>16.398574999999997</c:v>
                </c:pt>
                <c:pt idx="1043">
                  <c:v>16.414316183333334</c:v>
                </c:pt>
                <c:pt idx="1044">
                  <c:v>16.430057333333334</c:v>
                </c:pt>
                <c:pt idx="1045">
                  <c:v>16.445799616666665</c:v>
                </c:pt>
                <c:pt idx="1046">
                  <c:v>16.461541249999996</c:v>
                </c:pt>
                <c:pt idx="1047">
                  <c:v>16.477282933333331</c:v>
                </c:pt>
                <c:pt idx="1048">
                  <c:v>16.493023316666669</c:v>
                </c:pt>
                <c:pt idx="1049">
                  <c:v>16.508765933333333</c:v>
                </c:pt>
                <c:pt idx="1050">
                  <c:v>16.524509550000001</c:v>
                </c:pt>
                <c:pt idx="1051">
                  <c:v>16.540250433333334</c:v>
                </c:pt>
                <c:pt idx="1052">
                  <c:v>16.555992516666667</c:v>
                </c:pt>
                <c:pt idx="1053">
                  <c:v>16.571733633333331</c:v>
                </c:pt>
                <c:pt idx="1054">
                  <c:v>16.587474066666665</c:v>
                </c:pt>
                <c:pt idx="1055">
                  <c:v>16.603214749999999</c:v>
                </c:pt>
                <c:pt idx="1056">
                  <c:v>16.618955399999997</c:v>
                </c:pt>
                <c:pt idx="1057">
                  <c:v>16.634696416666664</c:v>
                </c:pt>
                <c:pt idx="1058">
                  <c:v>16.650439333333331</c:v>
                </c:pt>
                <c:pt idx="1059">
                  <c:v>16.666181966666667</c:v>
                </c:pt>
                <c:pt idx="1060">
                  <c:v>16.681924600000002</c:v>
                </c:pt>
                <c:pt idx="1061">
                  <c:v>16.697666116666664</c:v>
                </c:pt>
                <c:pt idx="1062">
                  <c:v>16.71340915</c:v>
                </c:pt>
                <c:pt idx="1063">
                  <c:v>16.729151866666665</c:v>
                </c:pt>
                <c:pt idx="1064">
                  <c:v>16.744894283333331</c:v>
                </c:pt>
                <c:pt idx="1065">
                  <c:v>16.76063555</c:v>
                </c:pt>
                <c:pt idx="1066">
                  <c:v>16.77637695</c:v>
                </c:pt>
                <c:pt idx="1067">
                  <c:v>16.792118816666669</c:v>
                </c:pt>
                <c:pt idx="1068">
                  <c:v>16.807860933333338</c:v>
                </c:pt>
                <c:pt idx="1069">
                  <c:v>16.823604016666664</c:v>
                </c:pt>
                <c:pt idx="1070">
                  <c:v>16.839345816666665</c:v>
                </c:pt>
                <c:pt idx="1071">
                  <c:v>16.855088516666669</c:v>
                </c:pt>
                <c:pt idx="1072">
                  <c:v>16.870831683333336</c:v>
                </c:pt>
                <c:pt idx="1073">
                  <c:v>16.886573983333331</c:v>
                </c:pt>
                <c:pt idx="1074">
                  <c:v>16.902316249999998</c:v>
                </c:pt>
                <c:pt idx="1075">
                  <c:v>16.918059183333337</c:v>
                </c:pt>
                <c:pt idx="1076">
                  <c:v>16.933802149999998</c:v>
                </c:pt>
                <c:pt idx="1077">
                  <c:v>16.949546399999999</c:v>
                </c:pt>
                <c:pt idx="1078">
                  <c:v>16.965290516666663</c:v>
                </c:pt>
                <c:pt idx="1079">
                  <c:v>16.981034549999997</c:v>
                </c:pt>
                <c:pt idx="1080">
                  <c:v>16.996777683333335</c:v>
                </c:pt>
                <c:pt idx="1081">
                  <c:v>17.012520266666669</c:v>
                </c:pt>
                <c:pt idx="1082">
                  <c:v>17.028262766666664</c:v>
                </c:pt>
                <c:pt idx="1083">
                  <c:v>17.044007150000002</c:v>
                </c:pt>
                <c:pt idx="1084">
                  <c:v>17.059752749999998</c:v>
                </c:pt>
                <c:pt idx="1085">
                  <c:v>17.075499399999998</c:v>
                </c:pt>
                <c:pt idx="1086">
                  <c:v>17.091242466666667</c:v>
                </c:pt>
                <c:pt idx="1087">
                  <c:v>17.106986133333333</c:v>
                </c:pt>
                <c:pt idx="1088">
                  <c:v>17.122729766666666</c:v>
                </c:pt>
                <c:pt idx="1089">
                  <c:v>17.138473833333332</c:v>
                </c:pt>
                <c:pt idx="1090">
                  <c:v>17.154219566666665</c:v>
                </c:pt>
                <c:pt idx="1091">
                  <c:v>17.169962833333329</c:v>
                </c:pt>
                <c:pt idx="1092">
                  <c:v>17.185708383333335</c:v>
                </c:pt>
                <c:pt idx="1093">
                  <c:v>17.201450999999999</c:v>
                </c:pt>
                <c:pt idx="1094">
                  <c:v>17.217194116666665</c:v>
                </c:pt>
                <c:pt idx="1095">
                  <c:v>17.232939583333337</c:v>
                </c:pt>
                <c:pt idx="1096">
                  <c:v>17.248683150000002</c:v>
                </c:pt>
                <c:pt idx="1097">
                  <c:v>17.264426966666665</c:v>
                </c:pt>
                <c:pt idx="1098">
                  <c:v>17.280172</c:v>
                </c:pt>
                <c:pt idx="1099">
                  <c:v>17.295916333333334</c:v>
                </c:pt>
                <c:pt idx="1100">
                  <c:v>17.311660766666666</c:v>
                </c:pt>
                <c:pt idx="1101">
                  <c:v>17.327404266666669</c:v>
                </c:pt>
                <c:pt idx="1102">
                  <c:v>17.343147583333334</c:v>
                </c:pt>
                <c:pt idx="1103">
                  <c:v>17.358891933333332</c:v>
                </c:pt>
                <c:pt idx="1104">
                  <c:v>17.374635833333333</c:v>
                </c:pt>
                <c:pt idx="1105">
                  <c:v>17.39037891666667</c:v>
                </c:pt>
                <c:pt idx="1106">
                  <c:v>17.406123499999996</c:v>
                </c:pt>
                <c:pt idx="1107">
                  <c:v>17.421869383333334</c:v>
                </c:pt>
                <c:pt idx="1108">
                  <c:v>17.437615399999995</c:v>
                </c:pt>
                <c:pt idx="1109">
                  <c:v>17.453363483333337</c:v>
                </c:pt>
                <c:pt idx="1110">
                  <c:v>17.469112683333332</c:v>
                </c:pt>
                <c:pt idx="1111">
                  <c:v>17.484861549999998</c:v>
                </c:pt>
                <c:pt idx="1112">
                  <c:v>17.500610950000002</c:v>
                </c:pt>
                <c:pt idx="1113">
                  <c:v>17.516358833333335</c:v>
                </c:pt>
                <c:pt idx="1114">
                  <c:v>17.532106849999998</c:v>
                </c:pt>
                <c:pt idx="1115">
                  <c:v>17.547855683333335</c:v>
                </c:pt>
                <c:pt idx="1116">
                  <c:v>17.563603899999997</c:v>
                </c:pt>
                <c:pt idx="1117">
                  <c:v>17.579352200000002</c:v>
                </c:pt>
                <c:pt idx="1118">
                  <c:v>17.595099800000003</c:v>
                </c:pt>
                <c:pt idx="1119">
                  <c:v>17.610848983333334</c:v>
                </c:pt>
                <c:pt idx="1120">
                  <c:v>17.626597366666669</c:v>
                </c:pt>
                <c:pt idx="1121">
                  <c:v>17.642343766666666</c:v>
                </c:pt>
                <c:pt idx="1122">
                  <c:v>17.658091216666669</c:v>
                </c:pt>
                <c:pt idx="1123">
                  <c:v>17.673839950000001</c:v>
                </c:pt>
                <c:pt idx="1124">
                  <c:v>17.68958713333333</c:v>
                </c:pt>
                <c:pt idx="1125">
                  <c:v>17.705334949999997</c:v>
                </c:pt>
                <c:pt idx="1126">
                  <c:v>17.721082616666664</c:v>
                </c:pt>
                <c:pt idx="1127">
                  <c:v>17.736830149999999</c:v>
                </c:pt>
                <c:pt idx="1128">
                  <c:v>17.752577633333331</c:v>
                </c:pt>
                <c:pt idx="1129">
                  <c:v>17.768326733333332</c:v>
                </c:pt>
                <c:pt idx="1130">
                  <c:v>17.784075599999998</c:v>
                </c:pt>
                <c:pt idx="1131">
                  <c:v>17.799823983333333</c:v>
                </c:pt>
                <c:pt idx="1132">
                  <c:v>17.815572800000002</c:v>
                </c:pt>
                <c:pt idx="1133">
                  <c:v>17.831321966666664</c:v>
                </c:pt>
                <c:pt idx="1134">
                  <c:v>17.847071066666665</c:v>
                </c:pt>
                <c:pt idx="1135">
                  <c:v>17.862819500000001</c:v>
                </c:pt>
                <c:pt idx="1136">
                  <c:v>17.87856713333333</c:v>
                </c:pt>
                <c:pt idx="1137">
                  <c:v>17.894314616666666</c:v>
                </c:pt>
                <c:pt idx="1138">
                  <c:v>17.910063083333331</c:v>
                </c:pt>
                <c:pt idx="1139">
                  <c:v>17.925811883333335</c:v>
                </c:pt>
                <c:pt idx="1140">
                  <c:v>17.941559133333332</c:v>
                </c:pt>
                <c:pt idx="1141">
                  <c:v>17.957306616666664</c:v>
                </c:pt>
                <c:pt idx="1142">
                  <c:v>17.9730542</c:v>
                </c:pt>
                <c:pt idx="1143">
                  <c:v>17.988801983333328</c:v>
                </c:pt>
                <c:pt idx="1144">
                  <c:v>18.004550166666665</c:v>
                </c:pt>
                <c:pt idx="1145">
                  <c:v>18.020299000000001</c:v>
                </c:pt>
                <c:pt idx="1146">
                  <c:v>18.036047</c:v>
                </c:pt>
                <c:pt idx="1147">
                  <c:v>18.05179678333333</c:v>
                </c:pt>
                <c:pt idx="1148">
                  <c:v>18.067546250000003</c:v>
                </c:pt>
                <c:pt idx="1149">
                  <c:v>18.083295500000002</c:v>
                </c:pt>
                <c:pt idx="1150">
                  <c:v>18.099044366666664</c:v>
                </c:pt>
                <c:pt idx="1151">
                  <c:v>18.114793749999997</c:v>
                </c:pt>
                <c:pt idx="1152">
                  <c:v>18.130541433333331</c:v>
                </c:pt>
                <c:pt idx="1153">
                  <c:v>18.14628943333333</c:v>
                </c:pt>
                <c:pt idx="1154">
                  <c:v>18.162038849999998</c:v>
                </c:pt>
                <c:pt idx="1155">
                  <c:v>18.177787899999998</c:v>
                </c:pt>
                <c:pt idx="1156">
                  <c:v>18.193536433333332</c:v>
                </c:pt>
                <c:pt idx="1157">
                  <c:v>18.209285583333333</c:v>
                </c:pt>
                <c:pt idx="1158">
                  <c:v>18.225033366666668</c:v>
                </c:pt>
                <c:pt idx="1159">
                  <c:v>18.240781966666667</c:v>
                </c:pt>
                <c:pt idx="1160">
                  <c:v>18.256529733333331</c:v>
                </c:pt>
                <c:pt idx="1161">
                  <c:v>18.272277099999997</c:v>
                </c:pt>
                <c:pt idx="1162">
                  <c:v>18.288025099999995</c:v>
                </c:pt>
                <c:pt idx="1163">
                  <c:v>18.303771866666661</c:v>
                </c:pt>
                <c:pt idx="1164">
                  <c:v>18.319520983333337</c:v>
                </c:pt>
                <c:pt idx="1165">
                  <c:v>18.33526976666667</c:v>
                </c:pt>
                <c:pt idx="1166">
                  <c:v>18.351018999999997</c:v>
                </c:pt>
                <c:pt idx="1167">
                  <c:v>18.366769566666669</c:v>
                </c:pt>
                <c:pt idx="1168">
                  <c:v>18.382520316666668</c:v>
                </c:pt>
                <c:pt idx="1169">
                  <c:v>18.3982712</c:v>
                </c:pt>
                <c:pt idx="1170">
                  <c:v>18.414023366666665</c:v>
                </c:pt>
                <c:pt idx="1171">
                  <c:v>18.42977393333333</c:v>
                </c:pt>
                <c:pt idx="1172">
                  <c:v>18.445524833333334</c:v>
                </c:pt>
                <c:pt idx="1173">
                  <c:v>18.461275566666668</c:v>
                </c:pt>
                <c:pt idx="1174">
                  <c:v>18.477025483333332</c:v>
                </c:pt>
                <c:pt idx="1175">
                  <c:v>18.492775350000002</c:v>
                </c:pt>
                <c:pt idx="1176">
                  <c:v>18.508524933333334</c:v>
                </c:pt>
                <c:pt idx="1177">
                  <c:v>18.524274216666662</c:v>
                </c:pt>
                <c:pt idx="1178">
                  <c:v>18.540024083333332</c:v>
                </c:pt>
                <c:pt idx="1179">
                  <c:v>18.55577511666667</c:v>
                </c:pt>
                <c:pt idx="1180">
                  <c:v>18.571524783333334</c:v>
                </c:pt>
                <c:pt idx="1181">
                  <c:v>18.587275999999996</c:v>
                </c:pt>
                <c:pt idx="1182">
                  <c:v>18.603026100000005</c:v>
                </c:pt>
                <c:pt idx="1183">
                  <c:v>18.618777700000003</c:v>
                </c:pt>
                <c:pt idx="1184">
                  <c:v>18.634531300000003</c:v>
                </c:pt>
                <c:pt idx="1185">
                  <c:v>18.650285050000001</c:v>
                </c:pt>
                <c:pt idx="1186">
                  <c:v>18.66603903333333</c:v>
                </c:pt>
                <c:pt idx="1187">
                  <c:v>18.681792366666667</c:v>
                </c:pt>
                <c:pt idx="1188">
                  <c:v>18.697545716666664</c:v>
                </c:pt>
                <c:pt idx="1189">
                  <c:v>18.713298633333331</c:v>
                </c:pt>
                <c:pt idx="1190">
                  <c:v>18.729049816666663</c:v>
                </c:pt>
                <c:pt idx="1191">
                  <c:v>18.744799449999999</c:v>
                </c:pt>
                <c:pt idx="1192">
                  <c:v>18.760548533333335</c:v>
                </c:pt>
                <c:pt idx="1193">
                  <c:v>18.776297466666666</c:v>
                </c:pt>
                <c:pt idx="1194">
                  <c:v>18.792047899999996</c:v>
                </c:pt>
                <c:pt idx="1195">
                  <c:v>18.807798099999999</c:v>
                </c:pt>
                <c:pt idx="1196">
                  <c:v>18.823547700000002</c:v>
                </c:pt>
                <c:pt idx="1197">
                  <c:v>18.839297733333336</c:v>
                </c:pt>
                <c:pt idx="1198">
                  <c:v>18.855050366666667</c:v>
                </c:pt>
                <c:pt idx="1199">
                  <c:v>18.87080056666667</c:v>
                </c:pt>
                <c:pt idx="1200">
                  <c:v>18.886553033333332</c:v>
                </c:pt>
                <c:pt idx="1201">
                  <c:v>18.902306533333331</c:v>
                </c:pt>
                <c:pt idx="1202">
                  <c:v>18.918058183333333</c:v>
                </c:pt>
                <c:pt idx="1203">
                  <c:v>18.933810499999996</c:v>
                </c:pt>
                <c:pt idx="1204">
                  <c:v>18.949562966666669</c:v>
                </c:pt>
                <c:pt idx="1205">
                  <c:v>18.965314566666667</c:v>
                </c:pt>
                <c:pt idx="1206">
                  <c:v>18.981066716666668</c:v>
                </c:pt>
                <c:pt idx="1207">
                  <c:v>18.99681686666667</c:v>
                </c:pt>
                <c:pt idx="1208">
                  <c:v>19.012570816666667</c:v>
                </c:pt>
                <c:pt idx="1209">
                  <c:v>19.028325499999998</c:v>
                </c:pt>
                <c:pt idx="1210">
                  <c:v>19.044079483333334</c:v>
                </c:pt>
                <c:pt idx="1211">
                  <c:v>19.0598329</c:v>
                </c:pt>
                <c:pt idx="1212">
                  <c:v>19.075586950000002</c:v>
                </c:pt>
                <c:pt idx="1213">
                  <c:v>19.091340349999996</c:v>
                </c:pt>
                <c:pt idx="1214">
                  <c:v>19.107093116666668</c:v>
                </c:pt>
                <c:pt idx="1215">
                  <c:v>19.122847466666666</c:v>
                </c:pt>
                <c:pt idx="1216">
                  <c:v>19.138600916666665</c:v>
                </c:pt>
                <c:pt idx="1217">
                  <c:v>19.154356199999999</c:v>
                </c:pt>
                <c:pt idx="1218">
                  <c:v>19.170110516666668</c:v>
                </c:pt>
                <c:pt idx="1219">
                  <c:v>19.185865333333329</c:v>
                </c:pt>
                <c:pt idx="1220">
                  <c:v>19.201619866666668</c:v>
                </c:pt>
                <c:pt idx="1221">
                  <c:v>19.217374166666666</c:v>
                </c:pt>
                <c:pt idx="1222">
                  <c:v>19.233128449999995</c:v>
                </c:pt>
                <c:pt idx="1223">
                  <c:v>19.248881433333334</c:v>
                </c:pt>
                <c:pt idx="1224">
                  <c:v>19.264633566666664</c:v>
                </c:pt>
                <c:pt idx="1225">
                  <c:v>19.280385850000002</c:v>
                </c:pt>
                <c:pt idx="1226">
                  <c:v>19.296138200000005</c:v>
                </c:pt>
                <c:pt idx="1227">
                  <c:v>19.311893116666671</c:v>
                </c:pt>
                <c:pt idx="1228">
                  <c:v>19.327648266666664</c:v>
                </c:pt>
                <c:pt idx="1229">
                  <c:v>19.343402416666663</c:v>
                </c:pt>
                <c:pt idx="1230">
                  <c:v>19.359158349999998</c:v>
                </c:pt>
                <c:pt idx="1231">
                  <c:v>19.374913683333329</c:v>
                </c:pt>
                <c:pt idx="1232">
                  <c:v>19.390669066666668</c:v>
                </c:pt>
                <c:pt idx="1233">
                  <c:v>19.406424233333329</c:v>
                </c:pt>
                <c:pt idx="1234">
                  <c:v>19.422180883333333</c:v>
                </c:pt>
                <c:pt idx="1235">
                  <c:v>19.437938466666665</c:v>
                </c:pt>
                <c:pt idx="1236">
                  <c:v>19.453695416666665</c:v>
                </c:pt>
                <c:pt idx="1237">
                  <c:v>19.469451433333333</c:v>
                </c:pt>
                <c:pt idx="1238">
                  <c:v>19.485208333333336</c:v>
                </c:pt>
                <c:pt idx="1239">
                  <c:v>19.500964583333332</c:v>
                </c:pt>
                <c:pt idx="1240">
                  <c:v>19.51672035</c:v>
                </c:pt>
                <c:pt idx="1241">
                  <c:v>19.532477683333333</c:v>
                </c:pt>
                <c:pt idx="1242">
                  <c:v>19.548233733333337</c:v>
                </c:pt>
                <c:pt idx="1243">
                  <c:v>19.563989516666666</c:v>
                </c:pt>
                <c:pt idx="1244">
                  <c:v>19.579745466666669</c:v>
                </c:pt>
                <c:pt idx="1245">
                  <c:v>19.595501483333337</c:v>
                </c:pt>
                <c:pt idx="1246">
                  <c:v>19.611257033333331</c:v>
                </c:pt>
                <c:pt idx="1247">
                  <c:v>19.627015233333335</c:v>
                </c:pt>
                <c:pt idx="1248">
                  <c:v>19.642773249999998</c:v>
                </c:pt>
                <c:pt idx="1249">
                  <c:v>19.658530816666666</c:v>
                </c:pt>
                <c:pt idx="1250">
                  <c:v>19.674287866666667</c:v>
                </c:pt>
                <c:pt idx="1251">
                  <c:v>19.690043883333335</c:v>
                </c:pt>
                <c:pt idx="1252">
                  <c:v>19.7058009</c:v>
                </c:pt>
                <c:pt idx="1253">
                  <c:v>19.721556666666668</c:v>
                </c:pt>
                <c:pt idx="1254">
                  <c:v>19.737313283333332</c:v>
                </c:pt>
                <c:pt idx="1255">
                  <c:v>19.753069383333333</c:v>
                </c:pt>
                <c:pt idx="1256">
                  <c:v>19.76882488333333</c:v>
                </c:pt>
                <c:pt idx="1257">
                  <c:v>19.784580066666663</c:v>
                </c:pt>
                <c:pt idx="1258">
                  <c:v>19.800337716666665</c:v>
                </c:pt>
                <c:pt idx="1259">
                  <c:v>19.816095066666669</c:v>
                </c:pt>
                <c:pt idx="1260">
                  <c:v>19.831850683333332</c:v>
                </c:pt>
                <c:pt idx="1261">
                  <c:v>19.847607066666669</c:v>
                </c:pt>
                <c:pt idx="1262">
                  <c:v>19.86336245</c:v>
                </c:pt>
                <c:pt idx="1263">
                  <c:v>19.879117199999996</c:v>
                </c:pt>
                <c:pt idx="1264">
                  <c:v>19.894873283333329</c:v>
                </c:pt>
                <c:pt idx="1265">
                  <c:v>19.910629650000001</c:v>
                </c:pt>
                <c:pt idx="1266">
                  <c:v>19.926383866666665</c:v>
                </c:pt>
                <c:pt idx="1267">
                  <c:v>19.942138799999999</c:v>
                </c:pt>
                <c:pt idx="1268">
                  <c:v>19.957893983333332</c:v>
                </c:pt>
                <c:pt idx="1269">
                  <c:v>19.973649516666669</c:v>
                </c:pt>
                <c:pt idx="1270">
                  <c:v>19.989405299999998</c:v>
                </c:pt>
                <c:pt idx="1271">
                  <c:v>20.005159299999999</c:v>
                </c:pt>
                <c:pt idx="1272">
                  <c:v>20.020914783333335</c:v>
                </c:pt>
                <c:pt idx="1273">
                  <c:v>20.036670466666671</c:v>
                </c:pt>
                <c:pt idx="1274">
                  <c:v>20.052426066666666</c:v>
                </c:pt>
                <c:pt idx="1275">
                  <c:v>20.068182516666671</c:v>
                </c:pt>
                <c:pt idx="1276">
                  <c:v>20.083937883333338</c:v>
                </c:pt>
                <c:pt idx="1277">
                  <c:v>20.099692966666666</c:v>
                </c:pt>
                <c:pt idx="1278">
                  <c:v>20.115448516666667</c:v>
                </c:pt>
                <c:pt idx="1279">
                  <c:v>20.131204000000004</c:v>
                </c:pt>
                <c:pt idx="1280">
                  <c:v>20.146960416666669</c:v>
                </c:pt>
                <c:pt idx="1281">
                  <c:v>20.162716233333331</c:v>
                </c:pt>
                <c:pt idx="1282">
                  <c:v>20.178471816666669</c:v>
                </c:pt>
                <c:pt idx="1283">
                  <c:v>20.194228683333336</c:v>
                </c:pt>
                <c:pt idx="1284">
                  <c:v>20.209984799999997</c:v>
                </c:pt>
                <c:pt idx="1285">
                  <c:v>20.225741016666667</c:v>
                </c:pt>
                <c:pt idx="1286">
                  <c:v>20.241497883333334</c:v>
                </c:pt>
                <c:pt idx="1287">
                  <c:v>20.25725285</c:v>
                </c:pt>
                <c:pt idx="1288">
                  <c:v>20.273008049999998</c:v>
                </c:pt>
                <c:pt idx="1289">
                  <c:v>20.288764116666666</c:v>
                </c:pt>
                <c:pt idx="1290">
                  <c:v>20.304520616666665</c:v>
                </c:pt>
                <c:pt idx="1291">
                  <c:v>20.320277433333331</c:v>
                </c:pt>
                <c:pt idx="1292">
                  <c:v>20.336033183333331</c:v>
                </c:pt>
                <c:pt idx="1293">
                  <c:v>20.351788600000003</c:v>
                </c:pt>
                <c:pt idx="1294">
                  <c:v>20.367545333333336</c:v>
                </c:pt>
                <c:pt idx="1295">
                  <c:v>20.383301550000002</c:v>
                </c:pt>
                <c:pt idx="1296">
                  <c:v>20.3990583</c:v>
                </c:pt>
                <c:pt idx="1297">
                  <c:v>20.414813899999999</c:v>
                </c:pt>
                <c:pt idx="1298">
                  <c:v>20.430567816666667</c:v>
                </c:pt>
                <c:pt idx="1299">
                  <c:v>20.446322299999999</c:v>
                </c:pt>
                <c:pt idx="1300">
                  <c:v>20.462078099999999</c:v>
                </c:pt>
                <c:pt idx="1301">
                  <c:v>20.477834250000001</c:v>
                </c:pt>
                <c:pt idx="1302">
                  <c:v>20.493590316666669</c:v>
                </c:pt>
                <c:pt idx="1303">
                  <c:v>20.509345500000002</c:v>
                </c:pt>
                <c:pt idx="1304">
                  <c:v>20.525101866666667</c:v>
                </c:pt>
                <c:pt idx="1305">
                  <c:v>20.540859316666669</c:v>
                </c:pt>
                <c:pt idx="1306">
                  <c:v>20.556615333333337</c:v>
                </c:pt>
                <c:pt idx="1307">
                  <c:v>20.572371066666665</c:v>
                </c:pt>
                <c:pt idx="1308">
                  <c:v>20.588126449999997</c:v>
                </c:pt>
                <c:pt idx="1309">
                  <c:v>20.603881099999999</c:v>
                </c:pt>
                <c:pt idx="1310">
                  <c:v>20.619634433333331</c:v>
                </c:pt>
                <c:pt idx="1311">
                  <c:v>20.635386783333335</c:v>
                </c:pt>
                <c:pt idx="1312">
                  <c:v>20.651142233333335</c:v>
                </c:pt>
                <c:pt idx="1313">
                  <c:v>20.666896633333334</c:v>
                </c:pt>
                <c:pt idx="1314">
                  <c:v>20.682651200000002</c:v>
                </c:pt>
                <c:pt idx="1315">
                  <c:v>20.698406383333335</c:v>
                </c:pt>
                <c:pt idx="1316">
                  <c:v>20.714159800000001</c:v>
                </c:pt>
                <c:pt idx="1317">
                  <c:v>20.729912466666665</c:v>
                </c:pt>
                <c:pt idx="1318">
                  <c:v>20.745665333333331</c:v>
                </c:pt>
                <c:pt idx="1319">
                  <c:v>20.76142033333333</c:v>
                </c:pt>
                <c:pt idx="1320">
                  <c:v>20.777175200000002</c:v>
                </c:pt>
                <c:pt idx="1321">
                  <c:v>20.792930250000001</c:v>
                </c:pt>
                <c:pt idx="1322">
                  <c:v>20.808687433333329</c:v>
                </c:pt>
                <c:pt idx="1323">
                  <c:v>20.824444749999998</c:v>
                </c:pt>
                <c:pt idx="1324">
                  <c:v>20.840201016666665</c:v>
                </c:pt>
                <c:pt idx="1325">
                  <c:v>20.855957233333335</c:v>
                </c:pt>
                <c:pt idx="1326">
                  <c:v>20.871713633333336</c:v>
                </c:pt>
                <c:pt idx="1327">
                  <c:v>20.887470199999999</c:v>
                </c:pt>
                <c:pt idx="1328">
                  <c:v>20.903225849999998</c:v>
                </c:pt>
                <c:pt idx="1329">
                  <c:v>20.918981733333332</c:v>
                </c:pt>
                <c:pt idx="1330">
                  <c:v>20.934736633333333</c:v>
                </c:pt>
                <c:pt idx="1331">
                  <c:v>20.950489549999997</c:v>
                </c:pt>
                <c:pt idx="1332">
                  <c:v>20.966242566666665</c:v>
                </c:pt>
                <c:pt idx="1333">
                  <c:v>20.981995516666665</c:v>
                </c:pt>
                <c:pt idx="1334">
                  <c:v>20.997746566666667</c:v>
                </c:pt>
                <c:pt idx="1335">
                  <c:v>21.013498849999998</c:v>
                </c:pt>
                <c:pt idx="1336">
                  <c:v>21.029250499999996</c:v>
                </c:pt>
                <c:pt idx="1337">
                  <c:v>21.045001866666667</c:v>
                </c:pt>
                <c:pt idx="1338">
                  <c:v>21.060754899999999</c:v>
                </c:pt>
                <c:pt idx="1339">
                  <c:v>21.076508733333338</c:v>
                </c:pt>
                <c:pt idx="1340">
                  <c:v>21.092260766666662</c:v>
                </c:pt>
                <c:pt idx="1341">
                  <c:v>21.108012333333331</c:v>
                </c:pt>
                <c:pt idx="1342">
                  <c:v>21.1237636</c:v>
                </c:pt>
                <c:pt idx="1343">
                  <c:v>21.139514983333335</c:v>
                </c:pt>
                <c:pt idx="1344">
                  <c:v>21.155266900000001</c:v>
                </c:pt>
                <c:pt idx="1345">
                  <c:v>21.171017883333334</c:v>
                </c:pt>
                <c:pt idx="1346">
                  <c:v>21.186767949999997</c:v>
                </c:pt>
                <c:pt idx="1347">
                  <c:v>21.20251738333333</c:v>
                </c:pt>
                <c:pt idx="1348">
                  <c:v>21.218266616666664</c:v>
                </c:pt>
                <c:pt idx="1349">
                  <c:v>21.234016600000004</c:v>
                </c:pt>
                <c:pt idx="1350">
                  <c:v>21.249766783333332</c:v>
                </c:pt>
                <c:pt idx="1351">
                  <c:v>21.26551813333333</c:v>
                </c:pt>
                <c:pt idx="1352">
                  <c:v>21.281269950000002</c:v>
                </c:pt>
                <c:pt idx="1353">
                  <c:v>21.297022733333332</c:v>
                </c:pt>
                <c:pt idx="1354">
                  <c:v>21.312775233333333</c:v>
                </c:pt>
                <c:pt idx="1355">
                  <c:v>21.328527816666664</c:v>
                </c:pt>
                <c:pt idx="1356">
                  <c:v>21.344280266666669</c:v>
                </c:pt>
                <c:pt idx="1357">
                  <c:v>21.360032166666663</c:v>
                </c:pt>
                <c:pt idx="1358">
                  <c:v>21.37578331666667</c:v>
                </c:pt>
                <c:pt idx="1359">
                  <c:v>21.391534966666669</c:v>
                </c:pt>
                <c:pt idx="1360">
                  <c:v>21.407286399999997</c:v>
                </c:pt>
                <c:pt idx="1361">
                  <c:v>21.423040233333335</c:v>
                </c:pt>
                <c:pt idx="1362">
                  <c:v>21.438792283333335</c:v>
                </c:pt>
                <c:pt idx="1363">
                  <c:v>21.454542933333332</c:v>
                </c:pt>
                <c:pt idx="1364">
                  <c:v>21.470293233333337</c:v>
                </c:pt>
                <c:pt idx="1365">
                  <c:v>21.486045350000001</c:v>
                </c:pt>
                <c:pt idx="1366">
                  <c:v>21.501796633333335</c:v>
                </c:pt>
                <c:pt idx="1367">
                  <c:v>21.517547750000002</c:v>
                </c:pt>
                <c:pt idx="1368">
                  <c:v>21.533299666666668</c:v>
                </c:pt>
                <c:pt idx="1369">
                  <c:v>21.549052633333336</c:v>
                </c:pt>
                <c:pt idx="1370">
                  <c:v>21.564805299999996</c:v>
                </c:pt>
                <c:pt idx="1371">
                  <c:v>21.580558849999996</c:v>
                </c:pt>
                <c:pt idx="1372">
                  <c:v>21.596310866666666</c:v>
                </c:pt>
                <c:pt idx="1373">
                  <c:v>21.612062833333333</c:v>
                </c:pt>
                <c:pt idx="1374">
                  <c:v>21.627813950000004</c:v>
                </c:pt>
                <c:pt idx="1375">
                  <c:v>21.643562649999996</c:v>
                </c:pt>
                <c:pt idx="1376">
                  <c:v>21.659311433333333</c:v>
                </c:pt>
                <c:pt idx="1377">
                  <c:v>21.675059766666664</c:v>
                </c:pt>
                <c:pt idx="1378">
                  <c:v>21.690806899999998</c:v>
                </c:pt>
                <c:pt idx="1379">
                  <c:v>21.706554050000001</c:v>
                </c:pt>
                <c:pt idx="1380">
                  <c:v>21.722302550000002</c:v>
                </c:pt>
                <c:pt idx="1381">
                  <c:v>21.738051499999997</c:v>
                </c:pt>
                <c:pt idx="1382">
                  <c:v>21.753798716666665</c:v>
                </c:pt>
                <c:pt idx="1383">
                  <c:v>21.76954511666667</c:v>
                </c:pt>
                <c:pt idx="1384">
                  <c:v>21.785291300000001</c:v>
                </c:pt>
                <c:pt idx="1385">
                  <c:v>21.801036999999997</c:v>
                </c:pt>
                <c:pt idx="1386">
                  <c:v>21.816784649999999</c:v>
                </c:pt>
                <c:pt idx="1387">
                  <c:v>21.832533550000001</c:v>
                </c:pt>
                <c:pt idx="1388">
                  <c:v>21.848282483333332</c:v>
                </c:pt>
                <c:pt idx="1389">
                  <c:v>21.864030699999997</c:v>
                </c:pt>
                <c:pt idx="1390">
                  <c:v>21.879775616666667</c:v>
                </c:pt>
                <c:pt idx="1391">
                  <c:v>21.895518933333332</c:v>
                </c:pt>
                <c:pt idx="1392">
                  <c:v>21.911262883333332</c:v>
                </c:pt>
                <c:pt idx="1393">
                  <c:v>21.927006149999997</c:v>
                </c:pt>
                <c:pt idx="1394">
                  <c:v>21.94274995</c:v>
                </c:pt>
                <c:pt idx="1395">
                  <c:v>21.958495816666662</c:v>
                </c:pt>
                <c:pt idx="1396">
                  <c:v>21.974241849999999</c:v>
                </c:pt>
                <c:pt idx="1397">
                  <c:v>21.989987816666666</c:v>
                </c:pt>
                <c:pt idx="1398">
                  <c:v>22.005733216666666</c:v>
                </c:pt>
                <c:pt idx="1399">
                  <c:v>22.021479633333335</c:v>
                </c:pt>
                <c:pt idx="1400">
                  <c:v>22.037226233333332</c:v>
                </c:pt>
                <c:pt idx="1401">
                  <c:v>22.052972133333334</c:v>
                </c:pt>
                <c:pt idx="1402">
                  <c:v>22.068717516666666</c:v>
                </c:pt>
                <c:pt idx="1403">
                  <c:v>22.084462816666662</c:v>
                </c:pt>
                <c:pt idx="1404">
                  <c:v>22.100209333333336</c:v>
                </c:pt>
                <c:pt idx="1405">
                  <c:v>22.115954733333336</c:v>
                </c:pt>
                <c:pt idx="1406">
                  <c:v>22.131699966666663</c:v>
                </c:pt>
                <c:pt idx="1407">
                  <c:v>22.147445700000002</c:v>
                </c:pt>
                <c:pt idx="1408">
                  <c:v>22.163189966666664</c:v>
                </c:pt>
                <c:pt idx="1409">
                  <c:v>22.178935200000002</c:v>
                </c:pt>
                <c:pt idx="1410">
                  <c:v>22.194679733333334</c:v>
                </c:pt>
                <c:pt idx="1411">
                  <c:v>22.210425216666668</c:v>
                </c:pt>
                <c:pt idx="1412">
                  <c:v>22.226169299999999</c:v>
                </c:pt>
                <c:pt idx="1413">
                  <c:v>22.241913599999997</c:v>
                </c:pt>
                <c:pt idx="1414">
                  <c:v>22.257658516666666</c:v>
                </c:pt>
                <c:pt idx="1415">
                  <c:v>22.273404183333334</c:v>
                </c:pt>
                <c:pt idx="1416">
                  <c:v>22.2891473</c:v>
                </c:pt>
                <c:pt idx="1417">
                  <c:v>22.304891733333328</c:v>
                </c:pt>
                <c:pt idx="1418">
                  <c:v>22.320635933333332</c:v>
                </c:pt>
                <c:pt idx="1419">
                  <c:v>22.336379833333332</c:v>
                </c:pt>
                <c:pt idx="1420">
                  <c:v>22.352123133333333</c:v>
                </c:pt>
                <c:pt idx="1421">
                  <c:v>22.367865950000002</c:v>
                </c:pt>
                <c:pt idx="1422">
                  <c:v>22.383610266666665</c:v>
                </c:pt>
                <c:pt idx="1423">
                  <c:v>22.399357183333336</c:v>
                </c:pt>
                <c:pt idx="1424">
                  <c:v>22.415103900000002</c:v>
                </c:pt>
                <c:pt idx="1425">
                  <c:v>22.430851799999996</c:v>
                </c:pt>
                <c:pt idx="1426">
                  <c:v>22.446597466666663</c:v>
                </c:pt>
                <c:pt idx="1427">
                  <c:v>22.462341316666667</c:v>
                </c:pt>
                <c:pt idx="1428">
                  <c:v>22.478087916666663</c:v>
                </c:pt>
                <c:pt idx="1429">
                  <c:v>22.493834233333338</c:v>
                </c:pt>
                <c:pt idx="1430">
                  <c:v>22.509578516666661</c:v>
                </c:pt>
                <c:pt idx="1431">
                  <c:v>22.525324349999998</c:v>
                </c:pt>
                <c:pt idx="1432">
                  <c:v>22.541072549999999</c:v>
                </c:pt>
                <c:pt idx="1433">
                  <c:v>22.556818316666668</c:v>
                </c:pt>
                <c:pt idx="1434">
                  <c:v>22.572564433333334</c:v>
                </c:pt>
                <c:pt idx="1435">
                  <c:v>22.588311649999998</c:v>
                </c:pt>
                <c:pt idx="1436">
                  <c:v>22.604058833333337</c:v>
                </c:pt>
                <c:pt idx="1437">
                  <c:v>22.619805333333336</c:v>
                </c:pt>
                <c:pt idx="1438">
                  <c:v>22.635552466666663</c:v>
                </c:pt>
                <c:pt idx="1439">
                  <c:v>22.651299333333334</c:v>
                </c:pt>
                <c:pt idx="1440">
                  <c:v>22.667047850000003</c:v>
                </c:pt>
                <c:pt idx="1441">
                  <c:v>22.68279523333333</c:v>
                </c:pt>
                <c:pt idx="1442">
                  <c:v>22.698543583333336</c:v>
                </c:pt>
                <c:pt idx="1443">
                  <c:v>22.714291433333333</c:v>
                </c:pt>
                <c:pt idx="1444">
                  <c:v>22.730038783333331</c:v>
                </c:pt>
                <c:pt idx="1445">
                  <c:v>22.745785866666665</c:v>
                </c:pt>
                <c:pt idx="1446">
                  <c:v>22.761530433333331</c:v>
                </c:pt>
                <c:pt idx="1447">
                  <c:v>22.77727548333333</c:v>
                </c:pt>
                <c:pt idx="1448">
                  <c:v>22.793020716666668</c:v>
                </c:pt>
                <c:pt idx="1449">
                  <c:v>22.80876628333333</c:v>
                </c:pt>
                <c:pt idx="1450">
                  <c:v>22.824511449999999</c:v>
                </c:pt>
                <c:pt idx="1451">
                  <c:v>22.840256216666663</c:v>
                </c:pt>
                <c:pt idx="1452">
                  <c:v>22.855999916666665</c:v>
                </c:pt>
                <c:pt idx="1453">
                  <c:v>22.871744966666665</c:v>
                </c:pt>
                <c:pt idx="1454">
                  <c:v>22.887488483333332</c:v>
                </c:pt>
                <c:pt idx="1455">
                  <c:v>22.903231266666662</c:v>
                </c:pt>
                <c:pt idx="1456">
                  <c:v>22.918974566666666</c:v>
                </c:pt>
                <c:pt idx="1457">
                  <c:v>22.934715550000004</c:v>
                </c:pt>
                <c:pt idx="1458">
                  <c:v>22.950458299999998</c:v>
                </c:pt>
                <c:pt idx="1459">
                  <c:v>22.966202016666664</c:v>
                </c:pt>
                <c:pt idx="1460">
                  <c:v>22.98194518333333</c:v>
                </c:pt>
                <c:pt idx="1461">
                  <c:v>22.997688583333336</c:v>
                </c:pt>
                <c:pt idx="1462">
                  <c:v>23.013432683333335</c:v>
                </c:pt>
                <c:pt idx="1463">
                  <c:v>23.029178549999997</c:v>
                </c:pt>
                <c:pt idx="1464">
                  <c:v>23.044925333333328</c:v>
                </c:pt>
                <c:pt idx="1465">
                  <c:v>23.060673099999999</c:v>
                </c:pt>
                <c:pt idx="1466">
                  <c:v>23.076421683333333</c:v>
                </c:pt>
                <c:pt idx="1467">
                  <c:v>23.092169483333336</c:v>
                </c:pt>
                <c:pt idx="1468">
                  <c:v>23.107915633333331</c:v>
                </c:pt>
                <c:pt idx="1469">
                  <c:v>23.123660833333329</c:v>
                </c:pt>
                <c:pt idx="1470">
                  <c:v>23.139407233333333</c:v>
                </c:pt>
                <c:pt idx="1471">
                  <c:v>23.155153666666667</c:v>
                </c:pt>
                <c:pt idx="1472">
                  <c:v>23.170900683333336</c:v>
                </c:pt>
                <c:pt idx="1473">
                  <c:v>23.186647266666668</c:v>
                </c:pt>
                <c:pt idx="1474">
                  <c:v>23.202393516666667</c:v>
                </c:pt>
                <c:pt idx="1475">
                  <c:v>23.218140499999997</c:v>
                </c:pt>
                <c:pt idx="1476">
                  <c:v>23.233887383333332</c:v>
                </c:pt>
                <c:pt idx="1477">
                  <c:v>23.249634833333335</c:v>
                </c:pt>
                <c:pt idx="1478">
                  <c:v>23.265382283333331</c:v>
                </c:pt>
                <c:pt idx="1479">
                  <c:v>23.281128283333334</c:v>
                </c:pt>
                <c:pt idx="1480">
                  <c:v>23.296875466666666</c:v>
                </c:pt>
                <c:pt idx="1481">
                  <c:v>23.312623500000004</c:v>
                </c:pt>
                <c:pt idx="1482">
                  <c:v>23.328370850000002</c:v>
                </c:pt>
                <c:pt idx="1483">
                  <c:v>23.344118033333334</c:v>
                </c:pt>
                <c:pt idx="1484">
                  <c:v>23.359867916666666</c:v>
                </c:pt>
                <c:pt idx="1485">
                  <c:v>23.375617899999998</c:v>
                </c:pt>
                <c:pt idx="1486">
                  <c:v>23.391366900000001</c:v>
                </c:pt>
                <c:pt idx="1487">
                  <c:v>23.407116066666664</c:v>
                </c:pt>
                <c:pt idx="1488">
                  <c:v>23.422864816666667</c:v>
                </c:pt>
                <c:pt idx="1489">
                  <c:v>23.438611250000001</c:v>
                </c:pt>
                <c:pt idx="1490">
                  <c:v>23.454358133333336</c:v>
                </c:pt>
                <c:pt idx="1491">
                  <c:v>23.470104416666665</c:v>
                </c:pt>
                <c:pt idx="1492">
                  <c:v>23.485850249999999</c:v>
                </c:pt>
                <c:pt idx="1493">
                  <c:v>23.501595049999999</c:v>
                </c:pt>
                <c:pt idx="1494">
                  <c:v>23.517341400000003</c:v>
                </c:pt>
                <c:pt idx="1495">
                  <c:v>23.533087733333332</c:v>
                </c:pt>
                <c:pt idx="1496">
                  <c:v>23.548836416666671</c:v>
                </c:pt>
                <c:pt idx="1497">
                  <c:v>23.564585983333338</c:v>
                </c:pt>
                <c:pt idx="1498">
                  <c:v>23.580335683333335</c:v>
                </c:pt>
                <c:pt idx="1499">
                  <c:v>23.596082116666668</c:v>
                </c:pt>
                <c:pt idx="1500">
                  <c:v>23.611828999999997</c:v>
                </c:pt>
                <c:pt idx="1501">
                  <c:v>23.627575483333331</c:v>
                </c:pt>
                <c:pt idx="1502">
                  <c:v>23.643323516666669</c:v>
                </c:pt>
                <c:pt idx="1503">
                  <c:v>23.65907155</c:v>
                </c:pt>
                <c:pt idx="1504">
                  <c:v>23.674819049999996</c:v>
                </c:pt>
                <c:pt idx="1505">
                  <c:v>23.690565066666668</c:v>
                </c:pt>
                <c:pt idx="1506">
                  <c:v>23.706311750000001</c:v>
                </c:pt>
                <c:pt idx="1507">
                  <c:v>23.722058949999997</c:v>
                </c:pt>
                <c:pt idx="1508">
                  <c:v>23.737805716666671</c:v>
                </c:pt>
                <c:pt idx="1509">
                  <c:v>23.753553266666668</c:v>
                </c:pt>
                <c:pt idx="1510">
                  <c:v>23.769298933333335</c:v>
                </c:pt>
                <c:pt idx="1511">
                  <c:v>23.785043550000001</c:v>
                </c:pt>
                <c:pt idx="1512">
                  <c:v>23.800787999999997</c:v>
                </c:pt>
                <c:pt idx="1513">
                  <c:v>23.816534000000001</c:v>
                </c:pt>
                <c:pt idx="1514">
                  <c:v>23.832281033333334</c:v>
                </c:pt>
                <c:pt idx="1515">
                  <c:v>23.84802633333333</c:v>
                </c:pt>
                <c:pt idx="1516">
                  <c:v>23.863773233333337</c:v>
                </c:pt>
                <c:pt idx="1517">
                  <c:v>23.879520333333335</c:v>
                </c:pt>
                <c:pt idx="1518">
                  <c:v>23.895267033333333</c:v>
                </c:pt>
                <c:pt idx="1519">
                  <c:v>23.911015266666663</c:v>
                </c:pt>
                <c:pt idx="1520">
                  <c:v>23.926762549999996</c:v>
                </c:pt>
                <c:pt idx="1521">
                  <c:v>23.942509850000004</c:v>
                </c:pt>
                <c:pt idx="1522">
                  <c:v>23.95825811666667</c:v>
                </c:pt>
                <c:pt idx="1523">
                  <c:v>23.97400785</c:v>
                </c:pt>
                <c:pt idx="1524">
                  <c:v>23.989755649999999</c:v>
                </c:pt>
                <c:pt idx="1525">
                  <c:v>24.005502833333335</c:v>
                </c:pt>
                <c:pt idx="1526">
                  <c:v>24.021250333333334</c:v>
                </c:pt>
                <c:pt idx="1527">
                  <c:v>24.036997383333333</c:v>
                </c:pt>
                <c:pt idx="1528">
                  <c:v>24.052743966666672</c:v>
                </c:pt>
                <c:pt idx="1529">
                  <c:v>24.068491583333337</c:v>
                </c:pt>
                <c:pt idx="1530">
                  <c:v>24.084239483333331</c:v>
                </c:pt>
                <c:pt idx="1531">
                  <c:v>24.099985266666668</c:v>
                </c:pt>
                <c:pt idx="1532">
                  <c:v>24.115729000000002</c:v>
                </c:pt>
                <c:pt idx="1533">
                  <c:v>24.131473366666668</c:v>
                </c:pt>
                <c:pt idx="1534">
                  <c:v>24.147217483333332</c:v>
                </c:pt>
                <c:pt idx="1535">
                  <c:v>24.162963599999998</c:v>
                </c:pt>
                <c:pt idx="1536">
                  <c:v>24.178708750000002</c:v>
                </c:pt>
                <c:pt idx="1537">
                  <c:v>24.19445365</c:v>
                </c:pt>
                <c:pt idx="1538">
                  <c:v>24.210199550000002</c:v>
                </c:pt>
                <c:pt idx="1539">
                  <c:v>24.225945116666669</c:v>
                </c:pt>
                <c:pt idx="1540">
                  <c:v>24.241690066666667</c:v>
                </c:pt>
                <c:pt idx="1541">
                  <c:v>24.2574334</c:v>
                </c:pt>
                <c:pt idx="1542">
                  <c:v>24.273178116666667</c:v>
                </c:pt>
                <c:pt idx="1543">
                  <c:v>24.288922966666664</c:v>
                </c:pt>
                <c:pt idx="1544">
                  <c:v>24.304668099999997</c:v>
                </c:pt>
                <c:pt idx="1545">
                  <c:v>24.320412299999997</c:v>
                </c:pt>
                <c:pt idx="1546">
                  <c:v>24.336156800000005</c:v>
                </c:pt>
                <c:pt idx="1547">
                  <c:v>24.351902549999998</c:v>
                </c:pt>
                <c:pt idx="1548">
                  <c:v>24.367648583333334</c:v>
                </c:pt>
                <c:pt idx="1549">
                  <c:v>24.383394216666662</c:v>
                </c:pt>
                <c:pt idx="1550">
                  <c:v>24.399137883333331</c:v>
                </c:pt>
                <c:pt idx="1551">
                  <c:v>24.414882683333335</c:v>
                </c:pt>
                <c:pt idx="1552">
                  <c:v>24.430629700000001</c:v>
                </c:pt>
                <c:pt idx="1553">
                  <c:v>24.446376183333335</c:v>
                </c:pt>
                <c:pt idx="1554">
                  <c:v>24.462121000000003</c:v>
                </c:pt>
                <c:pt idx="1555">
                  <c:v>24.477863316666671</c:v>
                </c:pt>
                <c:pt idx="1556">
                  <c:v>24.493606233333335</c:v>
                </c:pt>
                <c:pt idx="1557">
                  <c:v>24.509349216666671</c:v>
                </c:pt>
                <c:pt idx="1558">
                  <c:v>24.525091566666667</c:v>
                </c:pt>
                <c:pt idx="1559">
                  <c:v>24.540834216666667</c:v>
                </c:pt>
                <c:pt idx="1560">
                  <c:v>24.556577433333338</c:v>
                </c:pt>
                <c:pt idx="1561">
                  <c:v>24.572320866666661</c:v>
                </c:pt>
                <c:pt idx="1562">
                  <c:v>24.588064816666662</c:v>
                </c:pt>
                <c:pt idx="1563">
                  <c:v>24.603808483333335</c:v>
                </c:pt>
                <c:pt idx="1564">
                  <c:v>24.619552833333334</c:v>
                </c:pt>
                <c:pt idx="1565">
                  <c:v>24.635295833333331</c:v>
                </c:pt>
                <c:pt idx="1566">
                  <c:v>24.651039349999998</c:v>
                </c:pt>
                <c:pt idx="1567">
                  <c:v>24.666784416666662</c:v>
                </c:pt>
                <c:pt idx="1568">
                  <c:v>24.682528533333333</c:v>
                </c:pt>
                <c:pt idx="1569">
                  <c:v>24.698272449999997</c:v>
                </c:pt>
                <c:pt idx="1570">
                  <c:v>24.714017649999999</c:v>
                </c:pt>
                <c:pt idx="1571">
                  <c:v>24.729762649999998</c:v>
                </c:pt>
                <c:pt idx="1572">
                  <c:v>24.745506250000002</c:v>
                </c:pt>
                <c:pt idx="1573">
                  <c:v>24.761248816666662</c:v>
                </c:pt>
                <c:pt idx="1574">
                  <c:v>24.776992116666666</c:v>
                </c:pt>
                <c:pt idx="1575">
                  <c:v>24.792734116666665</c:v>
                </c:pt>
                <c:pt idx="1576">
                  <c:v>24.808475833333333</c:v>
                </c:pt>
                <c:pt idx="1577">
                  <c:v>24.824217833333332</c:v>
                </c:pt>
                <c:pt idx="1578">
                  <c:v>24.839961349999999</c:v>
                </c:pt>
                <c:pt idx="1579">
                  <c:v>24.855704300000003</c:v>
                </c:pt>
                <c:pt idx="1580">
                  <c:v>24.871448049999994</c:v>
                </c:pt>
                <c:pt idx="1581">
                  <c:v>24.887191966666666</c:v>
                </c:pt>
                <c:pt idx="1582">
                  <c:v>24.902937166666668</c:v>
                </c:pt>
                <c:pt idx="1583">
                  <c:v>24.918681733333333</c:v>
                </c:pt>
                <c:pt idx="1584">
                  <c:v>24.934425783333335</c:v>
                </c:pt>
                <c:pt idx="1585">
                  <c:v>24.950170066666669</c:v>
                </c:pt>
                <c:pt idx="1586">
                  <c:v>24.965913799999999</c:v>
                </c:pt>
                <c:pt idx="1587">
                  <c:v>24.981657283333334</c:v>
                </c:pt>
                <c:pt idx="1588">
                  <c:v>24.997401833333335</c:v>
                </c:pt>
                <c:pt idx="1589">
                  <c:v>25.013148450000003</c:v>
                </c:pt>
                <c:pt idx="1590">
                  <c:v>25.02889278333333</c:v>
                </c:pt>
                <c:pt idx="1591">
                  <c:v>25.044635233333331</c:v>
                </c:pt>
                <c:pt idx="1592">
                  <c:v>25.060378833333335</c:v>
                </c:pt>
                <c:pt idx="1593">
                  <c:v>25.07612288333333</c:v>
                </c:pt>
                <c:pt idx="1594">
                  <c:v>25.091865133333332</c:v>
                </c:pt>
                <c:pt idx="1595">
                  <c:v>25.107608933333335</c:v>
                </c:pt>
                <c:pt idx="1596">
                  <c:v>25.123353116666667</c:v>
                </c:pt>
                <c:pt idx="1597">
                  <c:v>25.139096683333332</c:v>
                </c:pt>
                <c:pt idx="1598">
                  <c:v>25.15484288333333</c:v>
                </c:pt>
                <c:pt idx="1599">
                  <c:v>25.170589316666664</c:v>
                </c:pt>
                <c:pt idx="1600">
                  <c:v>25.186335283333332</c:v>
                </c:pt>
                <c:pt idx="1601">
                  <c:v>25.202080850000002</c:v>
                </c:pt>
                <c:pt idx="1602">
                  <c:v>25.217824449999998</c:v>
                </c:pt>
                <c:pt idx="1603">
                  <c:v>25.233567516666668</c:v>
                </c:pt>
                <c:pt idx="1604">
                  <c:v>25.24931093333333</c:v>
                </c:pt>
                <c:pt idx="1605">
                  <c:v>25.265054366666664</c:v>
                </c:pt>
                <c:pt idx="1606">
                  <c:v>25.280799166666664</c:v>
                </c:pt>
                <c:pt idx="1607">
                  <c:v>25.296542766666668</c:v>
                </c:pt>
                <c:pt idx="1608">
                  <c:v>25.312287266666665</c:v>
                </c:pt>
                <c:pt idx="1609">
                  <c:v>25.328032950000004</c:v>
                </c:pt>
                <c:pt idx="1610">
                  <c:v>25.343776866666666</c:v>
                </c:pt>
                <c:pt idx="1611">
                  <c:v>25.35951948333333</c:v>
                </c:pt>
                <c:pt idx="1612">
                  <c:v>25.375263699999998</c:v>
                </c:pt>
                <c:pt idx="1613">
                  <c:v>25.391007799999997</c:v>
                </c:pt>
                <c:pt idx="1614">
                  <c:v>25.406754666666664</c:v>
                </c:pt>
                <c:pt idx="1615">
                  <c:v>25.422501249999996</c:v>
                </c:pt>
                <c:pt idx="1616">
                  <c:v>25.438247149999999</c:v>
                </c:pt>
                <c:pt idx="1617">
                  <c:v>25.453992299999996</c:v>
                </c:pt>
                <c:pt idx="1618">
                  <c:v>25.469737549999998</c:v>
                </c:pt>
                <c:pt idx="1619">
                  <c:v>25.485483133333332</c:v>
                </c:pt>
                <c:pt idx="1620">
                  <c:v>25.501228016666666</c:v>
                </c:pt>
                <c:pt idx="1621">
                  <c:v>25.516971916666662</c:v>
                </c:pt>
                <c:pt idx="1622">
                  <c:v>25.532714450000004</c:v>
                </c:pt>
                <c:pt idx="1623">
                  <c:v>25.548457066666668</c:v>
                </c:pt>
                <c:pt idx="1624">
                  <c:v>25.56420086666667</c:v>
                </c:pt>
                <c:pt idx="1625">
                  <c:v>25.57994553333333</c:v>
                </c:pt>
                <c:pt idx="1626">
                  <c:v>25.595688583333331</c:v>
                </c:pt>
                <c:pt idx="1627">
                  <c:v>25.611430566666666</c:v>
                </c:pt>
                <c:pt idx="1628">
                  <c:v>25.627174550000003</c:v>
                </c:pt>
                <c:pt idx="1629">
                  <c:v>25.642918900000002</c:v>
                </c:pt>
                <c:pt idx="1630">
                  <c:v>25.658661399999996</c:v>
                </c:pt>
                <c:pt idx="1631">
                  <c:v>25.674404716666665</c:v>
                </c:pt>
                <c:pt idx="1632">
                  <c:v>25.690147966666668</c:v>
                </c:pt>
                <c:pt idx="1633">
                  <c:v>25.705891616666669</c:v>
                </c:pt>
                <c:pt idx="1634">
                  <c:v>25.721635633333335</c:v>
                </c:pt>
                <c:pt idx="1635">
                  <c:v>25.7373774</c:v>
                </c:pt>
                <c:pt idx="1636">
                  <c:v>25.753119300000002</c:v>
                </c:pt>
                <c:pt idx="1637">
                  <c:v>25.768860616666664</c:v>
                </c:pt>
                <c:pt idx="1638">
                  <c:v>25.784604233333333</c:v>
                </c:pt>
                <c:pt idx="1639">
                  <c:v>25.80034633333333</c:v>
                </c:pt>
                <c:pt idx="1640">
                  <c:v>25.81609108333333</c:v>
                </c:pt>
                <c:pt idx="1641">
                  <c:v>25.831835050000002</c:v>
                </c:pt>
                <c:pt idx="1642">
                  <c:v>25.847578649999999</c:v>
                </c:pt>
                <c:pt idx="1643">
                  <c:v>25.863322149999998</c:v>
                </c:pt>
                <c:pt idx="1644">
                  <c:v>25.879065866666664</c:v>
                </c:pt>
                <c:pt idx="1645">
                  <c:v>25.894810533333331</c:v>
                </c:pt>
                <c:pt idx="1646">
                  <c:v>25.910554699999995</c:v>
                </c:pt>
                <c:pt idx="1647">
                  <c:v>25.926297733333332</c:v>
                </c:pt>
                <c:pt idx="1648">
                  <c:v>25.942041583333335</c:v>
                </c:pt>
                <c:pt idx="1649">
                  <c:v>25.957785133333331</c:v>
                </c:pt>
                <c:pt idx="1650">
                  <c:v>25.973527916666665</c:v>
                </c:pt>
                <c:pt idx="1651">
                  <c:v>25.989271283333331</c:v>
                </c:pt>
                <c:pt idx="1652">
                  <c:v>26.005013349999999</c:v>
                </c:pt>
                <c:pt idx="1653">
                  <c:v>26.020756766666668</c:v>
                </c:pt>
                <c:pt idx="1654">
                  <c:v>26.036500749999998</c:v>
                </c:pt>
                <c:pt idx="1655">
                  <c:v>26.05224466666667</c:v>
                </c:pt>
                <c:pt idx="1656">
                  <c:v>26.067988799999998</c:v>
                </c:pt>
                <c:pt idx="1657">
                  <c:v>26.083732000000001</c:v>
                </c:pt>
                <c:pt idx="1658">
                  <c:v>26.099473283333335</c:v>
                </c:pt>
                <c:pt idx="1659">
                  <c:v>26.115213499999996</c:v>
                </c:pt>
                <c:pt idx="1660">
                  <c:v>26.130954399999997</c:v>
                </c:pt>
                <c:pt idx="1661">
                  <c:v>26.146696133333329</c:v>
                </c:pt>
                <c:pt idx="1662">
                  <c:v>26.162438550000001</c:v>
                </c:pt>
                <c:pt idx="1663">
                  <c:v>26.178179250000003</c:v>
                </c:pt>
                <c:pt idx="1664">
                  <c:v>26.193920216666665</c:v>
                </c:pt>
                <c:pt idx="1665">
                  <c:v>26.209662883333333</c:v>
                </c:pt>
                <c:pt idx="1666">
                  <c:v>26.225403233333335</c:v>
                </c:pt>
                <c:pt idx="1667">
                  <c:v>26.241144183333336</c:v>
                </c:pt>
                <c:pt idx="1668">
                  <c:v>26.256884966666668</c:v>
                </c:pt>
                <c:pt idx="1669">
                  <c:v>26.272626750000004</c:v>
                </c:pt>
                <c:pt idx="1670">
                  <c:v>26.28836785</c:v>
                </c:pt>
                <c:pt idx="1671">
                  <c:v>26.3041096</c:v>
                </c:pt>
                <c:pt idx="1672">
                  <c:v>26.319851200000002</c:v>
                </c:pt>
                <c:pt idx="1673">
                  <c:v>26.335590966666668</c:v>
                </c:pt>
                <c:pt idx="1674">
                  <c:v>26.351330333333333</c:v>
                </c:pt>
                <c:pt idx="1675">
                  <c:v>26.367069916666665</c:v>
                </c:pt>
                <c:pt idx="1676">
                  <c:v>26.382808500000003</c:v>
                </c:pt>
                <c:pt idx="1677">
                  <c:v>26.398546166666666</c:v>
                </c:pt>
                <c:pt idx="1678">
                  <c:v>26.414284916666663</c:v>
                </c:pt>
                <c:pt idx="1679">
                  <c:v>26.430023016666663</c:v>
                </c:pt>
                <c:pt idx="1680">
                  <c:v>26.445760249999996</c:v>
                </c:pt>
                <c:pt idx="1681">
                  <c:v>26.461497116666671</c:v>
                </c:pt>
                <c:pt idx="1682">
                  <c:v>26.477234799999998</c:v>
                </c:pt>
                <c:pt idx="1683">
                  <c:v>26.492971616666669</c:v>
                </c:pt>
                <c:pt idx="1684">
                  <c:v>26.508710083333334</c:v>
                </c:pt>
                <c:pt idx="1685">
                  <c:v>26.524448266666663</c:v>
                </c:pt>
                <c:pt idx="1686">
                  <c:v>26.540186716666668</c:v>
                </c:pt>
                <c:pt idx="1687">
                  <c:v>26.555923983333333</c:v>
                </c:pt>
                <c:pt idx="1688">
                  <c:v>26.571660833333333</c:v>
                </c:pt>
                <c:pt idx="1689">
                  <c:v>26.587397749999997</c:v>
                </c:pt>
                <c:pt idx="1690">
                  <c:v>26.60313566666667</c:v>
                </c:pt>
                <c:pt idx="1691">
                  <c:v>26.618872049999997</c:v>
                </c:pt>
                <c:pt idx="1692">
                  <c:v>26.634608449999995</c:v>
                </c:pt>
                <c:pt idx="1693">
                  <c:v>26.65034455</c:v>
                </c:pt>
                <c:pt idx="1694">
                  <c:v>26.666080333333337</c:v>
                </c:pt>
                <c:pt idx="1695">
                  <c:v>26.681816366666666</c:v>
                </c:pt>
                <c:pt idx="1696">
                  <c:v>26.697551750000002</c:v>
                </c:pt>
                <c:pt idx="1697">
                  <c:v>26.713286633333329</c:v>
                </c:pt>
                <c:pt idx="1698">
                  <c:v>26.729021600000003</c:v>
                </c:pt>
                <c:pt idx="1699">
                  <c:v>26.744757499999999</c:v>
                </c:pt>
                <c:pt idx="1700">
                  <c:v>26.760491766666664</c:v>
                </c:pt>
                <c:pt idx="1701">
                  <c:v>26.776226399999995</c:v>
                </c:pt>
                <c:pt idx="1702">
                  <c:v>26.791960666666668</c:v>
                </c:pt>
                <c:pt idx="1703">
                  <c:v>26.807695633333331</c:v>
                </c:pt>
                <c:pt idx="1704">
                  <c:v>26.823430666666663</c:v>
                </c:pt>
                <c:pt idx="1705">
                  <c:v>26.839164616666668</c:v>
                </c:pt>
                <c:pt idx="1706">
                  <c:v>26.854900083333337</c:v>
                </c:pt>
                <c:pt idx="1707">
                  <c:v>26.870635099999998</c:v>
                </c:pt>
                <c:pt idx="1708">
                  <c:v>26.886370916666671</c:v>
                </c:pt>
                <c:pt idx="1709">
                  <c:v>26.902106100000001</c:v>
                </c:pt>
                <c:pt idx="1710">
                  <c:v>26.917840216666665</c:v>
                </c:pt>
                <c:pt idx="1711">
                  <c:v>26.933573299999995</c:v>
                </c:pt>
                <c:pt idx="1712">
                  <c:v>26.949307016666662</c:v>
                </c:pt>
                <c:pt idx="1713">
                  <c:v>26.965039533333332</c:v>
                </c:pt>
                <c:pt idx="1714">
                  <c:v>26.980771499999999</c:v>
                </c:pt>
                <c:pt idx="1715">
                  <c:v>26.996503300000004</c:v>
                </c:pt>
                <c:pt idx="1716">
                  <c:v>27.012235416666666</c:v>
                </c:pt>
                <c:pt idx="1717">
                  <c:v>27.027967600000004</c:v>
                </c:pt>
                <c:pt idx="1718">
                  <c:v>27.043699399999998</c:v>
                </c:pt>
                <c:pt idx="1719">
                  <c:v>27.059430916666663</c:v>
                </c:pt>
                <c:pt idx="1720">
                  <c:v>27.075162466666665</c:v>
                </c:pt>
                <c:pt idx="1721">
                  <c:v>27.090893199999996</c:v>
                </c:pt>
                <c:pt idx="1722">
                  <c:v>27.106624683333333</c:v>
                </c:pt>
                <c:pt idx="1723">
                  <c:v>27.122356233333335</c:v>
                </c:pt>
                <c:pt idx="1724">
                  <c:v>27.138087216666669</c:v>
                </c:pt>
                <c:pt idx="1725">
                  <c:v>27.153816966666668</c:v>
                </c:pt>
                <c:pt idx="1726">
                  <c:v>27.169548200000001</c:v>
                </c:pt>
                <c:pt idx="1727">
                  <c:v>27.185278416666666</c:v>
                </c:pt>
                <c:pt idx="1728">
                  <c:v>27.201008116666671</c:v>
                </c:pt>
                <c:pt idx="1729">
                  <c:v>27.216739616666668</c:v>
                </c:pt>
                <c:pt idx="1730">
                  <c:v>27.232470133333329</c:v>
                </c:pt>
                <c:pt idx="1731">
                  <c:v>27.248201716666667</c:v>
                </c:pt>
                <c:pt idx="1732">
                  <c:v>27.263935249999999</c:v>
                </c:pt>
                <c:pt idx="1733">
                  <c:v>27.279666649999999</c:v>
                </c:pt>
                <c:pt idx="1734">
                  <c:v>27.295398466666665</c:v>
                </c:pt>
                <c:pt idx="1735">
                  <c:v>27.31113083333333</c:v>
                </c:pt>
                <c:pt idx="1736">
                  <c:v>27.326861616666665</c:v>
                </c:pt>
                <c:pt idx="1737">
                  <c:v>27.342592433333333</c:v>
                </c:pt>
                <c:pt idx="1738">
                  <c:v>27.35832383333333</c:v>
                </c:pt>
                <c:pt idx="1739">
                  <c:v>27.3740557</c:v>
                </c:pt>
                <c:pt idx="1740">
                  <c:v>27.389786666666669</c:v>
                </c:pt>
                <c:pt idx="1741">
                  <c:v>27.405517683333333</c:v>
                </c:pt>
                <c:pt idx="1742">
                  <c:v>27.421248916666666</c:v>
                </c:pt>
                <c:pt idx="1743">
                  <c:v>27.436979633333333</c:v>
                </c:pt>
                <c:pt idx="1744">
                  <c:v>27.452709266666663</c:v>
                </c:pt>
                <c:pt idx="1745">
                  <c:v>27.4684393</c:v>
                </c:pt>
                <c:pt idx="1746">
                  <c:v>27.48417176666667</c:v>
                </c:pt>
                <c:pt idx="1747">
                  <c:v>27.499902399999996</c:v>
                </c:pt>
                <c:pt idx="1748">
                  <c:v>27.515631766666669</c:v>
                </c:pt>
                <c:pt idx="1749">
                  <c:v>27.531360733333333</c:v>
                </c:pt>
                <c:pt idx="1750">
                  <c:v>27.547088200000001</c:v>
                </c:pt>
                <c:pt idx="1751">
                  <c:v>27.562816633333334</c:v>
                </c:pt>
                <c:pt idx="1752">
                  <c:v>27.578544833333332</c:v>
                </c:pt>
                <c:pt idx="1753">
                  <c:v>27.594275050000004</c:v>
                </c:pt>
                <c:pt idx="1754">
                  <c:v>27.610005083333331</c:v>
                </c:pt>
                <c:pt idx="1755">
                  <c:v>27.625733116666666</c:v>
                </c:pt>
                <c:pt idx="1756">
                  <c:v>27.641462566666664</c:v>
                </c:pt>
                <c:pt idx="1757">
                  <c:v>27.657191350000002</c:v>
                </c:pt>
                <c:pt idx="1758">
                  <c:v>27.672921533333337</c:v>
                </c:pt>
                <c:pt idx="1759">
                  <c:v>27.688650450000001</c:v>
                </c:pt>
                <c:pt idx="1760">
                  <c:v>27.704379949999996</c:v>
                </c:pt>
                <c:pt idx="1761">
                  <c:v>27.720106166666664</c:v>
                </c:pt>
                <c:pt idx="1762">
                  <c:v>27.735832800000004</c:v>
                </c:pt>
                <c:pt idx="1763">
                  <c:v>27.751559033333333</c:v>
                </c:pt>
                <c:pt idx="1764">
                  <c:v>27.767284716666669</c:v>
                </c:pt>
                <c:pt idx="1765">
                  <c:v>27.783010633333333</c:v>
                </c:pt>
                <c:pt idx="1766">
                  <c:v>27.798737383333332</c:v>
                </c:pt>
                <c:pt idx="1767">
                  <c:v>27.814465550000001</c:v>
                </c:pt>
                <c:pt idx="1768">
                  <c:v>27.830193433333328</c:v>
                </c:pt>
                <c:pt idx="1769">
                  <c:v>27.845920716666669</c:v>
                </c:pt>
                <c:pt idx="1770">
                  <c:v>27.861647833333336</c:v>
                </c:pt>
                <c:pt idx="1771">
                  <c:v>27.877375733333331</c:v>
                </c:pt>
                <c:pt idx="1772">
                  <c:v>27.893102983333332</c:v>
                </c:pt>
                <c:pt idx="1773">
                  <c:v>27.908830433333332</c:v>
                </c:pt>
                <c:pt idx="1774">
                  <c:v>27.924555083333335</c:v>
                </c:pt>
                <c:pt idx="1775">
                  <c:v>27.940282866666667</c:v>
                </c:pt>
                <c:pt idx="1776">
                  <c:v>27.956010333333332</c:v>
                </c:pt>
                <c:pt idx="1777">
                  <c:v>27.971736033333332</c:v>
                </c:pt>
                <c:pt idx="1778">
                  <c:v>27.987461450000001</c:v>
                </c:pt>
                <c:pt idx="1779">
                  <c:v>28.00318695</c:v>
                </c:pt>
                <c:pt idx="1780">
                  <c:v>28.018910366666667</c:v>
                </c:pt>
                <c:pt idx="1781">
                  <c:v>28.034633833333334</c:v>
                </c:pt>
                <c:pt idx="1782">
                  <c:v>28.050357333333334</c:v>
                </c:pt>
                <c:pt idx="1783">
                  <c:v>28.066082300000001</c:v>
                </c:pt>
                <c:pt idx="1784">
                  <c:v>28.081806233333335</c:v>
                </c:pt>
                <c:pt idx="1785">
                  <c:v>28.097531200000002</c:v>
                </c:pt>
                <c:pt idx="1786">
                  <c:v>28.113256333333332</c:v>
                </c:pt>
                <c:pt idx="1787">
                  <c:v>28.128982199999996</c:v>
                </c:pt>
                <c:pt idx="1788">
                  <c:v>28.144708083333331</c:v>
                </c:pt>
                <c:pt idx="1789">
                  <c:v>28.160433400000002</c:v>
                </c:pt>
                <c:pt idx="1790">
                  <c:v>28.176157933333336</c:v>
                </c:pt>
                <c:pt idx="1791">
                  <c:v>28.191882133333333</c:v>
                </c:pt>
                <c:pt idx="1792">
                  <c:v>28.207606600000002</c:v>
                </c:pt>
                <c:pt idx="1793">
                  <c:v>28.223332199999998</c:v>
                </c:pt>
                <c:pt idx="1794">
                  <c:v>28.239055950000004</c:v>
                </c:pt>
                <c:pt idx="1795">
                  <c:v>28.254780150000002</c:v>
                </c:pt>
                <c:pt idx="1796">
                  <c:v>28.270503166666664</c:v>
                </c:pt>
                <c:pt idx="1797">
                  <c:v>28.286225950000002</c:v>
                </c:pt>
                <c:pt idx="1798">
                  <c:v>28.301949216666671</c:v>
                </c:pt>
                <c:pt idx="1799">
                  <c:v>28.317673266666663</c:v>
                </c:pt>
                <c:pt idx="1800">
                  <c:v>28.333398150000001</c:v>
                </c:pt>
                <c:pt idx="1801">
                  <c:v>28.349123266666666</c:v>
                </c:pt>
                <c:pt idx="1802">
                  <c:v>28.364852416666668</c:v>
                </c:pt>
                <c:pt idx="1803">
                  <c:v>28.380580083333331</c:v>
                </c:pt>
                <c:pt idx="1804">
                  <c:v>28.39630635</c:v>
                </c:pt>
                <c:pt idx="1805">
                  <c:v>28.412034933333334</c:v>
                </c:pt>
                <c:pt idx="1806">
                  <c:v>28.427763649999996</c:v>
                </c:pt>
                <c:pt idx="1807">
                  <c:v>28.44349115</c:v>
                </c:pt>
                <c:pt idx="1808">
                  <c:v>28.459218233333331</c:v>
                </c:pt>
                <c:pt idx="1809">
                  <c:v>28.47494656666667</c:v>
                </c:pt>
                <c:pt idx="1810">
                  <c:v>28.490674500000001</c:v>
                </c:pt>
                <c:pt idx="1811">
                  <c:v>28.506403333333331</c:v>
                </c:pt>
                <c:pt idx="1812">
                  <c:v>28.522131199999997</c:v>
                </c:pt>
                <c:pt idx="1813">
                  <c:v>28.53785816666667</c:v>
                </c:pt>
                <c:pt idx="1814">
                  <c:v>28.55358561666667</c:v>
                </c:pt>
                <c:pt idx="1815">
                  <c:v>28.569313200000003</c:v>
                </c:pt>
                <c:pt idx="1816">
                  <c:v>28.585039799999997</c:v>
                </c:pt>
                <c:pt idx="1817">
                  <c:v>28.600768433333329</c:v>
                </c:pt>
                <c:pt idx="1818">
                  <c:v>28.61649993333333</c:v>
                </c:pt>
                <c:pt idx="1819">
                  <c:v>28.632231316666669</c:v>
                </c:pt>
                <c:pt idx="1820">
                  <c:v>28.647964116666671</c:v>
                </c:pt>
                <c:pt idx="1821">
                  <c:v>28.663693350000003</c:v>
                </c:pt>
                <c:pt idx="1822">
                  <c:v>28.679422766666669</c:v>
                </c:pt>
                <c:pt idx="1823">
                  <c:v>28.695152700000001</c:v>
                </c:pt>
                <c:pt idx="1824">
                  <c:v>28.710882016666666</c:v>
                </c:pt>
                <c:pt idx="1825">
                  <c:v>28.726610866666668</c:v>
                </c:pt>
                <c:pt idx="1826">
                  <c:v>28.742338966666662</c:v>
                </c:pt>
                <c:pt idx="1827">
                  <c:v>28.758067799999996</c:v>
                </c:pt>
                <c:pt idx="1828">
                  <c:v>28.773792983333337</c:v>
                </c:pt>
                <c:pt idx="1829">
                  <c:v>28.789520033333329</c:v>
                </c:pt>
                <c:pt idx="1830">
                  <c:v>28.805248783333333</c:v>
                </c:pt>
                <c:pt idx="1831">
                  <c:v>28.820979216666668</c:v>
                </c:pt>
                <c:pt idx="1832">
                  <c:v>28.83670983333333</c:v>
                </c:pt>
                <c:pt idx="1833">
                  <c:v>28.852439216666667</c:v>
                </c:pt>
                <c:pt idx="1834">
                  <c:v>28.868166716666664</c:v>
                </c:pt>
                <c:pt idx="1835">
                  <c:v>28.883895733333329</c:v>
                </c:pt>
                <c:pt idx="1836">
                  <c:v>28.899627416666664</c:v>
                </c:pt>
                <c:pt idx="1837">
                  <c:v>28.915358083333331</c:v>
                </c:pt>
                <c:pt idx="1838">
                  <c:v>28.931088100000004</c:v>
                </c:pt>
                <c:pt idx="1839">
                  <c:v>28.946818433333338</c:v>
                </c:pt>
                <c:pt idx="1840">
                  <c:v>28.962548500000004</c:v>
                </c:pt>
                <c:pt idx="1841">
                  <c:v>28.978276883333333</c:v>
                </c:pt>
                <c:pt idx="1842">
                  <c:v>28.994006316666667</c:v>
                </c:pt>
                <c:pt idx="1843">
                  <c:v>29.009736383333333</c:v>
                </c:pt>
                <c:pt idx="1844">
                  <c:v>29.025465333333333</c:v>
                </c:pt>
                <c:pt idx="1845">
                  <c:v>29.041194683333334</c:v>
                </c:pt>
                <c:pt idx="1846">
                  <c:v>29.056924116666664</c:v>
                </c:pt>
                <c:pt idx="1847">
                  <c:v>29.072653083333329</c:v>
                </c:pt>
                <c:pt idx="1848">
                  <c:v>29.088381916666663</c:v>
                </c:pt>
                <c:pt idx="1849">
                  <c:v>29.104110950000003</c:v>
                </c:pt>
                <c:pt idx="1850">
                  <c:v>29.119841316666665</c:v>
                </c:pt>
                <c:pt idx="1851">
                  <c:v>29.135570633333334</c:v>
                </c:pt>
                <c:pt idx="1852">
                  <c:v>29.151298950000001</c:v>
                </c:pt>
                <c:pt idx="1853">
                  <c:v>29.167027716666666</c:v>
                </c:pt>
                <c:pt idx="1854">
                  <c:v>29.182755216666671</c:v>
                </c:pt>
                <c:pt idx="1855">
                  <c:v>29.198484316666669</c:v>
                </c:pt>
                <c:pt idx="1856">
                  <c:v>29.214213400000002</c:v>
                </c:pt>
                <c:pt idx="1857">
                  <c:v>29.229942100000002</c:v>
                </c:pt>
                <c:pt idx="1858">
                  <c:v>29.245671166666664</c:v>
                </c:pt>
                <c:pt idx="1859">
                  <c:v>29.261401749999997</c:v>
                </c:pt>
                <c:pt idx="1860">
                  <c:v>29.277132633333334</c:v>
                </c:pt>
                <c:pt idx="1861">
                  <c:v>29.292865083333329</c:v>
                </c:pt>
                <c:pt idx="1862">
                  <c:v>29.308595966666665</c:v>
                </c:pt>
                <c:pt idx="1863">
                  <c:v>29.324327366666662</c:v>
                </c:pt>
                <c:pt idx="1864">
                  <c:v>29.340057683333331</c:v>
                </c:pt>
                <c:pt idx="1865">
                  <c:v>29.355787783333334</c:v>
                </c:pt>
                <c:pt idx="1866">
                  <c:v>29.371518300000002</c:v>
                </c:pt>
                <c:pt idx="1867">
                  <c:v>29.387246100000002</c:v>
                </c:pt>
                <c:pt idx="1868">
                  <c:v>29.402974400000002</c:v>
                </c:pt>
                <c:pt idx="1869">
                  <c:v>29.418704349999999</c:v>
                </c:pt>
                <c:pt idx="1870">
                  <c:v>29.434436833333333</c:v>
                </c:pt>
                <c:pt idx="1871">
                  <c:v>29.450170083333333</c:v>
                </c:pt>
                <c:pt idx="1872">
                  <c:v>29.465902066666665</c:v>
                </c:pt>
                <c:pt idx="1873">
                  <c:v>29.481632900000001</c:v>
                </c:pt>
                <c:pt idx="1874">
                  <c:v>29.497362266666663</c:v>
                </c:pt>
                <c:pt idx="1875">
                  <c:v>29.513090899999998</c:v>
                </c:pt>
                <c:pt idx="1876">
                  <c:v>29.528820100000001</c:v>
                </c:pt>
                <c:pt idx="1877">
                  <c:v>29.544549783333331</c:v>
                </c:pt>
                <c:pt idx="1878">
                  <c:v>29.5602792</c:v>
                </c:pt>
                <c:pt idx="1879">
                  <c:v>29.576008366666663</c:v>
                </c:pt>
                <c:pt idx="1880">
                  <c:v>29.591738416666665</c:v>
                </c:pt>
                <c:pt idx="1881">
                  <c:v>29.60746735</c:v>
                </c:pt>
                <c:pt idx="1882">
                  <c:v>29.623195650000003</c:v>
                </c:pt>
                <c:pt idx="1883">
                  <c:v>29.638925333333336</c:v>
                </c:pt>
                <c:pt idx="1884">
                  <c:v>29.654654100000002</c:v>
                </c:pt>
                <c:pt idx="1885">
                  <c:v>29.670381483333337</c:v>
                </c:pt>
                <c:pt idx="1886">
                  <c:v>29.686108616666669</c:v>
                </c:pt>
                <c:pt idx="1887">
                  <c:v>29.701834549999997</c:v>
                </c:pt>
                <c:pt idx="1888">
                  <c:v>29.717561366666661</c:v>
                </c:pt>
                <c:pt idx="1889">
                  <c:v>29.73328771666667</c:v>
                </c:pt>
                <c:pt idx="1890">
                  <c:v>29.749014783333337</c:v>
                </c:pt>
                <c:pt idx="1891">
                  <c:v>29.764741049999998</c:v>
                </c:pt>
                <c:pt idx="1892">
                  <c:v>29.78046943333333</c:v>
                </c:pt>
                <c:pt idx="1893">
                  <c:v>29.796197399999997</c:v>
                </c:pt>
                <c:pt idx="1894">
                  <c:v>29.811925533333337</c:v>
                </c:pt>
                <c:pt idx="1895">
                  <c:v>29.827652800000003</c:v>
                </c:pt>
                <c:pt idx="1896">
                  <c:v>29.843380083333333</c:v>
                </c:pt>
                <c:pt idx="1897">
                  <c:v>29.859106649999998</c:v>
                </c:pt>
                <c:pt idx="1898">
                  <c:v>29.874831566666664</c:v>
                </c:pt>
                <c:pt idx="1899">
                  <c:v>29.890556816666663</c:v>
                </c:pt>
                <c:pt idx="1900">
                  <c:v>29.906283316666666</c:v>
                </c:pt>
                <c:pt idx="1901">
                  <c:v>29.922007799999999</c:v>
                </c:pt>
                <c:pt idx="1902">
                  <c:v>29.937732333333329</c:v>
                </c:pt>
                <c:pt idx="1903">
                  <c:v>29.953457899999997</c:v>
                </c:pt>
                <c:pt idx="1904">
                  <c:v>29.969182533333331</c:v>
                </c:pt>
                <c:pt idx="1905">
                  <c:v>29.984909416666664</c:v>
                </c:pt>
                <c:pt idx="1906">
                  <c:v>30.000637716666667</c:v>
                </c:pt>
                <c:pt idx="1907">
                  <c:v>30.016363800000001</c:v>
                </c:pt>
                <c:pt idx="1908">
                  <c:v>30.032093366666665</c:v>
                </c:pt>
                <c:pt idx="1909">
                  <c:v>30.047822633333332</c:v>
                </c:pt>
                <c:pt idx="1910">
                  <c:v>30.063551783333331</c:v>
                </c:pt>
                <c:pt idx="1911">
                  <c:v>30.079281466666664</c:v>
                </c:pt>
                <c:pt idx="1912">
                  <c:v>30.095007616666667</c:v>
                </c:pt>
                <c:pt idx="1913">
                  <c:v>30.110734733333334</c:v>
                </c:pt>
                <c:pt idx="1914">
                  <c:v>30.126462100000005</c:v>
                </c:pt>
                <c:pt idx="1915">
                  <c:v>30.142189233333337</c:v>
                </c:pt>
                <c:pt idx="1916">
                  <c:v>30.157918333333335</c:v>
                </c:pt>
                <c:pt idx="1917">
                  <c:v>30.173646766666668</c:v>
                </c:pt>
                <c:pt idx="1918">
                  <c:v>30.189373999999997</c:v>
                </c:pt>
                <c:pt idx="1919">
                  <c:v>30.205099966666662</c:v>
                </c:pt>
                <c:pt idx="1920">
                  <c:v>30.220827549999999</c:v>
                </c:pt>
                <c:pt idx="1921">
                  <c:v>30.236555766666665</c:v>
                </c:pt>
                <c:pt idx="1922">
                  <c:v>30.252284366666665</c:v>
                </c:pt>
                <c:pt idx="1923">
                  <c:v>30.268012366666667</c:v>
                </c:pt>
                <c:pt idx="1924">
                  <c:v>30.283740366666667</c:v>
                </c:pt>
                <c:pt idx="1925">
                  <c:v>30.299468516666668</c:v>
                </c:pt>
                <c:pt idx="1926">
                  <c:v>30.315196366666669</c:v>
                </c:pt>
                <c:pt idx="1927">
                  <c:v>30.330924150000001</c:v>
                </c:pt>
                <c:pt idx="1928">
                  <c:v>30.346651183333332</c:v>
                </c:pt>
                <c:pt idx="1929">
                  <c:v>30.362378616666668</c:v>
                </c:pt>
                <c:pt idx="1930">
                  <c:v>30.378107783333334</c:v>
                </c:pt>
                <c:pt idx="1931">
                  <c:v>30.393835983333329</c:v>
                </c:pt>
                <c:pt idx="1932">
                  <c:v>30.409563233333333</c:v>
                </c:pt>
                <c:pt idx="1933">
                  <c:v>30.42528913333333</c:v>
                </c:pt>
                <c:pt idx="1934">
                  <c:v>30.441015216666663</c:v>
                </c:pt>
                <c:pt idx="1935">
                  <c:v>30.456741666666669</c:v>
                </c:pt>
                <c:pt idx="1936">
                  <c:v>30.472467816666668</c:v>
                </c:pt>
                <c:pt idx="1937">
                  <c:v>30.488194466666663</c:v>
                </c:pt>
                <c:pt idx="1938">
                  <c:v>30.503921333333331</c:v>
                </c:pt>
                <c:pt idx="1939">
                  <c:v>30.519649400000002</c:v>
                </c:pt>
                <c:pt idx="1940">
                  <c:v>30.535377983333333</c:v>
                </c:pt>
                <c:pt idx="1941">
                  <c:v>30.551104850000002</c:v>
                </c:pt>
                <c:pt idx="1942">
                  <c:v>30.566831383333337</c:v>
                </c:pt>
                <c:pt idx="1943">
                  <c:v>30.582557699999999</c:v>
                </c:pt>
                <c:pt idx="1944">
                  <c:v>30.598284899999999</c:v>
                </c:pt>
                <c:pt idx="1945">
                  <c:v>30.614011800000004</c:v>
                </c:pt>
                <c:pt idx="1946">
                  <c:v>30.62973663333333</c:v>
                </c:pt>
                <c:pt idx="1947">
                  <c:v>30.645462966666667</c:v>
                </c:pt>
                <c:pt idx="1948">
                  <c:v>30.6611899</c:v>
                </c:pt>
                <c:pt idx="1949">
                  <c:v>30.67691675</c:v>
                </c:pt>
                <c:pt idx="1950">
                  <c:v>30.692642933333332</c:v>
                </c:pt>
                <c:pt idx="1951">
                  <c:v>30.708369716666667</c:v>
                </c:pt>
                <c:pt idx="1952">
                  <c:v>30.724095800000001</c:v>
                </c:pt>
                <c:pt idx="1953">
                  <c:v>30.739822416666666</c:v>
                </c:pt>
                <c:pt idx="1954">
                  <c:v>30.755547816666663</c:v>
                </c:pt>
                <c:pt idx="1955">
                  <c:v>30.771274716666667</c:v>
                </c:pt>
                <c:pt idx="1956">
                  <c:v>30.787001366666665</c:v>
                </c:pt>
                <c:pt idx="1957">
                  <c:v>30.802726983333333</c:v>
                </c:pt>
                <c:pt idx="1958">
                  <c:v>30.818453583333334</c:v>
                </c:pt>
                <c:pt idx="1959">
                  <c:v>30.834179349999999</c:v>
                </c:pt>
                <c:pt idx="1960">
                  <c:v>30.849904300000002</c:v>
                </c:pt>
                <c:pt idx="1961">
                  <c:v>30.865629350000003</c:v>
                </c:pt>
                <c:pt idx="1962">
                  <c:v>30.881355066666668</c:v>
                </c:pt>
                <c:pt idx="1963">
                  <c:v>30.897080833333334</c:v>
                </c:pt>
                <c:pt idx="1964">
                  <c:v>30.912808316666663</c:v>
                </c:pt>
                <c:pt idx="1965">
                  <c:v>30.928536316666669</c:v>
                </c:pt>
                <c:pt idx="1966">
                  <c:v>30.94426343333333</c:v>
                </c:pt>
                <c:pt idx="1967">
                  <c:v>30.959990316666669</c:v>
                </c:pt>
                <c:pt idx="1968">
                  <c:v>30.975717983333332</c:v>
                </c:pt>
                <c:pt idx="1969">
                  <c:v>30.991446183333331</c:v>
                </c:pt>
                <c:pt idx="1970">
                  <c:v>31.007173083333335</c:v>
                </c:pt>
                <c:pt idx="1971">
                  <c:v>31.022899683333335</c:v>
                </c:pt>
                <c:pt idx="1972">
                  <c:v>31.038626100000002</c:v>
                </c:pt>
                <c:pt idx="1973">
                  <c:v>31.054353366666668</c:v>
                </c:pt>
                <c:pt idx="1974">
                  <c:v>31.070082016666667</c:v>
                </c:pt>
                <c:pt idx="1975">
                  <c:v>31.085811683333336</c:v>
                </c:pt>
                <c:pt idx="1976">
                  <c:v>31.101539016666667</c:v>
                </c:pt>
                <c:pt idx="1977">
                  <c:v>31.117265816666666</c:v>
                </c:pt>
                <c:pt idx="1978">
                  <c:v>31.132991983333334</c:v>
                </c:pt>
                <c:pt idx="1979">
                  <c:v>31.148718949999996</c:v>
                </c:pt>
                <c:pt idx="1980">
                  <c:v>31.164445450000002</c:v>
                </c:pt>
                <c:pt idx="1981">
                  <c:v>31.180171416666667</c:v>
                </c:pt>
                <c:pt idx="1982">
                  <c:v>31.195898249999995</c:v>
                </c:pt>
                <c:pt idx="1983">
                  <c:v>31.211624133333331</c:v>
                </c:pt>
                <c:pt idx="1984">
                  <c:v>31.227349266666671</c:v>
                </c:pt>
                <c:pt idx="1985">
                  <c:v>31.243073550000002</c:v>
                </c:pt>
                <c:pt idx="1986">
                  <c:v>31.258798333333335</c:v>
                </c:pt>
                <c:pt idx="1987">
                  <c:v>31.274523833333333</c:v>
                </c:pt>
                <c:pt idx="1988">
                  <c:v>31.290249450000001</c:v>
                </c:pt>
                <c:pt idx="1989">
                  <c:v>31.305975699999998</c:v>
                </c:pt>
                <c:pt idx="1990">
                  <c:v>31.321702216666669</c:v>
                </c:pt>
                <c:pt idx="1991">
                  <c:v>31.3374293</c:v>
                </c:pt>
                <c:pt idx="1992">
                  <c:v>31.353153649999999</c:v>
                </c:pt>
                <c:pt idx="1993">
                  <c:v>31.368877449999999</c:v>
                </c:pt>
                <c:pt idx="1994">
                  <c:v>31.384602449999996</c:v>
                </c:pt>
                <c:pt idx="1995">
                  <c:v>31.400331816666668</c:v>
                </c:pt>
                <c:pt idx="1996">
                  <c:v>31.416059033333333</c:v>
                </c:pt>
                <c:pt idx="1997">
                  <c:v>31.431788550000004</c:v>
                </c:pt>
                <c:pt idx="1998">
                  <c:v>31.447516350000001</c:v>
                </c:pt>
                <c:pt idx="1999">
                  <c:v>31.463245399999998</c:v>
                </c:pt>
                <c:pt idx="2000">
                  <c:v>31.478974583333336</c:v>
                </c:pt>
                <c:pt idx="2001">
                  <c:v>31.494703899999998</c:v>
                </c:pt>
                <c:pt idx="2002">
                  <c:v>31.510432416666664</c:v>
                </c:pt>
                <c:pt idx="2003">
                  <c:v>31.526159999999997</c:v>
                </c:pt>
                <c:pt idx="2004">
                  <c:v>31.54188786666667</c:v>
                </c:pt>
                <c:pt idx="2005">
                  <c:v>31.557613999999997</c:v>
                </c:pt>
                <c:pt idx="2006">
                  <c:v>31.573341816666666</c:v>
                </c:pt>
                <c:pt idx="2007">
                  <c:v>31.589069600000002</c:v>
                </c:pt>
                <c:pt idx="2008">
                  <c:v>31.604797566666669</c:v>
                </c:pt>
                <c:pt idx="2009">
                  <c:v>31.620525133333331</c:v>
                </c:pt>
                <c:pt idx="2010">
                  <c:v>31.636251383333335</c:v>
                </c:pt>
                <c:pt idx="2011">
                  <c:v>31.651976833333332</c:v>
                </c:pt>
                <c:pt idx="2012">
                  <c:v>31.667701816666668</c:v>
                </c:pt>
                <c:pt idx="2013">
                  <c:v>31.683428533333334</c:v>
                </c:pt>
                <c:pt idx="2014">
                  <c:v>31.699153383333336</c:v>
                </c:pt>
                <c:pt idx="2015">
                  <c:v>31.714878166666669</c:v>
                </c:pt>
                <c:pt idx="2016">
                  <c:v>31.730605233333335</c:v>
                </c:pt>
                <c:pt idx="2017">
                  <c:v>31.74633115</c:v>
                </c:pt>
                <c:pt idx="2018">
                  <c:v>31.762055699999998</c:v>
                </c:pt>
                <c:pt idx="2019">
                  <c:v>31.777779933333331</c:v>
                </c:pt>
                <c:pt idx="2020">
                  <c:v>31.793506383333337</c:v>
                </c:pt>
                <c:pt idx="2021">
                  <c:v>31.809232716666664</c:v>
                </c:pt>
                <c:pt idx="2022">
                  <c:v>31.824959533333331</c:v>
                </c:pt>
                <c:pt idx="2023">
                  <c:v>31.840685500000003</c:v>
                </c:pt>
                <c:pt idx="2024">
                  <c:v>31.85641313333333</c:v>
                </c:pt>
                <c:pt idx="2025">
                  <c:v>31.872139266666668</c:v>
                </c:pt>
                <c:pt idx="2026">
                  <c:v>31.887865600000001</c:v>
                </c:pt>
                <c:pt idx="2027">
                  <c:v>31.903590900000001</c:v>
                </c:pt>
                <c:pt idx="2028">
                  <c:v>31.919316383333332</c:v>
                </c:pt>
                <c:pt idx="2029">
                  <c:v>31.935043333333336</c:v>
                </c:pt>
                <c:pt idx="2030">
                  <c:v>31.9507729</c:v>
                </c:pt>
                <c:pt idx="2031">
                  <c:v>31.966503800000002</c:v>
                </c:pt>
                <c:pt idx="2032">
                  <c:v>31.982234783333336</c:v>
                </c:pt>
                <c:pt idx="2033">
                  <c:v>31.997964116666669</c:v>
                </c:pt>
                <c:pt idx="2034">
                  <c:v>32.013691899999998</c:v>
                </c:pt>
                <c:pt idx="2035">
                  <c:v>32.02942135</c:v>
                </c:pt>
                <c:pt idx="2036">
                  <c:v>32.045151066666669</c:v>
                </c:pt>
                <c:pt idx="2037">
                  <c:v>32.060879266666667</c:v>
                </c:pt>
                <c:pt idx="2038">
                  <c:v>32.076609616666666</c:v>
                </c:pt>
                <c:pt idx="2039">
                  <c:v>32.092338783333339</c:v>
                </c:pt>
                <c:pt idx="2040">
                  <c:v>32.108067783333333</c:v>
                </c:pt>
                <c:pt idx="2041">
                  <c:v>32.123797516666663</c:v>
                </c:pt>
                <c:pt idx="2042">
                  <c:v>32.139529949999996</c:v>
                </c:pt>
                <c:pt idx="2043">
                  <c:v>32.155259416666667</c:v>
                </c:pt>
                <c:pt idx="2044">
                  <c:v>32.170990683333336</c:v>
                </c:pt>
                <c:pt idx="2045">
                  <c:v>32.186720749999999</c:v>
                </c:pt>
                <c:pt idx="2046">
                  <c:v>32.202451150000002</c:v>
                </c:pt>
                <c:pt idx="2047">
                  <c:v>32.218181066666666</c:v>
                </c:pt>
                <c:pt idx="2048">
                  <c:v>32.2339105</c:v>
                </c:pt>
                <c:pt idx="2049">
                  <c:v>32.24964141666667</c:v>
                </c:pt>
                <c:pt idx="2050">
                  <c:v>32.265372583333338</c:v>
                </c:pt>
                <c:pt idx="2051">
                  <c:v>32.281103066666667</c:v>
                </c:pt>
                <c:pt idx="2052">
                  <c:v>32.29683361666666</c:v>
                </c:pt>
                <c:pt idx="2053">
                  <c:v>32.312563883333333</c:v>
                </c:pt>
                <c:pt idx="2054">
                  <c:v>32.328294416666672</c:v>
                </c:pt>
                <c:pt idx="2055">
                  <c:v>32.344026766666666</c:v>
                </c:pt>
                <c:pt idx="2056">
                  <c:v>32.35975848333333</c:v>
                </c:pt>
                <c:pt idx="2057">
                  <c:v>32.375489666666667</c:v>
                </c:pt>
                <c:pt idx="2058">
                  <c:v>32.391221399999999</c:v>
                </c:pt>
                <c:pt idx="2059">
                  <c:v>32.406952599999997</c:v>
                </c:pt>
                <c:pt idx="2060">
                  <c:v>32.422682583333334</c:v>
                </c:pt>
                <c:pt idx="2061">
                  <c:v>32.438413683333337</c:v>
                </c:pt>
                <c:pt idx="2062">
                  <c:v>32.454146649999998</c:v>
                </c:pt>
                <c:pt idx="2063">
                  <c:v>32.46987863333333</c:v>
                </c:pt>
                <c:pt idx="2064">
                  <c:v>32.485610183333328</c:v>
                </c:pt>
                <c:pt idx="2065">
                  <c:v>32.501341600000003</c:v>
                </c:pt>
                <c:pt idx="2066">
                  <c:v>32.517074133333338</c:v>
                </c:pt>
                <c:pt idx="2067">
                  <c:v>32.532806183333335</c:v>
                </c:pt>
                <c:pt idx="2068">
                  <c:v>32.548540499999994</c:v>
                </c:pt>
                <c:pt idx="2069">
                  <c:v>32.564273233333331</c:v>
                </c:pt>
                <c:pt idx="2070">
                  <c:v>32.58000573333333</c:v>
                </c:pt>
                <c:pt idx="2071">
                  <c:v>32.595737999999997</c:v>
                </c:pt>
                <c:pt idx="2072">
                  <c:v>32.611468433333336</c:v>
                </c:pt>
                <c:pt idx="2073">
                  <c:v>32.627199850000004</c:v>
                </c:pt>
                <c:pt idx="2074">
                  <c:v>32.642931166666671</c:v>
                </c:pt>
                <c:pt idx="2075">
                  <c:v>32.658663850000003</c:v>
                </c:pt>
                <c:pt idx="2076">
                  <c:v>32.674398366666665</c:v>
                </c:pt>
                <c:pt idx="2077">
                  <c:v>32.690131666666666</c:v>
                </c:pt>
                <c:pt idx="2078">
                  <c:v>32.705866416666666</c:v>
                </c:pt>
                <c:pt idx="2079">
                  <c:v>32.721602066666669</c:v>
                </c:pt>
                <c:pt idx="2080">
                  <c:v>32.737335700000003</c:v>
                </c:pt>
                <c:pt idx="2081">
                  <c:v>32.753068999999996</c:v>
                </c:pt>
                <c:pt idx="2082">
                  <c:v>32.768803249999998</c:v>
                </c:pt>
                <c:pt idx="2083">
                  <c:v>32.784537366666669</c:v>
                </c:pt>
                <c:pt idx="2084">
                  <c:v>32.800272200000002</c:v>
                </c:pt>
                <c:pt idx="2085">
                  <c:v>32.816004916666664</c:v>
                </c:pt>
                <c:pt idx="2086">
                  <c:v>32.831739650000003</c:v>
                </c:pt>
                <c:pt idx="2087">
                  <c:v>32.847473633333337</c:v>
                </c:pt>
                <c:pt idx="2088">
                  <c:v>32.863206816666668</c:v>
                </c:pt>
                <c:pt idx="2089">
                  <c:v>32.878939933333328</c:v>
                </c:pt>
                <c:pt idx="2090">
                  <c:v>32.894672183333334</c:v>
                </c:pt>
                <c:pt idx="2091">
                  <c:v>32.91040748333333</c:v>
                </c:pt>
                <c:pt idx="2092">
                  <c:v>32.9261421</c:v>
                </c:pt>
                <c:pt idx="2093">
                  <c:v>32.941876149999999</c:v>
                </c:pt>
                <c:pt idx="2094">
                  <c:v>32.957609899999994</c:v>
                </c:pt>
                <c:pt idx="2095">
                  <c:v>32.973343583333332</c:v>
                </c:pt>
                <c:pt idx="2096">
                  <c:v>32.989077533333329</c:v>
                </c:pt>
                <c:pt idx="2097">
                  <c:v>33.004811966666665</c:v>
                </c:pt>
                <c:pt idx="2098">
                  <c:v>33.020546466666666</c:v>
                </c:pt>
                <c:pt idx="2099">
                  <c:v>33.036282649999997</c:v>
                </c:pt>
                <c:pt idx="2100">
                  <c:v>33.052019016666669</c:v>
                </c:pt>
                <c:pt idx="2101">
                  <c:v>33.067754533333328</c:v>
                </c:pt>
                <c:pt idx="2102">
                  <c:v>33.08349093333333</c:v>
                </c:pt>
                <c:pt idx="2103">
                  <c:v>33.099226716666664</c:v>
                </c:pt>
                <c:pt idx="2104">
                  <c:v>33.114962116666668</c:v>
                </c:pt>
                <c:pt idx="2105">
                  <c:v>33.13069793333333</c:v>
                </c:pt>
                <c:pt idx="2106">
                  <c:v>33.146434866666667</c:v>
                </c:pt>
                <c:pt idx="2107">
                  <c:v>33.162171116666663</c:v>
                </c:pt>
                <c:pt idx="2108">
                  <c:v>33.177907750000003</c:v>
                </c:pt>
                <c:pt idx="2109">
                  <c:v>33.193645416666662</c:v>
                </c:pt>
                <c:pt idx="2110">
                  <c:v>33.209384166666673</c:v>
                </c:pt>
                <c:pt idx="2111">
                  <c:v>33.225121066666667</c:v>
                </c:pt>
                <c:pt idx="2112">
                  <c:v>33.240857916666663</c:v>
                </c:pt>
                <c:pt idx="2113">
                  <c:v>33.256595316666669</c:v>
                </c:pt>
                <c:pt idx="2114">
                  <c:v>33.272334016666669</c:v>
                </c:pt>
                <c:pt idx="2115">
                  <c:v>33.288070099999999</c:v>
                </c:pt>
                <c:pt idx="2116">
                  <c:v>33.303805833333328</c:v>
                </c:pt>
                <c:pt idx="2117">
                  <c:v>33.319541466666671</c:v>
                </c:pt>
                <c:pt idx="2118">
                  <c:v>33.335278199999998</c:v>
                </c:pt>
                <c:pt idx="2119">
                  <c:v>33.351014983333336</c:v>
                </c:pt>
                <c:pt idx="2120">
                  <c:v>33.366753349999996</c:v>
                </c:pt>
                <c:pt idx="2121">
                  <c:v>33.382492400000004</c:v>
                </c:pt>
                <c:pt idx="2122">
                  <c:v>33.398230649999995</c:v>
                </c:pt>
                <c:pt idx="2123">
                  <c:v>33.413969266666662</c:v>
                </c:pt>
                <c:pt idx="2124">
                  <c:v>33.42970798333333</c:v>
                </c:pt>
                <c:pt idx="2125">
                  <c:v>33.445445316666664</c:v>
                </c:pt>
                <c:pt idx="2126">
                  <c:v>33.461183133333328</c:v>
                </c:pt>
                <c:pt idx="2127">
                  <c:v>33.476921633333333</c:v>
                </c:pt>
                <c:pt idx="2128">
                  <c:v>33.492659566666667</c:v>
                </c:pt>
                <c:pt idx="2129">
                  <c:v>33.508397316666667</c:v>
                </c:pt>
                <c:pt idx="2130">
                  <c:v>33.524135333333334</c:v>
                </c:pt>
                <c:pt idx="2131">
                  <c:v>33.539872850000002</c:v>
                </c:pt>
                <c:pt idx="2132">
                  <c:v>33.555612783333331</c:v>
                </c:pt>
                <c:pt idx="2133">
                  <c:v>33.571352349999998</c:v>
                </c:pt>
                <c:pt idx="2134">
                  <c:v>33.587093350000004</c:v>
                </c:pt>
                <c:pt idx="2135">
                  <c:v>33.602834983333331</c:v>
                </c:pt>
                <c:pt idx="2136">
                  <c:v>33.618575883333328</c:v>
                </c:pt>
                <c:pt idx="2137">
                  <c:v>33.634316683333331</c:v>
                </c:pt>
                <c:pt idx="2138">
                  <c:v>33.650058266666662</c:v>
                </c:pt>
                <c:pt idx="2139">
                  <c:v>33.665798916666667</c:v>
                </c:pt>
                <c:pt idx="2140">
                  <c:v>33.681539183333335</c:v>
                </c:pt>
                <c:pt idx="2141">
                  <c:v>33.697279733333332</c:v>
                </c:pt>
                <c:pt idx="2142">
                  <c:v>33.713020049999997</c:v>
                </c:pt>
                <c:pt idx="2143">
                  <c:v>33.728760899999997</c:v>
                </c:pt>
                <c:pt idx="2144">
                  <c:v>33.744501766666666</c:v>
                </c:pt>
                <c:pt idx="2145">
                  <c:v>33.760243950000003</c:v>
                </c:pt>
                <c:pt idx="2146">
                  <c:v>33.77598643333333</c:v>
                </c:pt>
                <c:pt idx="2147">
                  <c:v>33.791727583333333</c:v>
                </c:pt>
                <c:pt idx="2148">
                  <c:v>33.807468066666665</c:v>
                </c:pt>
                <c:pt idx="2149">
                  <c:v>33.823206550000002</c:v>
                </c:pt>
                <c:pt idx="2150">
                  <c:v>33.838947733333335</c:v>
                </c:pt>
                <c:pt idx="2151">
                  <c:v>33.85468911666667</c:v>
                </c:pt>
                <c:pt idx="2152">
                  <c:v>33.870430949999999</c:v>
                </c:pt>
                <c:pt idx="2153">
                  <c:v>33.886171266666665</c:v>
                </c:pt>
                <c:pt idx="2154">
                  <c:v>33.901910300000004</c:v>
                </c:pt>
                <c:pt idx="2155">
                  <c:v>33.917651166666666</c:v>
                </c:pt>
                <c:pt idx="2156">
                  <c:v>33.933392916666669</c:v>
                </c:pt>
                <c:pt idx="2157">
                  <c:v>33.949135766666672</c:v>
                </c:pt>
                <c:pt idx="2158">
                  <c:v>33.964877866666669</c:v>
                </c:pt>
                <c:pt idx="2159">
                  <c:v>33.980619583333336</c:v>
                </c:pt>
                <c:pt idx="2160">
                  <c:v>33.996361983333337</c:v>
                </c:pt>
                <c:pt idx="2161">
                  <c:v>34.012104466666663</c:v>
                </c:pt>
                <c:pt idx="2162">
                  <c:v>34.027846816666667</c:v>
                </c:pt>
                <c:pt idx="2163">
                  <c:v>34.04358881666667</c:v>
                </c:pt>
                <c:pt idx="2164">
                  <c:v>34.05933293333333</c:v>
                </c:pt>
                <c:pt idx="2165">
                  <c:v>34.075077616666668</c:v>
                </c:pt>
                <c:pt idx="2166">
                  <c:v>34.090821416666671</c:v>
                </c:pt>
                <c:pt idx="2167">
                  <c:v>34.106565799999998</c:v>
                </c:pt>
                <c:pt idx="2168">
                  <c:v>34.122309800000004</c:v>
                </c:pt>
                <c:pt idx="2169">
                  <c:v>34.138053983333329</c:v>
                </c:pt>
                <c:pt idx="2170">
                  <c:v>34.153797733333334</c:v>
                </c:pt>
                <c:pt idx="2171">
                  <c:v>34.169539716666669</c:v>
                </c:pt>
                <c:pt idx="2172">
                  <c:v>34.185284450000005</c:v>
                </c:pt>
                <c:pt idx="2173">
                  <c:v>34.201030483333327</c:v>
                </c:pt>
                <c:pt idx="2174">
                  <c:v>34.216773766666662</c:v>
                </c:pt>
                <c:pt idx="2175">
                  <c:v>34.23251823333333</c:v>
                </c:pt>
                <c:pt idx="2176">
                  <c:v>34.248263849999994</c:v>
                </c:pt>
                <c:pt idx="2177">
                  <c:v>34.264007216666663</c:v>
                </c:pt>
                <c:pt idx="2178">
                  <c:v>34.279752183333336</c:v>
                </c:pt>
                <c:pt idx="2179">
                  <c:v>34.295496266666667</c:v>
                </c:pt>
                <c:pt idx="2180">
                  <c:v>34.311240916666662</c:v>
                </c:pt>
                <c:pt idx="2181">
                  <c:v>34.326985633333337</c:v>
                </c:pt>
                <c:pt idx="2182">
                  <c:v>34.342731116666663</c:v>
                </c:pt>
                <c:pt idx="2183">
                  <c:v>34.35847631666666</c:v>
                </c:pt>
                <c:pt idx="2184">
                  <c:v>34.374220649999998</c:v>
                </c:pt>
                <c:pt idx="2185">
                  <c:v>34.389964116666668</c:v>
                </c:pt>
                <c:pt idx="2186">
                  <c:v>34.405707033333336</c:v>
                </c:pt>
                <c:pt idx="2187">
                  <c:v>34.421452199999997</c:v>
                </c:pt>
                <c:pt idx="2188">
                  <c:v>34.437197983333334</c:v>
                </c:pt>
                <c:pt idx="2189">
                  <c:v>34.452942849999999</c:v>
                </c:pt>
                <c:pt idx="2190">
                  <c:v>34.468686833333329</c:v>
                </c:pt>
                <c:pt idx="2191">
                  <c:v>34.484430750000001</c:v>
                </c:pt>
                <c:pt idx="2192">
                  <c:v>34.500174616666662</c:v>
                </c:pt>
                <c:pt idx="2193">
                  <c:v>34.51591955</c:v>
                </c:pt>
                <c:pt idx="2194">
                  <c:v>34.531663216666665</c:v>
                </c:pt>
                <c:pt idx="2195">
                  <c:v>34.54740781666667</c:v>
                </c:pt>
                <c:pt idx="2196">
                  <c:v>34.563153516666667</c:v>
                </c:pt>
                <c:pt idx="2197">
                  <c:v>34.578898633333331</c:v>
                </c:pt>
                <c:pt idx="2198">
                  <c:v>34.594643699999999</c:v>
                </c:pt>
                <c:pt idx="2199">
                  <c:v>34.610389233333329</c:v>
                </c:pt>
                <c:pt idx="2200">
                  <c:v>34.626134366666662</c:v>
                </c:pt>
                <c:pt idx="2201">
                  <c:v>34.641878033333334</c:v>
                </c:pt>
                <c:pt idx="2202">
                  <c:v>34.65762251666667</c:v>
                </c:pt>
                <c:pt idx="2203">
                  <c:v>34.673366583333333</c:v>
                </c:pt>
                <c:pt idx="2204">
                  <c:v>34.689110049999996</c:v>
                </c:pt>
                <c:pt idx="2205">
                  <c:v>34.704854400000002</c:v>
                </c:pt>
                <c:pt idx="2206">
                  <c:v>34.72060101666667</c:v>
                </c:pt>
                <c:pt idx="2207">
                  <c:v>34.736345716666662</c:v>
                </c:pt>
                <c:pt idx="2208">
                  <c:v>34.752091016666668</c:v>
                </c:pt>
                <c:pt idx="2209">
                  <c:v>34.767837083333333</c:v>
                </c:pt>
                <c:pt idx="2210">
                  <c:v>34.783581866666665</c:v>
                </c:pt>
                <c:pt idx="2211">
                  <c:v>34.799325966666665</c:v>
                </c:pt>
                <c:pt idx="2212">
                  <c:v>34.815070233333337</c:v>
                </c:pt>
                <c:pt idx="2213">
                  <c:v>34.830814966666672</c:v>
                </c:pt>
                <c:pt idx="2214">
                  <c:v>34.846561350000002</c:v>
                </c:pt>
                <c:pt idx="2215">
                  <c:v>34.862307683333334</c:v>
                </c:pt>
                <c:pt idx="2216">
                  <c:v>34.878053616666662</c:v>
                </c:pt>
                <c:pt idx="2217">
                  <c:v>34.893798149999995</c:v>
                </c:pt>
                <c:pt idx="2218">
                  <c:v>34.909544916666661</c:v>
                </c:pt>
                <c:pt idx="2219">
                  <c:v>34.925291566666672</c:v>
                </c:pt>
                <c:pt idx="2220">
                  <c:v>34.941037299999998</c:v>
                </c:pt>
                <c:pt idx="2221">
                  <c:v>34.956783616666669</c:v>
                </c:pt>
                <c:pt idx="2222">
                  <c:v>34.972529416666667</c:v>
                </c:pt>
                <c:pt idx="2223">
                  <c:v>34.988275383333331</c:v>
                </c:pt>
                <c:pt idx="2224">
                  <c:v>35.004021583333333</c:v>
                </c:pt>
                <c:pt idx="2225">
                  <c:v>35.019768450000001</c:v>
                </c:pt>
                <c:pt idx="2226">
                  <c:v>35.035514783333333</c:v>
                </c:pt>
                <c:pt idx="2227">
                  <c:v>35.051262383333331</c:v>
                </c:pt>
                <c:pt idx="2228">
                  <c:v>35.0670091</c:v>
                </c:pt>
                <c:pt idx="2229">
                  <c:v>35.082754783333336</c:v>
                </c:pt>
                <c:pt idx="2230">
                  <c:v>35.098500883333337</c:v>
                </c:pt>
                <c:pt idx="2231">
                  <c:v>35.11424731666667</c:v>
                </c:pt>
                <c:pt idx="2232">
                  <c:v>35.129992433333335</c:v>
                </c:pt>
                <c:pt idx="2233">
                  <c:v>35.145738550000004</c:v>
                </c:pt>
                <c:pt idx="2234">
                  <c:v>35.161483449999999</c:v>
                </c:pt>
                <c:pt idx="2235">
                  <c:v>35.17722873333333</c:v>
                </c:pt>
                <c:pt idx="2236">
                  <c:v>35.19297375</c:v>
                </c:pt>
                <c:pt idx="2237">
                  <c:v>35.208719049999999</c:v>
                </c:pt>
                <c:pt idx="2238">
                  <c:v>35.224464099999999</c:v>
                </c:pt>
                <c:pt idx="2239">
                  <c:v>35.24020853333333</c:v>
                </c:pt>
                <c:pt idx="2240">
                  <c:v>35.255953733333328</c:v>
                </c:pt>
                <c:pt idx="2241">
                  <c:v>35.271699333333331</c:v>
                </c:pt>
                <c:pt idx="2242">
                  <c:v>35.287445983333335</c:v>
                </c:pt>
                <c:pt idx="2243">
                  <c:v>35.30319145</c:v>
                </c:pt>
                <c:pt idx="2244">
                  <c:v>35.318936749999999</c:v>
                </c:pt>
                <c:pt idx="2245">
                  <c:v>35.334684116666672</c:v>
                </c:pt>
                <c:pt idx="2246">
                  <c:v>35.350432616666666</c:v>
                </c:pt>
                <c:pt idx="2247">
                  <c:v>35.366181066666663</c:v>
                </c:pt>
                <c:pt idx="2248">
                  <c:v>35.381929416666672</c:v>
                </c:pt>
                <c:pt idx="2249">
                  <c:v>35.397677266666662</c:v>
                </c:pt>
                <c:pt idx="2250">
                  <c:v>35.413423916666666</c:v>
                </c:pt>
                <c:pt idx="2251">
                  <c:v>35.429168300000001</c:v>
                </c:pt>
                <c:pt idx="2252">
                  <c:v>35.444915233333333</c:v>
                </c:pt>
                <c:pt idx="2253">
                  <c:v>35.460661233333333</c:v>
                </c:pt>
                <c:pt idx="2254">
                  <c:v>35.476405433333333</c:v>
                </c:pt>
                <c:pt idx="2255">
                  <c:v>35.492149400000002</c:v>
                </c:pt>
                <c:pt idx="2256">
                  <c:v>35.50789138333333</c:v>
                </c:pt>
              </c:numCache>
            </c:numRef>
          </c:xVal>
          <c:yVal>
            <c:numRef>
              <c:f>'Raw Data'!$F$2:$F$2258</c:f>
              <c:numCache>
                <c:formatCode>General</c:formatCode>
                <c:ptCount val="2257"/>
                <c:pt idx="0">
                  <c:v>101.34658813476563</c:v>
                </c:pt>
                <c:pt idx="1">
                  <c:v>101.34979248046875</c:v>
                </c:pt>
                <c:pt idx="2">
                  <c:v>101.35298919677734</c:v>
                </c:pt>
                <c:pt idx="3">
                  <c:v>101.35630035400391</c:v>
                </c:pt>
                <c:pt idx="4">
                  <c:v>101.35630035400391</c:v>
                </c:pt>
                <c:pt idx="5">
                  <c:v>101.35502624511719</c:v>
                </c:pt>
                <c:pt idx="6">
                  <c:v>101.34809112548828</c:v>
                </c:pt>
                <c:pt idx="7">
                  <c:v>101.34728240966797</c:v>
                </c:pt>
                <c:pt idx="8">
                  <c:v>101.34345245361328</c:v>
                </c:pt>
                <c:pt idx="9">
                  <c:v>101.33946990966797</c:v>
                </c:pt>
                <c:pt idx="10">
                  <c:v>101.33419799804688</c:v>
                </c:pt>
                <c:pt idx="11">
                  <c:v>101.33087158203125</c:v>
                </c:pt>
                <c:pt idx="12">
                  <c:v>101.32950592041016</c:v>
                </c:pt>
                <c:pt idx="13">
                  <c:v>101.32704162597656</c:v>
                </c:pt>
                <c:pt idx="14">
                  <c:v>101.32334136962891</c:v>
                </c:pt>
                <c:pt idx="15">
                  <c:v>101.32232666015625</c:v>
                </c:pt>
                <c:pt idx="16">
                  <c:v>101.32232666015625</c:v>
                </c:pt>
                <c:pt idx="17">
                  <c:v>101.32232666015625</c:v>
                </c:pt>
                <c:pt idx="18">
                  <c:v>101.32310485839844</c:v>
                </c:pt>
                <c:pt idx="19">
                  <c:v>101.32489013671875</c:v>
                </c:pt>
                <c:pt idx="20">
                  <c:v>101.32614135742188</c:v>
                </c:pt>
                <c:pt idx="21">
                  <c:v>101.32614135742188</c:v>
                </c:pt>
                <c:pt idx="22">
                  <c:v>101.32498931884766</c:v>
                </c:pt>
                <c:pt idx="23">
                  <c:v>101.3238525390625</c:v>
                </c:pt>
                <c:pt idx="24">
                  <c:v>101.3238525390625</c:v>
                </c:pt>
                <c:pt idx="25">
                  <c:v>101.32774353027344</c:v>
                </c:pt>
                <c:pt idx="26">
                  <c:v>101.33163452148438</c:v>
                </c:pt>
                <c:pt idx="27">
                  <c:v>101.33757019042969</c:v>
                </c:pt>
                <c:pt idx="28">
                  <c:v>101.34436798095703</c:v>
                </c:pt>
                <c:pt idx="29">
                  <c:v>101.34746551513672</c:v>
                </c:pt>
                <c:pt idx="30">
                  <c:v>101.34746551513672</c:v>
                </c:pt>
                <c:pt idx="31">
                  <c:v>101.34398651123047</c:v>
                </c:pt>
                <c:pt idx="32">
                  <c:v>101.33881378173828</c:v>
                </c:pt>
                <c:pt idx="33">
                  <c:v>101.33123016357422</c:v>
                </c:pt>
                <c:pt idx="34">
                  <c:v>101.32302093505859</c:v>
                </c:pt>
                <c:pt idx="35">
                  <c:v>101.31829833984375</c:v>
                </c:pt>
                <c:pt idx="36">
                  <c:v>101.31712341308594</c:v>
                </c:pt>
                <c:pt idx="37">
                  <c:v>101.31712341308594</c:v>
                </c:pt>
                <c:pt idx="38">
                  <c:v>101.31813812255859</c:v>
                </c:pt>
                <c:pt idx="39">
                  <c:v>101.32057189941406</c:v>
                </c:pt>
                <c:pt idx="40">
                  <c:v>101.32299041748047</c:v>
                </c:pt>
                <c:pt idx="41">
                  <c:v>101.32701110839844</c:v>
                </c:pt>
                <c:pt idx="42">
                  <c:v>101.32868957519531</c:v>
                </c:pt>
                <c:pt idx="43">
                  <c:v>101.33049011230469</c:v>
                </c:pt>
                <c:pt idx="44">
                  <c:v>101.33180236816406</c:v>
                </c:pt>
                <c:pt idx="45">
                  <c:v>101.33180236816406</c:v>
                </c:pt>
                <c:pt idx="46">
                  <c:v>101.33043670654297</c:v>
                </c:pt>
                <c:pt idx="47">
                  <c:v>101.32862854003906</c:v>
                </c:pt>
                <c:pt idx="48">
                  <c:v>101.32605743408203</c:v>
                </c:pt>
                <c:pt idx="49">
                  <c:v>101.32377624511719</c:v>
                </c:pt>
                <c:pt idx="50">
                  <c:v>101.32145690917969</c:v>
                </c:pt>
                <c:pt idx="51">
                  <c:v>101.31889343261719</c:v>
                </c:pt>
                <c:pt idx="52">
                  <c:v>101.31768798828125</c:v>
                </c:pt>
                <c:pt idx="53">
                  <c:v>101.31768798828125</c:v>
                </c:pt>
                <c:pt idx="54">
                  <c:v>101.31967163085938</c:v>
                </c:pt>
                <c:pt idx="55">
                  <c:v>101.3233642578125</c:v>
                </c:pt>
                <c:pt idx="56">
                  <c:v>101.3233642578125</c:v>
                </c:pt>
                <c:pt idx="57">
                  <c:v>101.3228759765625</c:v>
                </c:pt>
                <c:pt idx="58">
                  <c:v>101.3216552734375</c:v>
                </c:pt>
                <c:pt idx="59">
                  <c:v>101.31934356689453</c:v>
                </c:pt>
                <c:pt idx="60">
                  <c:v>101.31631469726563</c:v>
                </c:pt>
                <c:pt idx="61">
                  <c:v>101.31631469726563</c:v>
                </c:pt>
                <c:pt idx="62">
                  <c:v>101.31819152832031</c:v>
                </c:pt>
                <c:pt idx="63">
                  <c:v>101.31923675537109</c:v>
                </c:pt>
                <c:pt idx="64">
                  <c:v>101.31938171386719</c:v>
                </c:pt>
                <c:pt idx="65">
                  <c:v>101.31983184814453</c:v>
                </c:pt>
                <c:pt idx="66">
                  <c:v>101.32257080078125</c:v>
                </c:pt>
                <c:pt idx="67">
                  <c:v>101.32743072509766</c:v>
                </c:pt>
                <c:pt idx="68">
                  <c:v>101.33391571044922</c:v>
                </c:pt>
                <c:pt idx="69">
                  <c:v>101.34092712402344</c:v>
                </c:pt>
                <c:pt idx="70">
                  <c:v>101.3450927734375</c:v>
                </c:pt>
                <c:pt idx="71">
                  <c:v>101.34663391113281</c:v>
                </c:pt>
                <c:pt idx="72">
                  <c:v>101.34663391113281</c:v>
                </c:pt>
                <c:pt idx="73">
                  <c:v>101.34465026855469</c:v>
                </c:pt>
                <c:pt idx="74">
                  <c:v>101.34197998046875</c:v>
                </c:pt>
                <c:pt idx="75">
                  <c:v>101.34192657470703</c:v>
                </c:pt>
                <c:pt idx="76">
                  <c:v>101.34192657470703</c:v>
                </c:pt>
                <c:pt idx="77">
                  <c:v>101.34197235107422</c:v>
                </c:pt>
                <c:pt idx="78">
                  <c:v>101.34221649169922</c:v>
                </c:pt>
                <c:pt idx="79">
                  <c:v>101.3427734375</c:v>
                </c:pt>
                <c:pt idx="80">
                  <c:v>101.34351348876953</c:v>
                </c:pt>
                <c:pt idx="81">
                  <c:v>101.34481048583984</c:v>
                </c:pt>
                <c:pt idx="82">
                  <c:v>101.34656524658203</c:v>
                </c:pt>
                <c:pt idx="83">
                  <c:v>101.34835815429688</c:v>
                </c:pt>
                <c:pt idx="84">
                  <c:v>101.35037994384766</c:v>
                </c:pt>
                <c:pt idx="85">
                  <c:v>101.35223388671875</c:v>
                </c:pt>
                <c:pt idx="86">
                  <c:v>101.35356140136719</c:v>
                </c:pt>
                <c:pt idx="87">
                  <c:v>101.35428619384766</c:v>
                </c:pt>
                <c:pt idx="88">
                  <c:v>101.35493469238281</c:v>
                </c:pt>
                <c:pt idx="89">
                  <c:v>101.35511016845703</c:v>
                </c:pt>
                <c:pt idx="90">
                  <c:v>101.35511016845703</c:v>
                </c:pt>
                <c:pt idx="91">
                  <c:v>101.35493469238281</c:v>
                </c:pt>
                <c:pt idx="92">
                  <c:v>101.35493469238281</c:v>
                </c:pt>
                <c:pt idx="93">
                  <c:v>101.35514068603516</c:v>
                </c:pt>
                <c:pt idx="94">
                  <c:v>101.35594940185547</c:v>
                </c:pt>
                <c:pt idx="95">
                  <c:v>101.35742950439453</c:v>
                </c:pt>
                <c:pt idx="96">
                  <c:v>101.35989379882813</c:v>
                </c:pt>
                <c:pt idx="97">
                  <c:v>101.36251068115234</c:v>
                </c:pt>
                <c:pt idx="98">
                  <c:v>101.36516571044922</c:v>
                </c:pt>
                <c:pt idx="99">
                  <c:v>101.36737823486328</c:v>
                </c:pt>
                <c:pt idx="100">
                  <c:v>101.36920166015625</c:v>
                </c:pt>
                <c:pt idx="101">
                  <c:v>101.36972045898438</c:v>
                </c:pt>
                <c:pt idx="102">
                  <c:v>101.36972045898438</c:v>
                </c:pt>
                <c:pt idx="103">
                  <c:v>101.36866760253906</c:v>
                </c:pt>
                <c:pt idx="104">
                  <c:v>101.36710357666016</c:v>
                </c:pt>
                <c:pt idx="105">
                  <c:v>101.36495971679688</c:v>
                </c:pt>
                <c:pt idx="106">
                  <c:v>101.36297607421875</c:v>
                </c:pt>
                <c:pt idx="107">
                  <c:v>101.36167144775391</c:v>
                </c:pt>
                <c:pt idx="108">
                  <c:v>101.36167144775391</c:v>
                </c:pt>
                <c:pt idx="109">
                  <c:v>101.36228179931641</c:v>
                </c:pt>
                <c:pt idx="110">
                  <c:v>101.36336517333984</c:v>
                </c:pt>
                <c:pt idx="111">
                  <c:v>101.36438751220703</c:v>
                </c:pt>
                <c:pt idx="112">
                  <c:v>101.36438751220703</c:v>
                </c:pt>
                <c:pt idx="113">
                  <c:v>101.36434936523438</c:v>
                </c:pt>
                <c:pt idx="114">
                  <c:v>101.36376190185547</c:v>
                </c:pt>
                <c:pt idx="115">
                  <c:v>101.36345672607422</c:v>
                </c:pt>
                <c:pt idx="116">
                  <c:v>101.36345672607422</c:v>
                </c:pt>
                <c:pt idx="117">
                  <c:v>101.36356353759766</c:v>
                </c:pt>
                <c:pt idx="118">
                  <c:v>101.3636474609375</c:v>
                </c:pt>
                <c:pt idx="119">
                  <c:v>101.36370849609375</c:v>
                </c:pt>
                <c:pt idx="120">
                  <c:v>101.36370849609375</c:v>
                </c:pt>
                <c:pt idx="121">
                  <c:v>101.36343383789063</c:v>
                </c:pt>
                <c:pt idx="122">
                  <c:v>101.36188507080078</c:v>
                </c:pt>
                <c:pt idx="123">
                  <c:v>101.36074066162109</c:v>
                </c:pt>
                <c:pt idx="124">
                  <c:v>101.35963439941406</c:v>
                </c:pt>
                <c:pt idx="125">
                  <c:v>101.35920715332031</c:v>
                </c:pt>
                <c:pt idx="126">
                  <c:v>101.35920715332031</c:v>
                </c:pt>
                <c:pt idx="127">
                  <c:v>101.3603515625</c:v>
                </c:pt>
                <c:pt idx="128">
                  <c:v>101.36194610595703</c:v>
                </c:pt>
                <c:pt idx="129">
                  <c:v>101.36283111572266</c:v>
                </c:pt>
                <c:pt idx="130">
                  <c:v>101.36287689208984</c:v>
                </c:pt>
                <c:pt idx="131">
                  <c:v>101.36287689208984</c:v>
                </c:pt>
                <c:pt idx="132">
                  <c:v>101.36209869384766</c:v>
                </c:pt>
                <c:pt idx="133">
                  <c:v>101.36103820800781</c:v>
                </c:pt>
                <c:pt idx="134">
                  <c:v>101.36039733886719</c:v>
                </c:pt>
                <c:pt idx="135">
                  <c:v>101.35974884033203</c:v>
                </c:pt>
                <c:pt idx="136">
                  <c:v>101.35966491699219</c:v>
                </c:pt>
                <c:pt idx="137">
                  <c:v>101.35966491699219</c:v>
                </c:pt>
                <c:pt idx="138">
                  <c:v>101.35935211181641</c:v>
                </c:pt>
                <c:pt idx="139">
                  <c:v>101.35935211181641</c:v>
                </c:pt>
                <c:pt idx="140">
                  <c:v>101.35935211181641</c:v>
                </c:pt>
                <c:pt idx="141">
                  <c:v>101.35948181152344</c:v>
                </c:pt>
                <c:pt idx="142">
                  <c:v>101.35948181152344</c:v>
                </c:pt>
                <c:pt idx="143">
                  <c:v>101.35939025878906</c:v>
                </c:pt>
                <c:pt idx="144">
                  <c:v>101.35939025878906</c:v>
                </c:pt>
                <c:pt idx="145">
                  <c:v>101.35938262939453</c:v>
                </c:pt>
                <c:pt idx="146">
                  <c:v>101.35938262939453</c:v>
                </c:pt>
                <c:pt idx="147">
                  <c:v>101.3592529296875</c:v>
                </c:pt>
                <c:pt idx="148">
                  <c:v>101.35882568359375</c:v>
                </c:pt>
                <c:pt idx="149">
                  <c:v>101.35834503173828</c:v>
                </c:pt>
                <c:pt idx="150">
                  <c:v>101.35787963867188</c:v>
                </c:pt>
                <c:pt idx="151">
                  <c:v>101.35711669921875</c:v>
                </c:pt>
                <c:pt idx="152">
                  <c:v>101.35615539550781</c:v>
                </c:pt>
                <c:pt idx="153">
                  <c:v>101.35539245605469</c:v>
                </c:pt>
                <c:pt idx="154">
                  <c:v>101.35475158691406</c:v>
                </c:pt>
                <c:pt idx="155">
                  <c:v>101.35399627685547</c:v>
                </c:pt>
                <c:pt idx="156">
                  <c:v>101.35357666015625</c:v>
                </c:pt>
                <c:pt idx="157">
                  <c:v>101.35349273681641</c:v>
                </c:pt>
                <c:pt idx="158">
                  <c:v>101.35349273681641</c:v>
                </c:pt>
                <c:pt idx="159">
                  <c:v>101.35358428955078</c:v>
                </c:pt>
                <c:pt idx="160">
                  <c:v>101.35375213623047</c:v>
                </c:pt>
                <c:pt idx="161">
                  <c:v>101.353759765625</c:v>
                </c:pt>
                <c:pt idx="162">
                  <c:v>101.35382080078125</c:v>
                </c:pt>
                <c:pt idx="163">
                  <c:v>101.35411834716797</c:v>
                </c:pt>
                <c:pt idx="164">
                  <c:v>101.35416412353516</c:v>
                </c:pt>
                <c:pt idx="165">
                  <c:v>101.3544921875</c:v>
                </c:pt>
                <c:pt idx="166">
                  <c:v>101.35545349121094</c:v>
                </c:pt>
                <c:pt idx="167">
                  <c:v>101.35579681396484</c:v>
                </c:pt>
                <c:pt idx="168">
                  <c:v>101.35597991943359</c:v>
                </c:pt>
                <c:pt idx="169">
                  <c:v>101.35641479492188</c:v>
                </c:pt>
                <c:pt idx="170">
                  <c:v>101.35641479492188</c:v>
                </c:pt>
                <c:pt idx="171">
                  <c:v>101.35566711425781</c:v>
                </c:pt>
                <c:pt idx="172">
                  <c:v>101.35524749755859</c:v>
                </c:pt>
                <c:pt idx="173">
                  <c:v>101.35492706298828</c:v>
                </c:pt>
                <c:pt idx="174">
                  <c:v>101.35398864746094</c:v>
                </c:pt>
                <c:pt idx="175">
                  <c:v>101.35279846191406</c:v>
                </c:pt>
                <c:pt idx="176">
                  <c:v>101.35202026367188</c:v>
                </c:pt>
                <c:pt idx="177">
                  <c:v>101.35084533691406</c:v>
                </c:pt>
                <c:pt idx="178">
                  <c:v>101.34912872314453</c:v>
                </c:pt>
                <c:pt idx="179">
                  <c:v>101.34754943847656</c:v>
                </c:pt>
                <c:pt idx="180">
                  <c:v>101.34669494628906</c:v>
                </c:pt>
                <c:pt idx="181">
                  <c:v>101.34591674804688</c:v>
                </c:pt>
                <c:pt idx="182">
                  <c:v>101.34500122070313</c:v>
                </c:pt>
                <c:pt idx="183">
                  <c:v>101.34476470947266</c:v>
                </c:pt>
                <c:pt idx="184">
                  <c:v>101.3447265625</c:v>
                </c:pt>
                <c:pt idx="185">
                  <c:v>101.34476470947266</c:v>
                </c:pt>
                <c:pt idx="186">
                  <c:v>101.34603118896484</c:v>
                </c:pt>
                <c:pt idx="187">
                  <c:v>101.34677124023438</c:v>
                </c:pt>
                <c:pt idx="188">
                  <c:v>101.34820556640625</c:v>
                </c:pt>
                <c:pt idx="189">
                  <c:v>101.34893798828125</c:v>
                </c:pt>
                <c:pt idx="190">
                  <c:v>101.34893798828125</c:v>
                </c:pt>
                <c:pt idx="191">
                  <c:v>101.34925842285156</c:v>
                </c:pt>
                <c:pt idx="192">
                  <c:v>101.34906005859375</c:v>
                </c:pt>
                <c:pt idx="193">
                  <c:v>101.34925842285156</c:v>
                </c:pt>
                <c:pt idx="194">
                  <c:v>101.34977722167969</c:v>
                </c:pt>
                <c:pt idx="195">
                  <c:v>101.35012817382813</c:v>
                </c:pt>
                <c:pt idx="196">
                  <c:v>101.35024261474609</c:v>
                </c:pt>
                <c:pt idx="197">
                  <c:v>101.35024261474609</c:v>
                </c:pt>
                <c:pt idx="198">
                  <c:v>101.35020446777344</c:v>
                </c:pt>
                <c:pt idx="199">
                  <c:v>101.34963989257813</c:v>
                </c:pt>
                <c:pt idx="200">
                  <c:v>101.34952545166016</c:v>
                </c:pt>
                <c:pt idx="201">
                  <c:v>101.34940338134766</c:v>
                </c:pt>
                <c:pt idx="202">
                  <c:v>101.34892272949219</c:v>
                </c:pt>
                <c:pt idx="203">
                  <c:v>101.34874725341797</c:v>
                </c:pt>
                <c:pt idx="204">
                  <c:v>101.34867858886719</c:v>
                </c:pt>
                <c:pt idx="205">
                  <c:v>101.34874725341797</c:v>
                </c:pt>
                <c:pt idx="206">
                  <c:v>101.34881591796875</c:v>
                </c:pt>
                <c:pt idx="207">
                  <c:v>101.34975433349609</c:v>
                </c:pt>
                <c:pt idx="208">
                  <c:v>101.34979248046875</c:v>
                </c:pt>
                <c:pt idx="209">
                  <c:v>101.34979248046875</c:v>
                </c:pt>
                <c:pt idx="210">
                  <c:v>101.34925842285156</c:v>
                </c:pt>
                <c:pt idx="211">
                  <c:v>101.34874725341797</c:v>
                </c:pt>
                <c:pt idx="212">
                  <c:v>101.34786224365234</c:v>
                </c:pt>
                <c:pt idx="213">
                  <c:v>101.34786224365234</c:v>
                </c:pt>
                <c:pt idx="214">
                  <c:v>101.34831237792969</c:v>
                </c:pt>
                <c:pt idx="215">
                  <c:v>101.34956359863281</c:v>
                </c:pt>
                <c:pt idx="216">
                  <c:v>101.35036468505859</c:v>
                </c:pt>
                <c:pt idx="217">
                  <c:v>101.35124206542969</c:v>
                </c:pt>
                <c:pt idx="218">
                  <c:v>101.3516845703125</c:v>
                </c:pt>
                <c:pt idx="219">
                  <c:v>101.35220336914063</c:v>
                </c:pt>
                <c:pt idx="220">
                  <c:v>101.35220336914063</c:v>
                </c:pt>
                <c:pt idx="221">
                  <c:v>101.35214233398438</c:v>
                </c:pt>
                <c:pt idx="222">
                  <c:v>101.35179138183594</c:v>
                </c:pt>
                <c:pt idx="223">
                  <c:v>101.35137939453125</c:v>
                </c:pt>
                <c:pt idx="224">
                  <c:v>101.35073852539063</c:v>
                </c:pt>
                <c:pt idx="225">
                  <c:v>101.35048675537109</c:v>
                </c:pt>
                <c:pt idx="226">
                  <c:v>101.35015106201172</c:v>
                </c:pt>
                <c:pt idx="227">
                  <c:v>101.34944152832031</c:v>
                </c:pt>
                <c:pt idx="228">
                  <c:v>101.34828948974609</c:v>
                </c:pt>
                <c:pt idx="229">
                  <c:v>101.34620666503906</c:v>
                </c:pt>
                <c:pt idx="230">
                  <c:v>101.34320831298828</c:v>
                </c:pt>
                <c:pt idx="231">
                  <c:v>101.33854675292969</c:v>
                </c:pt>
                <c:pt idx="232">
                  <c:v>101.33531951904297</c:v>
                </c:pt>
                <c:pt idx="233">
                  <c:v>101.33212280273438</c:v>
                </c:pt>
                <c:pt idx="234">
                  <c:v>101.33032989501953</c:v>
                </c:pt>
                <c:pt idx="235">
                  <c:v>101.33032989501953</c:v>
                </c:pt>
                <c:pt idx="236">
                  <c:v>101.33192443847656</c:v>
                </c:pt>
                <c:pt idx="237">
                  <c:v>101.33348083496094</c:v>
                </c:pt>
                <c:pt idx="238">
                  <c:v>101.33579254150391</c:v>
                </c:pt>
                <c:pt idx="239">
                  <c:v>101.33798217773438</c:v>
                </c:pt>
                <c:pt idx="240">
                  <c:v>101.34017944335938</c:v>
                </c:pt>
                <c:pt idx="241">
                  <c:v>101.34230804443359</c:v>
                </c:pt>
                <c:pt idx="242">
                  <c:v>101.34406280517578</c:v>
                </c:pt>
                <c:pt idx="243">
                  <c:v>101.34532165527344</c:v>
                </c:pt>
                <c:pt idx="244">
                  <c:v>101.34532165527344</c:v>
                </c:pt>
                <c:pt idx="245">
                  <c:v>101.34504699707031</c:v>
                </c:pt>
                <c:pt idx="246">
                  <c:v>101.34428405761719</c:v>
                </c:pt>
                <c:pt idx="247">
                  <c:v>101.343505859375</c:v>
                </c:pt>
                <c:pt idx="248">
                  <c:v>101.34237670898438</c:v>
                </c:pt>
                <c:pt idx="249">
                  <c:v>101.34181976318359</c:v>
                </c:pt>
                <c:pt idx="250">
                  <c:v>101.34115600585938</c:v>
                </c:pt>
                <c:pt idx="251">
                  <c:v>101.34115600585938</c:v>
                </c:pt>
                <c:pt idx="252">
                  <c:v>101.34123229980469</c:v>
                </c:pt>
                <c:pt idx="253">
                  <c:v>101.34159851074219</c:v>
                </c:pt>
                <c:pt idx="254">
                  <c:v>101.34199523925781</c:v>
                </c:pt>
                <c:pt idx="255">
                  <c:v>101.34229278564453</c:v>
                </c:pt>
                <c:pt idx="256">
                  <c:v>101.34229278564453</c:v>
                </c:pt>
                <c:pt idx="257">
                  <c:v>101.34175109863281</c:v>
                </c:pt>
                <c:pt idx="258">
                  <c:v>101.34107971191406</c:v>
                </c:pt>
                <c:pt idx="259">
                  <c:v>101.34036254882813</c:v>
                </c:pt>
                <c:pt idx="260">
                  <c:v>101.33961486816406</c:v>
                </c:pt>
                <c:pt idx="261">
                  <c:v>101.33866119384766</c:v>
                </c:pt>
                <c:pt idx="262">
                  <c:v>101.337646484375</c:v>
                </c:pt>
                <c:pt idx="263">
                  <c:v>101.33668518066406</c:v>
                </c:pt>
                <c:pt idx="264">
                  <c:v>101.33578491210938</c:v>
                </c:pt>
                <c:pt idx="265">
                  <c:v>101.33547210693359</c:v>
                </c:pt>
                <c:pt idx="266">
                  <c:v>101.33547210693359</c:v>
                </c:pt>
                <c:pt idx="267">
                  <c:v>101.33573913574219</c:v>
                </c:pt>
                <c:pt idx="268">
                  <c:v>101.33647155761719</c:v>
                </c:pt>
                <c:pt idx="269">
                  <c:v>101.33749389648438</c:v>
                </c:pt>
                <c:pt idx="270">
                  <c:v>101.33749389648438</c:v>
                </c:pt>
                <c:pt idx="271">
                  <c:v>101.337158203125</c:v>
                </c:pt>
                <c:pt idx="272">
                  <c:v>101.33468627929688</c:v>
                </c:pt>
                <c:pt idx="273">
                  <c:v>101.33119964599609</c:v>
                </c:pt>
                <c:pt idx="274">
                  <c:v>101.32933044433594</c:v>
                </c:pt>
                <c:pt idx="275">
                  <c:v>101.3277587890625</c:v>
                </c:pt>
                <c:pt idx="276">
                  <c:v>101.32688903808594</c:v>
                </c:pt>
                <c:pt idx="277">
                  <c:v>101.32637786865234</c:v>
                </c:pt>
                <c:pt idx="278">
                  <c:v>101.32562255859375</c:v>
                </c:pt>
                <c:pt idx="279">
                  <c:v>101.32066345214844</c:v>
                </c:pt>
                <c:pt idx="280">
                  <c:v>101.31485748291016</c:v>
                </c:pt>
                <c:pt idx="281">
                  <c:v>101.30908966064453</c:v>
                </c:pt>
                <c:pt idx="282">
                  <c:v>101.30405426025391</c:v>
                </c:pt>
                <c:pt idx="283">
                  <c:v>101.29959869384766</c:v>
                </c:pt>
                <c:pt idx="284">
                  <c:v>101.29719543457031</c:v>
                </c:pt>
                <c:pt idx="285">
                  <c:v>101.29543304443359</c:v>
                </c:pt>
                <c:pt idx="286">
                  <c:v>101.29543304443359</c:v>
                </c:pt>
                <c:pt idx="287">
                  <c:v>101.29653930664063</c:v>
                </c:pt>
                <c:pt idx="288">
                  <c:v>101.29855346679688</c:v>
                </c:pt>
                <c:pt idx="289">
                  <c:v>101.30096435546875</c:v>
                </c:pt>
                <c:pt idx="290">
                  <c:v>101.30170440673828</c:v>
                </c:pt>
                <c:pt idx="291">
                  <c:v>101.30170440673828</c:v>
                </c:pt>
                <c:pt idx="292">
                  <c:v>101.29907989501953</c:v>
                </c:pt>
                <c:pt idx="293">
                  <c:v>101.29585266113281</c:v>
                </c:pt>
                <c:pt idx="294">
                  <c:v>101.29180908203125</c:v>
                </c:pt>
                <c:pt idx="295">
                  <c:v>101.28864288330078</c:v>
                </c:pt>
                <c:pt idx="296">
                  <c:v>101.28500366210938</c:v>
                </c:pt>
                <c:pt idx="297">
                  <c:v>101.28474426269531</c:v>
                </c:pt>
                <c:pt idx="298">
                  <c:v>101.28474426269531</c:v>
                </c:pt>
                <c:pt idx="299">
                  <c:v>101.28874969482422</c:v>
                </c:pt>
                <c:pt idx="300">
                  <c:v>101.29315948486328</c:v>
                </c:pt>
                <c:pt idx="301">
                  <c:v>101.29701995849609</c:v>
                </c:pt>
                <c:pt idx="302">
                  <c:v>101.30032348632813</c:v>
                </c:pt>
                <c:pt idx="303">
                  <c:v>101.30288696289063</c:v>
                </c:pt>
                <c:pt idx="304">
                  <c:v>101.30391693115234</c:v>
                </c:pt>
                <c:pt idx="305">
                  <c:v>101.30638885498047</c:v>
                </c:pt>
                <c:pt idx="306">
                  <c:v>101.31071472167969</c:v>
                </c:pt>
                <c:pt idx="307">
                  <c:v>101.31597137451172</c:v>
                </c:pt>
                <c:pt idx="308">
                  <c:v>101.3199462890625</c:v>
                </c:pt>
                <c:pt idx="309">
                  <c:v>101.32321166992188</c:v>
                </c:pt>
                <c:pt idx="310">
                  <c:v>101.32501220703125</c:v>
                </c:pt>
                <c:pt idx="311">
                  <c:v>101.32684326171875</c:v>
                </c:pt>
                <c:pt idx="312">
                  <c:v>101.32858276367188</c:v>
                </c:pt>
                <c:pt idx="313">
                  <c:v>101.32996368408203</c:v>
                </c:pt>
                <c:pt idx="314">
                  <c:v>101.33135986328125</c:v>
                </c:pt>
                <c:pt idx="315">
                  <c:v>101.33302307128906</c:v>
                </c:pt>
                <c:pt idx="316">
                  <c:v>101.33496856689453</c:v>
                </c:pt>
                <c:pt idx="317">
                  <c:v>101.33646392822266</c:v>
                </c:pt>
                <c:pt idx="318">
                  <c:v>101.33792877197266</c:v>
                </c:pt>
                <c:pt idx="319">
                  <c:v>101.33917999267578</c:v>
                </c:pt>
                <c:pt idx="320">
                  <c:v>101.33917999267578</c:v>
                </c:pt>
                <c:pt idx="321">
                  <c:v>101.33900451660156</c:v>
                </c:pt>
                <c:pt idx="322">
                  <c:v>101.33839416503906</c:v>
                </c:pt>
                <c:pt idx="323">
                  <c:v>101.33830261230469</c:v>
                </c:pt>
                <c:pt idx="324">
                  <c:v>101.33830261230469</c:v>
                </c:pt>
                <c:pt idx="325">
                  <c:v>101.3387451171875</c:v>
                </c:pt>
                <c:pt idx="326">
                  <c:v>101.33876037597656</c:v>
                </c:pt>
                <c:pt idx="327">
                  <c:v>101.33958435058594</c:v>
                </c:pt>
                <c:pt idx="328">
                  <c:v>101.34068298339844</c:v>
                </c:pt>
                <c:pt idx="329">
                  <c:v>101.34158325195313</c:v>
                </c:pt>
                <c:pt idx="330">
                  <c:v>101.34336090087891</c:v>
                </c:pt>
                <c:pt idx="331">
                  <c:v>101.34569549560547</c:v>
                </c:pt>
                <c:pt idx="332">
                  <c:v>101.34751892089844</c:v>
                </c:pt>
                <c:pt idx="333">
                  <c:v>101.34895324707031</c:v>
                </c:pt>
                <c:pt idx="334">
                  <c:v>101.35028839111328</c:v>
                </c:pt>
                <c:pt idx="335">
                  <c:v>101.35092163085938</c:v>
                </c:pt>
                <c:pt idx="336">
                  <c:v>101.35163879394531</c:v>
                </c:pt>
                <c:pt idx="337">
                  <c:v>101.35225677490234</c:v>
                </c:pt>
                <c:pt idx="338">
                  <c:v>101.35268402099609</c:v>
                </c:pt>
                <c:pt idx="339">
                  <c:v>101.35297393798828</c:v>
                </c:pt>
                <c:pt idx="340">
                  <c:v>101.35297393798828</c:v>
                </c:pt>
                <c:pt idx="341">
                  <c:v>101.35213470458984</c:v>
                </c:pt>
                <c:pt idx="342">
                  <c:v>101.35144805908203</c:v>
                </c:pt>
                <c:pt idx="343">
                  <c:v>101.35114288330078</c:v>
                </c:pt>
                <c:pt idx="344">
                  <c:v>101.3504638671875</c:v>
                </c:pt>
                <c:pt idx="345">
                  <c:v>101.35018920898438</c:v>
                </c:pt>
                <c:pt idx="346">
                  <c:v>101.35014343261719</c:v>
                </c:pt>
                <c:pt idx="347">
                  <c:v>101.35009002685547</c:v>
                </c:pt>
                <c:pt idx="348">
                  <c:v>101.34944152832031</c:v>
                </c:pt>
                <c:pt idx="349">
                  <c:v>101.34870147705078</c:v>
                </c:pt>
                <c:pt idx="350">
                  <c:v>101.34787750244141</c:v>
                </c:pt>
                <c:pt idx="351">
                  <c:v>101.34708404541016</c:v>
                </c:pt>
                <c:pt idx="352">
                  <c:v>101.34642791748047</c:v>
                </c:pt>
                <c:pt idx="353">
                  <c:v>101.34601593017578</c:v>
                </c:pt>
                <c:pt idx="354">
                  <c:v>101.34597778320313</c:v>
                </c:pt>
                <c:pt idx="355">
                  <c:v>101.34574127197266</c:v>
                </c:pt>
                <c:pt idx="356">
                  <c:v>101.34526062011719</c:v>
                </c:pt>
                <c:pt idx="357">
                  <c:v>101.34352874755859</c:v>
                </c:pt>
                <c:pt idx="358">
                  <c:v>101.34114837646484</c:v>
                </c:pt>
                <c:pt idx="359">
                  <c:v>101.33796691894531</c:v>
                </c:pt>
                <c:pt idx="360">
                  <c:v>101.33419036865234</c:v>
                </c:pt>
                <c:pt idx="361">
                  <c:v>101.33152770996094</c:v>
                </c:pt>
                <c:pt idx="362">
                  <c:v>101.32949066162109</c:v>
                </c:pt>
                <c:pt idx="363">
                  <c:v>101.32757568359375</c:v>
                </c:pt>
                <c:pt idx="364">
                  <c:v>101.32698059082031</c:v>
                </c:pt>
                <c:pt idx="365">
                  <c:v>101.32675170898438</c:v>
                </c:pt>
                <c:pt idx="366">
                  <c:v>101.32662200927734</c:v>
                </c:pt>
                <c:pt idx="367">
                  <c:v>101.32662200927734</c:v>
                </c:pt>
                <c:pt idx="368">
                  <c:v>101.32757568359375</c:v>
                </c:pt>
                <c:pt idx="369">
                  <c:v>101.32893371582031</c:v>
                </c:pt>
                <c:pt idx="370">
                  <c:v>101.32923889160156</c:v>
                </c:pt>
                <c:pt idx="371">
                  <c:v>101.32935333251953</c:v>
                </c:pt>
                <c:pt idx="372">
                  <c:v>101.32935333251953</c:v>
                </c:pt>
                <c:pt idx="373">
                  <c:v>101.32844543457031</c:v>
                </c:pt>
                <c:pt idx="374">
                  <c:v>101.32635498046875</c:v>
                </c:pt>
                <c:pt idx="375">
                  <c:v>101.32404327392578</c:v>
                </c:pt>
                <c:pt idx="376">
                  <c:v>101.32167053222656</c:v>
                </c:pt>
                <c:pt idx="377">
                  <c:v>101.31990051269531</c:v>
                </c:pt>
                <c:pt idx="378">
                  <c:v>101.31893157958984</c:v>
                </c:pt>
                <c:pt idx="379">
                  <c:v>101.31858062744141</c:v>
                </c:pt>
                <c:pt idx="380">
                  <c:v>101.31784820556641</c:v>
                </c:pt>
                <c:pt idx="381">
                  <c:v>101.31657409667969</c:v>
                </c:pt>
                <c:pt idx="382">
                  <c:v>101.31474304199219</c:v>
                </c:pt>
                <c:pt idx="383">
                  <c:v>101.31339263916016</c:v>
                </c:pt>
                <c:pt idx="384">
                  <c:v>101.31309509277344</c:v>
                </c:pt>
                <c:pt idx="385">
                  <c:v>101.31309509277344</c:v>
                </c:pt>
                <c:pt idx="386">
                  <c:v>101.31498718261719</c:v>
                </c:pt>
                <c:pt idx="387">
                  <c:v>101.31581878662109</c:v>
                </c:pt>
                <c:pt idx="388">
                  <c:v>101.31581878662109</c:v>
                </c:pt>
                <c:pt idx="389">
                  <c:v>101.31564331054688</c:v>
                </c:pt>
                <c:pt idx="390">
                  <c:v>101.31343841552734</c:v>
                </c:pt>
                <c:pt idx="391">
                  <c:v>101.31146240234375</c:v>
                </c:pt>
                <c:pt idx="392">
                  <c:v>101.31021881103516</c:v>
                </c:pt>
                <c:pt idx="393">
                  <c:v>101.30876159667969</c:v>
                </c:pt>
                <c:pt idx="394">
                  <c:v>101.30876159667969</c:v>
                </c:pt>
                <c:pt idx="395">
                  <c:v>101.30973815917969</c:v>
                </c:pt>
                <c:pt idx="396">
                  <c:v>101.31122589111328</c:v>
                </c:pt>
                <c:pt idx="397">
                  <c:v>101.31507110595703</c:v>
                </c:pt>
                <c:pt idx="398">
                  <c:v>101.31976318359375</c:v>
                </c:pt>
                <c:pt idx="399">
                  <c:v>101.32335662841797</c:v>
                </c:pt>
                <c:pt idx="400">
                  <c:v>101.32505798339844</c:v>
                </c:pt>
                <c:pt idx="401">
                  <c:v>101.32773590087891</c:v>
                </c:pt>
                <c:pt idx="402">
                  <c:v>101.32912445068359</c:v>
                </c:pt>
                <c:pt idx="403">
                  <c:v>101.32912445068359</c:v>
                </c:pt>
                <c:pt idx="404">
                  <c:v>101.32953643798828</c:v>
                </c:pt>
                <c:pt idx="405">
                  <c:v>101.32953643798828</c:v>
                </c:pt>
                <c:pt idx="406">
                  <c:v>101.32733917236328</c:v>
                </c:pt>
                <c:pt idx="407">
                  <c:v>101.32445526123047</c:v>
                </c:pt>
                <c:pt idx="408">
                  <c:v>101.31920623779297</c:v>
                </c:pt>
                <c:pt idx="409">
                  <c:v>101.3143310546875</c:v>
                </c:pt>
                <c:pt idx="410">
                  <c:v>101.31092071533203</c:v>
                </c:pt>
                <c:pt idx="411">
                  <c:v>101.30921173095703</c:v>
                </c:pt>
                <c:pt idx="412">
                  <c:v>101.30921173095703</c:v>
                </c:pt>
                <c:pt idx="413">
                  <c:v>101.30946350097656</c:v>
                </c:pt>
                <c:pt idx="414">
                  <c:v>101.31056976318359</c:v>
                </c:pt>
                <c:pt idx="415">
                  <c:v>101.31111145019531</c:v>
                </c:pt>
                <c:pt idx="416">
                  <c:v>101.31111145019531</c:v>
                </c:pt>
                <c:pt idx="417">
                  <c:v>101.31043243408203</c:v>
                </c:pt>
                <c:pt idx="418">
                  <c:v>101.308837890625</c:v>
                </c:pt>
                <c:pt idx="419">
                  <c:v>101.30704498291016</c:v>
                </c:pt>
                <c:pt idx="420">
                  <c:v>101.30526733398438</c:v>
                </c:pt>
                <c:pt idx="421">
                  <c:v>101.30284881591797</c:v>
                </c:pt>
                <c:pt idx="422">
                  <c:v>101.29971313476563</c:v>
                </c:pt>
                <c:pt idx="423">
                  <c:v>101.29726409912109</c:v>
                </c:pt>
                <c:pt idx="424">
                  <c:v>101.29692840576172</c:v>
                </c:pt>
                <c:pt idx="425">
                  <c:v>101.29692840576172</c:v>
                </c:pt>
                <c:pt idx="426">
                  <c:v>101.29898071289063</c:v>
                </c:pt>
                <c:pt idx="427">
                  <c:v>101.30097961425781</c:v>
                </c:pt>
                <c:pt idx="428">
                  <c:v>101.30321502685547</c:v>
                </c:pt>
                <c:pt idx="429">
                  <c:v>101.30464935302734</c:v>
                </c:pt>
                <c:pt idx="430">
                  <c:v>101.30509948730469</c:v>
                </c:pt>
                <c:pt idx="431">
                  <c:v>101.30604553222656</c:v>
                </c:pt>
                <c:pt idx="432">
                  <c:v>101.30828857421875</c:v>
                </c:pt>
                <c:pt idx="433">
                  <c:v>101.30828857421875</c:v>
                </c:pt>
                <c:pt idx="434">
                  <c:v>101.30788421630859</c:v>
                </c:pt>
                <c:pt idx="435">
                  <c:v>101.3074951171875</c:v>
                </c:pt>
                <c:pt idx="436">
                  <c:v>101.30690765380859</c:v>
                </c:pt>
                <c:pt idx="437">
                  <c:v>101.30690765380859</c:v>
                </c:pt>
                <c:pt idx="438">
                  <c:v>101.30840301513672</c:v>
                </c:pt>
                <c:pt idx="439">
                  <c:v>101.31022644042969</c:v>
                </c:pt>
                <c:pt idx="440">
                  <c:v>101.31248474121094</c:v>
                </c:pt>
                <c:pt idx="441">
                  <c:v>101.31248474121094</c:v>
                </c:pt>
                <c:pt idx="442">
                  <c:v>101.31013488769531</c:v>
                </c:pt>
                <c:pt idx="443">
                  <c:v>101.30672454833984</c:v>
                </c:pt>
                <c:pt idx="444">
                  <c:v>101.30518341064453</c:v>
                </c:pt>
                <c:pt idx="445">
                  <c:v>101.30397796630859</c:v>
                </c:pt>
                <c:pt idx="446">
                  <c:v>101.30397796630859</c:v>
                </c:pt>
                <c:pt idx="447">
                  <c:v>101.30487823486328</c:v>
                </c:pt>
                <c:pt idx="448">
                  <c:v>101.30575561523438</c:v>
                </c:pt>
                <c:pt idx="449">
                  <c:v>101.30575561523438</c:v>
                </c:pt>
                <c:pt idx="450">
                  <c:v>101.30377960205078</c:v>
                </c:pt>
                <c:pt idx="451">
                  <c:v>101.3023681640625</c:v>
                </c:pt>
                <c:pt idx="452">
                  <c:v>101.3023681640625</c:v>
                </c:pt>
                <c:pt idx="453">
                  <c:v>101.30399322509766</c:v>
                </c:pt>
                <c:pt idx="454">
                  <c:v>101.30575561523438</c:v>
                </c:pt>
                <c:pt idx="455">
                  <c:v>101.30731964111328</c:v>
                </c:pt>
                <c:pt idx="456">
                  <c:v>101.30849456787109</c:v>
                </c:pt>
                <c:pt idx="457">
                  <c:v>101.30849456787109</c:v>
                </c:pt>
                <c:pt idx="458">
                  <c:v>101.3070068359375</c:v>
                </c:pt>
                <c:pt idx="459">
                  <c:v>101.30507659912109</c:v>
                </c:pt>
                <c:pt idx="460">
                  <c:v>101.30377960205078</c:v>
                </c:pt>
                <c:pt idx="461">
                  <c:v>101.30368804931641</c:v>
                </c:pt>
                <c:pt idx="462">
                  <c:v>101.30368804931641</c:v>
                </c:pt>
                <c:pt idx="463">
                  <c:v>101.30373382568359</c:v>
                </c:pt>
                <c:pt idx="464">
                  <c:v>101.3040771484375</c:v>
                </c:pt>
                <c:pt idx="465">
                  <c:v>101.3040771484375</c:v>
                </c:pt>
                <c:pt idx="466">
                  <c:v>101.3037109375</c:v>
                </c:pt>
                <c:pt idx="467">
                  <c:v>101.30325317382813</c:v>
                </c:pt>
                <c:pt idx="468">
                  <c:v>101.30325317382813</c:v>
                </c:pt>
                <c:pt idx="469">
                  <c:v>101.30439758300781</c:v>
                </c:pt>
                <c:pt idx="470">
                  <c:v>101.30553436279297</c:v>
                </c:pt>
                <c:pt idx="471">
                  <c:v>101.30752563476563</c:v>
                </c:pt>
                <c:pt idx="472">
                  <c:v>101.31064605712891</c:v>
                </c:pt>
                <c:pt idx="473">
                  <c:v>101.31257629394531</c:v>
                </c:pt>
                <c:pt idx="474">
                  <c:v>101.31372833251953</c:v>
                </c:pt>
                <c:pt idx="475">
                  <c:v>101.31404113769531</c:v>
                </c:pt>
                <c:pt idx="476">
                  <c:v>101.31404113769531</c:v>
                </c:pt>
                <c:pt idx="477">
                  <c:v>101.31320190429688</c:v>
                </c:pt>
                <c:pt idx="478">
                  <c:v>101.31320190429688</c:v>
                </c:pt>
                <c:pt idx="479">
                  <c:v>101.31549835205078</c:v>
                </c:pt>
                <c:pt idx="480">
                  <c:v>101.31757354736328</c:v>
                </c:pt>
                <c:pt idx="481">
                  <c:v>101.31968688964844</c:v>
                </c:pt>
                <c:pt idx="482">
                  <c:v>101.32119750976563</c:v>
                </c:pt>
                <c:pt idx="483">
                  <c:v>101.3236083984375</c:v>
                </c:pt>
                <c:pt idx="484">
                  <c:v>101.32445526123047</c:v>
                </c:pt>
                <c:pt idx="485">
                  <c:v>101.32608795166016</c:v>
                </c:pt>
                <c:pt idx="486">
                  <c:v>101.32608795166016</c:v>
                </c:pt>
                <c:pt idx="487">
                  <c:v>101.32598876953125</c:v>
                </c:pt>
                <c:pt idx="488">
                  <c:v>101.32444763183594</c:v>
                </c:pt>
                <c:pt idx="489">
                  <c:v>101.32325744628906</c:v>
                </c:pt>
                <c:pt idx="490">
                  <c:v>101.3228759765625</c:v>
                </c:pt>
                <c:pt idx="491">
                  <c:v>101.3228759765625</c:v>
                </c:pt>
                <c:pt idx="492">
                  <c:v>101.32624053955078</c:v>
                </c:pt>
                <c:pt idx="493">
                  <c:v>101.32940673828125</c:v>
                </c:pt>
                <c:pt idx="494">
                  <c:v>101.33055877685547</c:v>
                </c:pt>
                <c:pt idx="495">
                  <c:v>101.33128356933594</c:v>
                </c:pt>
                <c:pt idx="496">
                  <c:v>101.33128356933594</c:v>
                </c:pt>
                <c:pt idx="497">
                  <c:v>101.33119201660156</c:v>
                </c:pt>
                <c:pt idx="498">
                  <c:v>101.33033752441406</c:v>
                </c:pt>
                <c:pt idx="499">
                  <c:v>101.32933044433594</c:v>
                </c:pt>
                <c:pt idx="500">
                  <c:v>101.32756805419922</c:v>
                </c:pt>
                <c:pt idx="501">
                  <c:v>101.32581329345703</c:v>
                </c:pt>
                <c:pt idx="502">
                  <c:v>101.32421112060547</c:v>
                </c:pt>
                <c:pt idx="503">
                  <c:v>101.32267761230469</c:v>
                </c:pt>
                <c:pt idx="504">
                  <c:v>101.32267761230469</c:v>
                </c:pt>
                <c:pt idx="505">
                  <c:v>101.32303619384766</c:v>
                </c:pt>
                <c:pt idx="506">
                  <c:v>101.32314300537109</c:v>
                </c:pt>
                <c:pt idx="507">
                  <c:v>101.32347869873047</c:v>
                </c:pt>
                <c:pt idx="508">
                  <c:v>101.32347869873047</c:v>
                </c:pt>
                <c:pt idx="509">
                  <c:v>101.32234191894531</c:v>
                </c:pt>
                <c:pt idx="510">
                  <c:v>101.32013702392578</c:v>
                </c:pt>
                <c:pt idx="511">
                  <c:v>101.31742095947266</c:v>
                </c:pt>
                <c:pt idx="512">
                  <c:v>101.31383514404297</c:v>
                </c:pt>
                <c:pt idx="513">
                  <c:v>101.31167602539063</c:v>
                </c:pt>
                <c:pt idx="514">
                  <c:v>101.31066131591797</c:v>
                </c:pt>
                <c:pt idx="515">
                  <c:v>101.31066131591797</c:v>
                </c:pt>
                <c:pt idx="516">
                  <c:v>101.31281280517578</c:v>
                </c:pt>
                <c:pt idx="517">
                  <c:v>101.31468963623047</c:v>
                </c:pt>
                <c:pt idx="518">
                  <c:v>101.31468963623047</c:v>
                </c:pt>
                <c:pt idx="519">
                  <c:v>101.312255859375</c:v>
                </c:pt>
                <c:pt idx="520">
                  <c:v>101.30948638916016</c:v>
                </c:pt>
                <c:pt idx="521">
                  <c:v>101.30510711669922</c:v>
                </c:pt>
                <c:pt idx="522">
                  <c:v>101.30167388916016</c:v>
                </c:pt>
                <c:pt idx="523">
                  <c:v>101.30167388916016</c:v>
                </c:pt>
                <c:pt idx="524">
                  <c:v>101.30200958251953</c:v>
                </c:pt>
                <c:pt idx="525">
                  <c:v>101.30506896972656</c:v>
                </c:pt>
                <c:pt idx="526">
                  <c:v>101.30754852294922</c:v>
                </c:pt>
                <c:pt idx="527">
                  <c:v>101.31074523925781</c:v>
                </c:pt>
                <c:pt idx="528">
                  <c:v>101.31311798095703</c:v>
                </c:pt>
                <c:pt idx="529">
                  <c:v>101.31438446044922</c:v>
                </c:pt>
                <c:pt idx="530">
                  <c:v>101.31446838378906</c:v>
                </c:pt>
                <c:pt idx="531">
                  <c:v>101.31446838378906</c:v>
                </c:pt>
                <c:pt idx="532">
                  <c:v>101.31446838378906</c:v>
                </c:pt>
                <c:pt idx="533">
                  <c:v>101.31493377685547</c:v>
                </c:pt>
                <c:pt idx="534">
                  <c:v>101.31533050537109</c:v>
                </c:pt>
                <c:pt idx="535">
                  <c:v>101.31564331054688</c:v>
                </c:pt>
                <c:pt idx="536">
                  <c:v>101.31770324707031</c:v>
                </c:pt>
                <c:pt idx="537">
                  <c:v>101.32241058349609</c:v>
                </c:pt>
                <c:pt idx="538">
                  <c:v>101.32537078857422</c:v>
                </c:pt>
                <c:pt idx="539">
                  <c:v>101.32665252685547</c:v>
                </c:pt>
                <c:pt idx="540">
                  <c:v>101.32863616943359</c:v>
                </c:pt>
                <c:pt idx="541">
                  <c:v>101.32863616943359</c:v>
                </c:pt>
                <c:pt idx="542">
                  <c:v>101.32714080810547</c:v>
                </c:pt>
                <c:pt idx="543">
                  <c:v>101.32436370849609</c:v>
                </c:pt>
                <c:pt idx="544">
                  <c:v>101.32436370849609</c:v>
                </c:pt>
                <c:pt idx="545">
                  <c:v>101.32510375976563</c:v>
                </c:pt>
                <c:pt idx="546">
                  <c:v>101.32674407958984</c:v>
                </c:pt>
                <c:pt idx="547">
                  <c:v>101.329833984375</c:v>
                </c:pt>
                <c:pt idx="548">
                  <c:v>101.33251190185547</c:v>
                </c:pt>
                <c:pt idx="549">
                  <c:v>101.33251190185547</c:v>
                </c:pt>
                <c:pt idx="550">
                  <c:v>101.33058166503906</c:v>
                </c:pt>
                <c:pt idx="551">
                  <c:v>101.32717895507813</c:v>
                </c:pt>
                <c:pt idx="552">
                  <c:v>101.32221221923828</c:v>
                </c:pt>
                <c:pt idx="553">
                  <c:v>101.31669616699219</c:v>
                </c:pt>
                <c:pt idx="554">
                  <c:v>101.31305694580078</c:v>
                </c:pt>
                <c:pt idx="555">
                  <c:v>101.31134796142578</c:v>
                </c:pt>
                <c:pt idx="556">
                  <c:v>101.31037902832031</c:v>
                </c:pt>
                <c:pt idx="557">
                  <c:v>101.31037902832031</c:v>
                </c:pt>
                <c:pt idx="558">
                  <c:v>101.31264495849609</c:v>
                </c:pt>
                <c:pt idx="559">
                  <c:v>101.31344604492188</c:v>
                </c:pt>
                <c:pt idx="560">
                  <c:v>101.31344604492188</c:v>
                </c:pt>
                <c:pt idx="561">
                  <c:v>101.31201934814453</c:v>
                </c:pt>
                <c:pt idx="562">
                  <c:v>101.31058502197266</c:v>
                </c:pt>
                <c:pt idx="563">
                  <c:v>101.30804443359375</c:v>
                </c:pt>
                <c:pt idx="564">
                  <c:v>101.30633544921875</c:v>
                </c:pt>
                <c:pt idx="565">
                  <c:v>101.30422210693359</c:v>
                </c:pt>
                <c:pt idx="566">
                  <c:v>101.30305480957031</c:v>
                </c:pt>
                <c:pt idx="567">
                  <c:v>101.30171203613281</c:v>
                </c:pt>
                <c:pt idx="568">
                  <c:v>101.30046844482422</c:v>
                </c:pt>
                <c:pt idx="569">
                  <c:v>101.30046844482422</c:v>
                </c:pt>
                <c:pt idx="570">
                  <c:v>101.30092620849609</c:v>
                </c:pt>
                <c:pt idx="571">
                  <c:v>101.30262756347656</c:v>
                </c:pt>
                <c:pt idx="572">
                  <c:v>101.30457305908203</c:v>
                </c:pt>
                <c:pt idx="573">
                  <c:v>101.30719757080078</c:v>
                </c:pt>
                <c:pt idx="574">
                  <c:v>101.30906677246094</c:v>
                </c:pt>
                <c:pt idx="575">
                  <c:v>101.30963897705078</c:v>
                </c:pt>
                <c:pt idx="576">
                  <c:v>101.30963897705078</c:v>
                </c:pt>
                <c:pt idx="577">
                  <c:v>101.30901336669922</c:v>
                </c:pt>
                <c:pt idx="578">
                  <c:v>101.30709075927734</c:v>
                </c:pt>
                <c:pt idx="579">
                  <c:v>101.30595397949219</c:v>
                </c:pt>
                <c:pt idx="580">
                  <c:v>101.30595397949219</c:v>
                </c:pt>
                <c:pt idx="581">
                  <c:v>101.30804443359375</c:v>
                </c:pt>
                <c:pt idx="582">
                  <c:v>101.30886840820313</c:v>
                </c:pt>
                <c:pt idx="583">
                  <c:v>101.31001281738281</c:v>
                </c:pt>
                <c:pt idx="584">
                  <c:v>101.31001281738281</c:v>
                </c:pt>
                <c:pt idx="585">
                  <c:v>101.30999755859375</c:v>
                </c:pt>
                <c:pt idx="586">
                  <c:v>101.30907440185547</c:v>
                </c:pt>
                <c:pt idx="587">
                  <c:v>101.30907440185547</c:v>
                </c:pt>
                <c:pt idx="588">
                  <c:v>101.31182861328125</c:v>
                </c:pt>
                <c:pt idx="589">
                  <c:v>101.31369018554688</c:v>
                </c:pt>
                <c:pt idx="590">
                  <c:v>101.31610107421875</c:v>
                </c:pt>
                <c:pt idx="591">
                  <c:v>101.31610107421875</c:v>
                </c:pt>
                <c:pt idx="592">
                  <c:v>101.31517028808594</c:v>
                </c:pt>
                <c:pt idx="593">
                  <c:v>101.31462097167969</c:v>
                </c:pt>
                <c:pt idx="594">
                  <c:v>101.31412506103516</c:v>
                </c:pt>
                <c:pt idx="595">
                  <c:v>101.31412506103516</c:v>
                </c:pt>
                <c:pt idx="596">
                  <c:v>101.31592559814453</c:v>
                </c:pt>
                <c:pt idx="597">
                  <c:v>101.31816101074219</c:v>
                </c:pt>
                <c:pt idx="598">
                  <c:v>101.31834411621094</c:v>
                </c:pt>
                <c:pt idx="599">
                  <c:v>101.31816101074219</c:v>
                </c:pt>
                <c:pt idx="600">
                  <c:v>101.31790924072266</c:v>
                </c:pt>
                <c:pt idx="601">
                  <c:v>101.31681823730469</c:v>
                </c:pt>
                <c:pt idx="602">
                  <c:v>101.31650543212891</c:v>
                </c:pt>
                <c:pt idx="603">
                  <c:v>101.31650543212891</c:v>
                </c:pt>
                <c:pt idx="604">
                  <c:v>101.31784057617188</c:v>
                </c:pt>
                <c:pt idx="605">
                  <c:v>101.31876373291016</c:v>
                </c:pt>
                <c:pt idx="606">
                  <c:v>101.32002258300781</c:v>
                </c:pt>
                <c:pt idx="607">
                  <c:v>101.32002258300781</c:v>
                </c:pt>
                <c:pt idx="608">
                  <c:v>101.31887054443359</c:v>
                </c:pt>
                <c:pt idx="609">
                  <c:v>101.31757354736328</c:v>
                </c:pt>
                <c:pt idx="610">
                  <c:v>101.31543731689453</c:v>
                </c:pt>
                <c:pt idx="611">
                  <c:v>101.31543731689453</c:v>
                </c:pt>
                <c:pt idx="612">
                  <c:v>101.31675720214844</c:v>
                </c:pt>
                <c:pt idx="613">
                  <c:v>101.31972503662109</c:v>
                </c:pt>
                <c:pt idx="614">
                  <c:v>101.32152557373047</c:v>
                </c:pt>
                <c:pt idx="615">
                  <c:v>101.32257843017578</c:v>
                </c:pt>
                <c:pt idx="616">
                  <c:v>101.32309722900391</c:v>
                </c:pt>
                <c:pt idx="617">
                  <c:v>101.32309722900391</c:v>
                </c:pt>
                <c:pt idx="618">
                  <c:v>101.32196807861328</c:v>
                </c:pt>
                <c:pt idx="619">
                  <c:v>101.32196807861328</c:v>
                </c:pt>
                <c:pt idx="620">
                  <c:v>101.32366180419922</c:v>
                </c:pt>
                <c:pt idx="621">
                  <c:v>101.32675170898438</c:v>
                </c:pt>
                <c:pt idx="622">
                  <c:v>101.3275146484375</c:v>
                </c:pt>
                <c:pt idx="623">
                  <c:v>101.32772827148438</c:v>
                </c:pt>
                <c:pt idx="624">
                  <c:v>101.32772827148438</c:v>
                </c:pt>
                <c:pt idx="625">
                  <c:v>101.32622528076172</c:v>
                </c:pt>
                <c:pt idx="626">
                  <c:v>101.32408905029297</c:v>
                </c:pt>
                <c:pt idx="627">
                  <c:v>101.32069396972656</c:v>
                </c:pt>
                <c:pt idx="628">
                  <c:v>101.31796264648438</c:v>
                </c:pt>
                <c:pt idx="629">
                  <c:v>101.31480407714844</c:v>
                </c:pt>
                <c:pt idx="630">
                  <c:v>101.31415557861328</c:v>
                </c:pt>
                <c:pt idx="631">
                  <c:v>101.31143188476563</c:v>
                </c:pt>
                <c:pt idx="632">
                  <c:v>101.31034088134766</c:v>
                </c:pt>
                <c:pt idx="633">
                  <c:v>101.31011199951172</c:v>
                </c:pt>
                <c:pt idx="634">
                  <c:v>101.30867767333984</c:v>
                </c:pt>
                <c:pt idx="635">
                  <c:v>101.30867767333984</c:v>
                </c:pt>
                <c:pt idx="636">
                  <c:v>101.30974578857422</c:v>
                </c:pt>
                <c:pt idx="637">
                  <c:v>101.31071472167969</c:v>
                </c:pt>
                <c:pt idx="638">
                  <c:v>101.31098175048828</c:v>
                </c:pt>
                <c:pt idx="639">
                  <c:v>101.31098175048828</c:v>
                </c:pt>
                <c:pt idx="640">
                  <c:v>101.31046295166016</c:v>
                </c:pt>
                <c:pt idx="641">
                  <c:v>101.31046295166016</c:v>
                </c:pt>
                <c:pt idx="642">
                  <c:v>101.31075286865234</c:v>
                </c:pt>
                <c:pt idx="643">
                  <c:v>101.31369781494141</c:v>
                </c:pt>
                <c:pt idx="644">
                  <c:v>101.31558227539063</c:v>
                </c:pt>
                <c:pt idx="645">
                  <c:v>101.31741333007813</c:v>
                </c:pt>
                <c:pt idx="646">
                  <c:v>101.3189697265625</c:v>
                </c:pt>
                <c:pt idx="647">
                  <c:v>101.31977844238281</c:v>
                </c:pt>
                <c:pt idx="648">
                  <c:v>101.32059478759766</c:v>
                </c:pt>
                <c:pt idx="649">
                  <c:v>101.32071685791016</c:v>
                </c:pt>
                <c:pt idx="650">
                  <c:v>101.32271575927734</c:v>
                </c:pt>
                <c:pt idx="651">
                  <c:v>101.3228759765625</c:v>
                </c:pt>
                <c:pt idx="652">
                  <c:v>101.32271575927734</c:v>
                </c:pt>
                <c:pt idx="653">
                  <c:v>101.32048034667969</c:v>
                </c:pt>
                <c:pt idx="654">
                  <c:v>101.32033538818359</c:v>
                </c:pt>
                <c:pt idx="655">
                  <c:v>101.31897735595703</c:v>
                </c:pt>
                <c:pt idx="656">
                  <c:v>101.31757354736328</c:v>
                </c:pt>
                <c:pt idx="657">
                  <c:v>101.31757354736328</c:v>
                </c:pt>
                <c:pt idx="658">
                  <c:v>101.31785583496094</c:v>
                </c:pt>
                <c:pt idx="659">
                  <c:v>101.31920623779297</c:v>
                </c:pt>
                <c:pt idx="660">
                  <c:v>101.32161712646484</c:v>
                </c:pt>
                <c:pt idx="661">
                  <c:v>101.32608032226563</c:v>
                </c:pt>
                <c:pt idx="662">
                  <c:v>101.32608032226563</c:v>
                </c:pt>
                <c:pt idx="663">
                  <c:v>101.32573699951172</c:v>
                </c:pt>
                <c:pt idx="664">
                  <c:v>101.32337188720703</c:v>
                </c:pt>
                <c:pt idx="665">
                  <c:v>101.32273864746094</c:v>
                </c:pt>
                <c:pt idx="666">
                  <c:v>101.32044982910156</c:v>
                </c:pt>
                <c:pt idx="667">
                  <c:v>101.32009887695313</c:v>
                </c:pt>
                <c:pt idx="668">
                  <c:v>101.31950378417969</c:v>
                </c:pt>
                <c:pt idx="669">
                  <c:v>101.31912231445313</c:v>
                </c:pt>
                <c:pt idx="670">
                  <c:v>101.3148193359375</c:v>
                </c:pt>
                <c:pt idx="671">
                  <c:v>101.31021118164063</c:v>
                </c:pt>
                <c:pt idx="672">
                  <c:v>101.30751037597656</c:v>
                </c:pt>
                <c:pt idx="673">
                  <c:v>101.30503845214844</c:v>
                </c:pt>
                <c:pt idx="674">
                  <c:v>101.30374145507813</c:v>
                </c:pt>
                <c:pt idx="675">
                  <c:v>101.30374145507813</c:v>
                </c:pt>
                <c:pt idx="676">
                  <c:v>101.30557250976563</c:v>
                </c:pt>
                <c:pt idx="677">
                  <c:v>101.3095703125</c:v>
                </c:pt>
                <c:pt idx="678">
                  <c:v>101.31481170654297</c:v>
                </c:pt>
                <c:pt idx="679">
                  <c:v>101.31997680664063</c:v>
                </c:pt>
                <c:pt idx="680">
                  <c:v>101.32274627685547</c:v>
                </c:pt>
                <c:pt idx="681">
                  <c:v>101.325927734375</c:v>
                </c:pt>
                <c:pt idx="682">
                  <c:v>101.325927734375</c:v>
                </c:pt>
                <c:pt idx="683">
                  <c:v>101.32608795166016</c:v>
                </c:pt>
                <c:pt idx="684">
                  <c:v>101.32691192626953</c:v>
                </c:pt>
                <c:pt idx="685">
                  <c:v>101.32941436767578</c:v>
                </c:pt>
                <c:pt idx="686">
                  <c:v>101.33204650878906</c:v>
                </c:pt>
                <c:pt idx="687">
                  <c:v>101.33204650878906</c:v>
                </c:pt>
                <c:pt idx="688">
                  <c:v>101.33050537109375</c:v>
                </c:pt>
                <c:pt idx="689">
                  <c:v>101.32829284667969</c:v>
                </c:pt>
                <c:pt idx="690">
                  <c:v>101.32501983642578</c:v>
                </c:pt>
                <c:pt idx="691">
                  <c:v>101.32247924804688</c:v>
                </c:pt>
                <c:pt idx="692">
                  <c:v>101.32208251953125</c:v>
                </c:pt>
                <c:pt idx="693">
                  <c:v>101.32056427001953</c:v>
                </c:pt>
                <c:pt idx="694">
                  <c:v>101.31894683837891</c:v>
                </c:pt>
                <c:pt idx="695">
                  <c:v>101.31894683837891</c:v>
                </c:pt>
                <c:pt idx="696">
                  <c:v>101.3194580078125</c:v>
                </c:pt>
                <c:pt idx="697">
                  <c:v>101.32078552246094</c:v>
                </c:pt>
                <c:pt idx="698">
                  <c:v>101.32298278808594</c:v>
                </c:pt>
                <c:pt idx="699">
                  <c:v>101.32625579833984</c:v>
                </c:pt>
                <c:pt idx="700">
                  <c:v>101.32625579833984</c:v>
                </c:pt>
                <c:pt idx="701">
                  <c:v>101.32600402832031</c:v>
                </c:pt>
                <c:pt idx="702">
                  <c:v>101.32351684570313</c:v>
                </c:pt>
                <c:pt idx="703">
                  <c:v>101.32351684570313</c:v>
                </c:pt>
                <c:pt idx="704">
                  <c:v>101.32472991943359</c:v>
                </c:pt>
                <c:pt idx="705">
                  <c:v>101.32561492919922</c:v>
                </c:pt>
                <c:pt idx="706">
                  <c:v>101.32817077636719</c:v>
                </c:pt>
                <c:pt idx="707">
                  <c:v>101.32878112792969</c:v>
                </c:pt>
                <c:pt idx="708">
                  <c:v>101.32959747314453</c:v>
                </c:pt>
                <c:pt idx="709">
                  <c:v>101.32959747314453</c:v>
                </c:pt>
                <c:pt idx="710">
                  <c:v>101.32769012451172</c:v>
                </c:pt>
                <c:pt idx="711">
                  <c:v>101.32685089111328</c:v>
                </c:pt>
                <c:pt idx="712">
                  <c:v>101.32633972167969</c:v>
                </c:pt>
                <c:pt idx="713">
                  <c:v>101.32469940185547</c:v>
                </c:pt>
                <c:pt idx="714">
                  <c:v>101.32197570800781</c:v>
                </c:pt>
                <c:pt idx="715">
                  <c:v>101.32071685791016</c:v>
                </c:pt>
                <c:pt idx="716">
                  <c:v>101.31980133056641</c:v>
                </c:pt>
                <c:pt idx="717">
                  <c:v>101.31817626953125</c:v>
                </c:pt>
                <c:pt idx="718">
                  <c:v>101.31514739990234</c:v>
                </c:pt>
                <c:pt idx="719">
                  <c:v>101.31314849853516</c:v>
                </c:pt>
                <c:pt idx="720">
                  <c:v>101.31156158447266</c:v>
                </c:pt>
                <c:pt idx="721">
                  <c:v>101.31133270263672</c:v>
                </c:pt>
                <c:pt idx="722">
                  <c:v>101.31133270263672</c:v>
                </c:pt>
                <c:pt idx="723">
                  <c:v>101.31357574462891</c:v>
                </c:pt>
                <c:pt idx="724">
                  <c:v>101.31522369384766</c:v>
                </c:pt>
                <c:pt idx="725">
                  <c:v>101.31671142578125</c:v>
                </c:pt>
                <c:pt idx="726">
                  <c:v>101.31688690185547</c:v>
                </c:pt>
                <c:pt idx="727">
                  <c:v>101.31688690185547</c:v>
                </c:pt>
                <c:pt idx="728">
                  <c:v>101.31578826904297</c:v>
                </c:pt>
                <c:pt idx="729">
                  <c:v>101.31540679931641</c:v>
                </c:pt>
                <c:pt idx="730">
                  <c:v>101.31417846679688</c:v>
                </c:pt>
                <c:pt idx="731">
                  <c:v>101.31211090087891</c:v>
                </c:pt>
                <c:pt idx="732">
                  <c:v>101.31111907958984</c:v>
                </c:pt>
                <c:pt idx="733">
                  <c:v>101.31111907958984</c:v>
                </c:pt>
                <c:pt idx="734">
                  <c:v>101.31194305419922</c:v>
                </c:pt>
                <c:pt idx="735">
                  <c:v>101.31580352783203</c:v>
                </c:pt>
                <c:pt idx="736">
                  <c:v>101.31907653808594</c:v>
                </c:pt>
                <c:pt idx="737">
                  <c:v>101.32009124755859</c:v>
                </c:pt>
                <c:pt idx="738">
                  <c:v>101.32009124755859</c:v>
                </c:pt>
                <c:pt idx="739">
                  <c:v>101.31883239746094</c:v>
                </c:pt>
                <c:pt idx="740">
                  <c:v>101.31385040283203</c:v>
                </c:pt>
                <c:pt idx="741">
                  <c:v>101.31142425537109</c:v>
                </c:pt>
                <c:pt idx="742">
                  <c:v>101.30934143066406</c:v>
                </c:pt>
                <c:pt idx="743">
                  <c:v>101.30934143066406</c:v>
                </c:pt>
                <c:pt idx="744">
                  <c:v>101.31096649169922</c:v>
                </c:pt>
                <c:pt idx="745">
                  <c:v>101.31235504150391</c:v>
                </c:pt>
                <c:pt idx="746">
                  <c:v>101.31379699707031</c:v>
                </c:pt>
                <c:pt idx="747">
                  <c:v>101.31610107421875</c:v>
                </c:pt>
                <c:pt idx="748">
                  <c:v>101.3187255859375</c:v>
                </c:pt>
                <c:pt idx="749">
                  <c:v>101.32140350341797</c:v>
                </c:pt>
                <c:pt idx="750">
                  <c:v>101.32501220703125</c:v>
                </c:pt>
                <c:pt idx="751">
                  <c:v>101.32729339599609</c:v>
                </c:pt>
                <c:pt idx="752">
                  <c:v>101.32855224609375</c:v>
                </c:pt>
                <c:pt idx="753">
                  <c:v>101.32935333251953</c:v>
                </c:pt>
                <c:pt idx="754">
                  <c:v>101.32935333251953</c:v>
                </c:pt>
                <c:pt idx="755">
                  <c:v>101.32546997070313</c:v>
                </c:pt>
                <c:pt idx="756">
                  <c:v>101.32089233398438</c:v>
                </c:pt>
                <c:pt idx="757">
                  <c:v>101.31663513183594</c:v>
                </c:pt>
                <c:pt idx="758">
                  <c:v>101.31192016601563</c:v>
                </c:pt>
                <c:pt idx="759">
                  <c:v>101.3101806640625</c:v>
                </c:pt>
                <c:pt idx="760">
                  <c:v>101.3101806640625</c:v>
                </c:pt>
                <c:pt idx="761">
                  <c:v>101.31193542480469</c:v>
                </c:pt>
                <c:pt idx="762">
                  <c:v>101.31449890136719</c:v>
                </c:pt>
                <c:pt idx="763">
                  <c:v>101.31772613525391</c:v>
                </c:pt>
                <c:pt idx="764">
                  <c:v>101.32012176513672</c:v>
                </c:pt>
                <c:pt idx="765">
                  <c:v>101.32176208496094</c:v>
                </c:pt>
                <c:pt idx="766">
                  <c:v>101.32176208496094</c:v>
                </c:pt>
                <c:pt idx="767">
                  <c:v>101.32164001464844</c:v>
                </c:pt>
                <c:pt idx="768">
                  <c:v>101.31829071044922</c:v>
                </c:pt>
                <c:pt idx="769">
                  <c:v>101.31338500976563</c:v>
                </c:pt>
                <c:pt idx="770">
                  <c:v>101.31006622314453</c:v>
                </c:pt>
                <c:pt idx="771">
                  <c:v>101.30814361572266</c:v>
                </c:pt>
                <c:pt idx="772">
                  <c:v>101.30814361572266</c:v>
                </c:pt>
                <c:pt idx="773">
                  <c:v>101.31109619140625</c:v>
                </c:pt>
                <c:pt idx="774">
                  <c:v>101.31397247314453</c:v>
                </c:pt>
                <c:pt idx="775">
                  <c:v>101.31594848632813</c:v>
                </c:pt>
                <c:pt idx="776">
                  <c:v>101.31768798828125</c:v>
                </c:pt>
                <c:pt idx="777">
                  <c:v>101.31852722167969</c:v>
                </c:pt>
                <c:pt idx="778">
                  <c:v>101.31887054443359</c:v>
                </c:pt>
                <c:pt idx="779">
                  <c:v>101.32123565673828</c:v>
                </c:pt>
                <c:pt idx="780">
                  <c:v>101.32160186767578</c:v>
                </c:pt>
                <c:pt idx="781">
                  <c:v>101.32174682617188</c:v>
                </c:pt>
                <c:pt idx="782">
                  <c:v>101.32174682617188</c:v>
                </c:pt>
                <c:pt idx="783">
                  <c:v>101.32299041748047</c:v>
                </c:pt>
                <c:pt idx="784">
                  <c:v>101.32379150390625</c:v>
                </c:pt>
                <c:pt idx="785">
                  <c:v>101.32560729980469</c:v>
                </c:pt>
                <c:pt idx="786">
                  <c:v>101.32684326171875</c:v>
                </c:pt>
                <c:pt idx="787">
                  <c:v>101.32684326171875</c:v>
                </c:pt>
                <c:pt idx="788">
                  <c:v>101.32521057128906</c:v>
                </c:pt>
                <c:pt idx="789">
                  <c:v>101.3228759765625</c:v>
                </c:pt>
                <c:pt idx="790">
                  <c:v>101.32052612304688</c:v>
                </c:pt>
                <c:pt idx="791">
                  <c:v>101.31978607177734</c:v>
                </c:pt>
                <c:pt idx="792">
                  <c:v>101.31978607177734</c:v>
                </c:pt>
                <c:pt idx="793">
                  <c:v>101.32017517089844</c:v>
                </c:pt>
                <c:pt idx="794">
                  <c:v>101.32017517089844</c:v>
                </c:pt>
                <c:pt idx="795">
                  <c:v>101.31958770751953</c:v>
                </c:pt>
                <c:pt idx="796">
                  <c:v>101.31836700439453</c:v>
                </c:pt>
                <c:pt idx="797">
                  <c:v>101.31755065917969</c:v>
                </c:pt>
                <c:pt idx="798">
                  <c:v>101.31630706787109</c:v>
                </c:pt>
                <c:pt idx="799">
                  <c:v>101.31462097167969</c:v>
                </c:pt>
                <c:pt idx="800">
                  <c:v>101.31448364257813</c:v>
                </c:pt>
                <c:pt idx="801">
                  <c:v>101.31394958496094</c:v>
                </c:pt>
                <c:pt idx="802">
                  <c:v>101.31337738037109</c:v>
                </c:pt>
                <c:pt idx="803">
                  <c:v>101.31268310546875</c:v>
                </c:pt>
                <c:pt idx="804">
                  <c:v>101.31137084960938</c:v>
                </c:pt>
                <c:pt idx="805">
                  <c:v>101.30901336669922</c:v>
                </c:pt>
                <c:pt idx="806">
                  <c:v>101.30783843994141</c:v>
                </c:pt>
                <c:pt idx="807">
                  <c:v>101.30515289306641</c:v>
                </c:pt>
                <c:pt idx="808">
                  <c:v>101.30211639404297</c:v>
                </c:pt>
                <c:pt idx="809">
                  <c:v>101.30189514160156</c:v>
                </c:pt>
                <c:pt idx="810">
                  <c:v>101.30152893066406</c:v>
                </c:pt>
                <c:pt idx="811">
                  <c:v>101.3011474609375</c:v>
                </c:pt>
                <c:pt idx="812">
                  <c:v>101.29978942871094</c:v>
                </c:pt>
                <c:pt idx="813">
                  <c:v>101.29782867431641</c:v>
                </c:pt>
                <c:pt idx="814">
                  <c:v>101.29441070556641</c:v>
                </c:pt>
                <c:pt idx="815">
                  <c:v>101.29420471191406</c:v>
                </c:pt>
                <c:pt idx="816">
                  <c:v>101.2928466796875</c:v>
                </c:pt>
                <c:pt idx="817">
                  <c:v>101.2928466796875</c:v>
                </c:pt>
                <c:pt idx="818">
                  <c:v>101.29418182373047</c:v>
                </c:pt>
                <c:pt idx="819">
                  <c:v>101.29811859130859</c:v>
                </c:pt>
                <c:pt idx="820">
                  <c:v>101.30068969726563</c:v>
                </c:pt>
                <c:pt idx="821">
                  <c:v>101.30327606201172</c:v>
                </c:pt>
                <c:pt idx="822">
                  <c:v>101.30545806884766</c:v>
                </c:pt>
                <c:pt idx="823">
                  <c:v>101.30662536621094</c:v>
                </c:pt>
                <c:pt idx="824">
                  <c:v>101.30662536621094</c:v>
                </c:pt>
                <c:pt idx="825">
                  <c:v>101.30449676513672</c:v>
                </c:pt>
                <c:pt idx="826">
                  <c:v>101.30449676513672</c:v>
                </c:pt>
                <c:pt idx="827">
                  <c:v>101.30516815185547</c:v>
                </c:pt>
                <c:pt idx="828">
                  <c:v>101.30689239501953</c:v>
                </c:pt>
                <c:pt idx="829">
                  <c:v>101.30870056152344</c:v>
                </c:pt>
                <c:pt idx="830">
                  <c:v>101.31015777587891</c:v>
                </c:pt>
                <c:pt idx="831">
                  <c:v>101.31071472167969</c:v>
                </c:pt>
                <c:pt idx="832">
                  <c:v>101.31072998046875</c:v>
                </c:pt>
                <c:pt idx="833">
                  <c:v>101.31072998046875</c:v>
                </c:pt>
                <c:pt idx="834">
                  <c:v>101.31085205078125</c:v>
                </c:pt>
                <c:pt idx="835">
                  <c:v>101.31085205078125</c:v>
                </c:pt>
                <c:pt idx="836">
                  <c:v>101.30978393554688</c:v>
                </c:pt>
                <c:pt idx="837">
                  <c:v>101.30850982666016</c:v>
                </c:pt>
                <c:pt idx="838">
                  <c:v>101.30657196044922</c:v>
                </c:pt>
                <c:pt idx="839">
                  <c:v>101.30458068847656</c:v>
                </c:pt>
                <c:pt idx="840">
                  <c:v>101.30371856689453</c:v>
                </c:pt>
                <c:pt idx="841">
                  <c:v>101.30354309082031</c:v>
                </c:pt>
                <c:pt idx="842">
                  <c:v>101.30321502685547</c:v>
                </c:pt>
                <c:pt idx="843">
                  <c:v>101.30311584472656</c:v>
                </c:pt>
                <c:pt idx="844">
                  <c:v>101.30283355712891</c:v>
                </c:pt>
                <c:pt idx="845">
                  <c:v>101.30223083496094</c:v>
                </c:pt>
                <c:pt idx="846">
                  <c:v>101.30158996582031</c:v>
                </c:pt>
                <c:pt idx="847">
                  <c:v>101.30154418945313</c:v>
                </c:pt>
                <c:pt idx="848">
                  <c:v>101.30154418945313</c:v>
                </c:pt>
                <c:pt idx="849">
                  <c:v>101.30255126953125</c:v>
                </c:pt>
                <c:pt idx="850">
                  <c:v>101.30290985107422</c:v>
                </c:pt>
                <c:pt idx="851">
                  <c:v>101.30369567871094</c:v>
                </c:pt>
                <c:pt idx="852">
                  <c:v>101.30462646484375</c:v>
                </c:pt>
                <c:pt idx="853">
                  <c:v>101.30652618408203</c:v>
                </c:pt>
                <c:pt idx="854">
                  <c:v>101.30652618408203</c:v>
                </c:pt>
                <c:pt idx="855">
                  <c:v>101.30373382568359</c:v>
                </c:pt>
                <c:pt idx="856">
                  <c:v>101.30050659179688</c:v>
                </c:pt>
                <c:pt idx="857">
                  <c:v>101.29798126220703</c:v>
                </c:pt>
                <c:pt idx="858">
                  <c:v>101.2943115234375</c:v>
                </c:pt>
                <c:pt idx="859">
                  <c:v>101.29081726074219</c:v>
                </c:pt>
                <c:pt idx="860">
                  <c:v>101.28819274902344</c:v>
                </c:pt>
                <c:pt idx="861">
                  <c:v>101.28707122802734</c:v>
                </c:pt>
                <c:pt idx="862">
                  <c:v>101.28451538085938</c:v>
                </c:pt>
                <c:pt idx="863">
                  <c:v>101.28116607666016</c:v>
                </c:pt>
                <c:pt idx="864">
                  <c:v>101.28056335449219</c:v>
                </c:pt>
                <c:pt idx="865">
                  <c:v>101.28056335449219</c:v>
                </c:pt>
                <c:pt idx="866">
                  <c:v>101.28221130371094</c:v>
                </c:pt>
                <c:pt idx="867">
                  <c:v>101.28397369384766</c:v>
                </c:pt>
                <c:pt idx="868">
                  <c:v>101.2872314453125</c:v>
                </c:pt>
                <c:pt idx="869">
                  <c:v>101.29124450683594</c:v>
                </c:pt>
                <c:pt idx="870">
                  <c:v>101.29306030273438</c:v>
                </c:pt>
                <c:pt idx="871">
                  <c:v>101.29405212402344</c:v>
                </c:pt>
                <c:pt idx="872">
                  <c:v>101.29692077636719</c:v>
                </c:pt>
                <c:pt idx="873">
                  <c:v>101.29692077636719</c:v>
                </c:pt>
                <c:pt idx="874">
                  <c:v>101.29666137695313</c:v>
                </c:pt>
                <c:pt idx="875">
                  <c:v>101.29584503173828</c:v>
                </c:pt>
                <c:pt idx="876">
                  <c:v>101.29468536376953</c:v>
                </c:pt>
                <c:pt idx="877">
                  <c:v>101.29331207275391</c:v>
                </c:pt>
                <c:pt idx="878">
                  <c:v>101.29331207275391</c:v>
                </c:pt>
                <c:pt idx="879">
                  <c:v>101.29413604736328</c:v>
                </c:pt>
                <c:pt idx="880">
                  <c:v>101.29609680175781</c:v>
                </c:pt>
                <c:pt idx="881">
                  <c:v>101.29936981201172</c:v>
                </c:pt>
                <c:pt idx="882">
                  <c:v>101.29938507080078</c:v>
                </c:pt>
                <c:pt idx="883">
                  <c:v>101.29938507080078</c:v>
                </c:pt>
                <c:pt idx="884">
                  <c:v>101.29899597167969</c:v>
                </c:pt>
                <c:pt idx="885">
                  <c:v>101.29791259765625</c:v>
                </c:pt>
                <c:pt idx="886">
                  <c:v>101.29541778564453</c:v>
                </c:pt>
                <c:pt idx="887">
                  <c:v>101.29540252685547</c:v>
                </c:pt>
                <c:pt idx="888">
                  <c:v>101.29485321044922</c:v>
                </c:pt>
                <c:pt idx="889">
                  <c:v>101.29485321044922</c:v>
                </c:pt>
                <c:pt idx="890">
                  <c:v>101.29669189453125</c:v>
                </c:pt>
                <c:pt idx="891">
                  <c:v>101.30043792724609</c:v>
                </c:pt>
                <c:pt idx="892">
                  <c:v>101.30181121826172</c:v>
                </c:pt>
                <c:pt idx="893">
                  <c:v>101.30227661132813</c:v>
                </c:pt>
                <c:pt idx="894">
                  <c:v>101.30227661132813</c:v>
                </c:pt>
                <c:pt idx="895">
                  <c:v>101.30075836181641</c:v>
                </c:pt>
                <c:pt idx="896">
                  <c:v>101.29866027832031</c:v>
                </c:pt>
                <c:pt idx="897">
                  <c:v>101.29866027832031</c:v>
                </c:pt>
                <c:pt idx="898">
                  <c:v>101.29974365234375</c:v>
                </c:pt>
                <c:pt idx="899">
                  <c:v>101.30218505859375</c:v>
                </c:pt>
                <c:pt idx="900">
                  <c:v>101.30410003662109</c:v>
                </c:pt>
                <c:pt idx="901">
                  <c:v>101.30555725097656</c:v>
                </c:pt>
                <c:pt idx="902">
                  <c:v>101.30599975585938</c:v>
                </c:pt>
                <c:pt idx="903">
                  <c:v>101.30679321289063</c:v>
                </c:pt>
                <c:pt idx="904">
                  <c:v>101.30713653564453</c:v>
                </c:pt>
                <c:pt idx="905">
                  <c:v>101.30828094482422</c:v>
                </c:pt>
                <c:pt idx="906">
                  <c:v>101.30862426757813</c:v>
                </c:pt>
                <c:pt idx="907">
                  <c:v>101.30884552001953</c:v>
                </c:pt>
                <c:pt idx="908">
                  <c:v>101.30924224853516</c:v>
                </c:pt>
                <c:pt idx="909">
                  <c:v>101.31059265136719</c:v>
                </c:pt>
                <c:pt idx="910">
                  <c:v>101.31182098388672</c:v>
                </c:pt>
                <c:pt idx="911">
                  <c:v>101.31368255615234</c:v>
                </c:pt>
                <c:pt idx="912">
                  <c:v>101.31792449951172</c:v>
                </c:pt>
                <c:pt idx="913">
                  <c:v>101.32184600830078</c:v>
                </c:pt>
                <c:pt idx="914">
                  <c:v>101.32379150390625</c:v>
                </c:pt>
                <c:pt idx="915">
                  <c:v>101.32673645019531</c:v>
                </c:pt>
                <c:pt idx="916">
                  <c:v>101.33071136474609</c:v>
                </c:pt>
                <c:pt idx="917">
                  <c:v>101.33267211914063</c:v>
                </c:pt>
                <c:pt idx="918">
                  <c:v>101.33420562744141</c:v>
                </c:pt>
                <c:pt idx="919">
                  <c:v>101.33686065673828</c:v>
                </c:pt>
                <c:pt idx="920">
                  <c:v>101.33686065673828</c:v>
                </c:pt>
                <c:pt idx="921">
                  <c:v>101.33525848388672</c:v>
                </c:pt>
                <c:pt idx="922">
                  <c:v>101.33424377441406</c:v>
                </c:pt>
                <c:pt idx="923">
                  <c:v>101.33389282226563</c:v>
                </c:pt>
                <c:pt idx="924">
                  <c:v>101.33389282226563</c:v>
                </c:pt>
                <c:pt idx="925">
                  <c:v>101.33582305908203</c:v>
                </c:pt>
                <c:pt idx="926">
                  <c:v>101.33971405029297</c:v>
                </c:pt>
                <c:pt idx="927">
                  <c:v>101.34291839599609</c:v>
                </c:pt>
                <c:pt idx="928">
                  <c:v>101.34548187255859</c:v>
                </c:pt>
                <c:pt idx="929">
                  <c:v>101.34733581542969</c:v>
                </c:pt>
                <c:pt idx="930">
                  <c:v>101.34733581542969</c:v>
                </c:pt>
                <c:pt idx="931">
                  <c:v>101.34642028808594</c:v>
                </c:pt>
                <c:pt idx="932">
                  <c:v>101.34414672851563</c:v>
                </c:pt>
                <c:pt idx="933">
                  <c:v>101.34201049804688</c:v>
                </c:pt>
                <c:pt idx="934">
                  <c:v>101.34011840820313</c:v>
                </c:pt>
                <c:pt idx="935">
                  <c:v>101.33869934082031</c:v>
                </c:pt>
                <c:pt idx="936">
                  <c:v>101.33777618408203</c:v>
                </c:pt>
                <c:pt idx="937">
                  <c:v>101.33777618408203</c:v>
                </c:pt>
                <c:pt idx="938">
                  <c:v>101.33789825439453</c:v>
                </c:pt>
                <c:pt idx="939">
                  <c:v>101.33914184570313</c:v>
                </c:pt>
                <c:pt idx="940">
                  <c:v>101.33956909179688</c:v>
                </c:pt>
                <c:pt idx="941">
                  <c:v>101.33956909179688</c:v>
                </c:pt>
                <c:pt idx="942">
                  <c:v>101.33900451660156</c:v>
                </c:pt>
                <c:pt idx="943">
                  <c:v>101.33698272705078</c:v>
                </c:pt>
                <c:pt idx="944">
                  <c:v>101.33367156982422</c:v>
                </c:pt>
                <c:pt idx="945">
                  <c:v>101.33100891113281</c:v>
                </c:pt>
                <c:pt idx="946">
                  <c:v>101.32933044433594</c:v>
                </c:pt>
                <c:pt idx="947">
                  <c:v>101.32835388183594</c:v>
                </c:pt>
                <c:pt idx="948">
                  <c:v>101.32799530029297</c:v>
                </c:pt>
                <c:pt idx="949">
                  <c:v>101.32750701904297</c:v>
                </c:pt>
                <c:pt idx="950">
                  <c:v>101.32750701904297</c:v>
                </c:pt>
                <c:pt idx="951">
                  <c:v>101.32786560058594</c:v>
                </c:pt>
                <c:pt idx="952">
                  <c:v>101.32843017578125</c:v>
                </c:pt>
                <c:pt idx="953">
                  <c:v>101.32865905761719</c:v>
                </c:pt>
                <c:pt idx="954">
                  <c:v>101.32947540283203</c:v>
                </c:pt>
                <c:pt idx="955">
                  <c:v>101.32947540283203</c:v>
                </c:pt>
                <c:pt idx="956">
                  <c:v>101.32914733886719</c:v>
                </c:pt>
                <c:pt idx="957">
                  <c:v>101.32850646972656</c:v>
                </c:pt>
                <c:pt idx="958">
                  <c:v>101.32758331298828</c:v>
                </c:pt>
                <c:pt idx="959">
                  <c:v>101.32678985595703</c:v>
                </c:pt>
                <c:pt idx="960">
                  <c:v>101.32678985595703</c:v>
                </c:pt>
                <c:pt idx="961">
                  <c:v>101.32881927490234</c:v>
                </c:pt>
                <c:pt idx="962">
                  <c:v>101.33140563964844</c:v>
                </c:pt>
                <c:pt idx="963">
                  <c:v>101.33432006835938</c:v>
                </c:pt>
                <c:pt idx="964">
                  <c:v>101.33724975585938</c:v>
                </c:pt>
                <c:pt idx="965">
                  <c:v>101.33986663818359</c:v>
                </c:pt>
                <c:pt idx="966">
                  <c:v>101.34072875976563</c:v>
                </c:pt>
                <c:pt idx="967">
                  <c:v>101.34072875976563</c:v>
                </c:pt>
                <c:pt idx="968">
                  <c:v>101.33976745605469</c:v>
                </c:pt>
                <c:pt idx="969">
                  <c:v>101.33853912353516</c:v>
                </c:pt>
                <c:pt idx="970">
                  <c:v>101.33701324462891</c:v>
                </c:pt>
                <c:pt idx="971">
                  <c:v>101.33562469482422</c:v>
                </c:pt>
                <c:pt idx="972">
                  <c:v>101.33477020263672</c:v>
                </c:pt>
                <c:pt idx="973">
                  <c:v>101.33477020263672</c:v>
                </c:pt>
                <c:pt idx="974">
                  <c:v>101.33477020263672</c:v>
                </c:pt>
                <c:pt idx="975">
                  <c:v>101.33467864990234</c:v>
                </c:pt>
                <c:pt idx="976">
                  <c:v>101.33415222167969</c:v>
                </c:pt>
                <c:pt idx="977">
                  <c:v>101.33356475830078</c:v>
                </c:pt>
                <c:pt idx="978">
                  <c:v>101.33242797851563</c:v>
                </c:pt>
                <c:pt idx="979">
                  <c:v>101.33107757568359</c:v>
                </c:pt>
                <c:pt idx="980">
                  <c:v>101.32994842529297</c:v>
                </c:pt>
                <c:pt idx="981">
                  <c:v>101.32910919189453</c:v>
                </c:pt>
                <c:pt idx="982">
                  <c:v>101.32819366455078</c:v>
                </c:pt>
                <c:pt idx="983">
                  <c:v>101.32637786865234</c:v>
                </c:pt>
                <c:pt idx="984">
                  <c:v>101.32465362548828</c:v>
                </c:pt>
                <c:pt idx="985">
                  <c:v>101.32260894775391</c:v>
                </c:pt>
                <c:pt idx="986">
                  <c:v>101.32009124755859</c:v>
                </c:pt>
                <c:pt idx="987">
                  <c:v>101.31805419921875</c:v>
                </c:pt>
                <c:pt idx="988">
                  <c:v>101.31693267822266</c:v>
                </c:pt>
                <c:pt idx="989">
                  <c:v>101.31693267822266</c:v>
                </c:pt>
                <c:pt idx="990">
                  <c:v>101.31790924072266</c:v>
                </c:pt>
                <c:pt idx="991">
                  <c:v>101.31987762451172</c:v>
                </c:pt>
                <c:pt idx="992">
                  <c:v>101.32183074951172</c:v>
                </c:pt>
                <c:pt idx="993">
                  <c:v>101.32416534423828</c:v>
                </c:pt>
                <c:pt idx="994">
                  <c:v>101.32606506347656</c:v>
                </c:pt>
                <c:pt idx="995">
                  <c:v>101.32803344726563</c:v>
                </c:pt>
                <c:pt idx="996">
                  <c:v>101.32998657226563</c:v>
                </c:pt>
                <c:pt idx="997">
                  <c:v>101.33158111572266</c:v>
                </c:pt>
                <c:pt idx="998">
                  <c:v>101.33278656005859</c:v>
                </c:pt>
                <c:pt idx="999">
                  <c:v>101.33420562744141</c:v>
                </c:pt>
                <c:pt idx="1000">
                  <c:v>101.33515930175781</c:v>
                </c:pt>
                <c:pt idx="1001">
                  <c:v>101.33587646484375</c:v>
                </c:pt>
                <c:pt idx="1002">
                  <c:v>101.33612060546875</c:v>
                </c:pt>
                <c:pt idx="1003">
                  <c:v>101.33651733398438</c:v>
                </c:pt>
                <c:pt idx="1004">
                  <c:v>101.33700561523438</c:v>
                </c:pt>
                <c:pt idx="1005">
                  <c:v>101.33824920654297</c:v>
                </c:pt>
                <c:pt idx="1006">
                  <c:v>101.34030151367188</c:v>
                </c:pt>
                <c:pt idx="1007">
                  <c:v>101.34341430664063</c:v>
                </c:pt>
                <c:pt idx="1008">
                  <c:v>101.34637451171875</c:v>
                </c:pt>
                <c:pt idx="1009">
                  <c:v>101.34909820556641</c:v>
                </c:pt>
                <c:pt idx="1010">
                  <c:v>101.34978485107422</c:v>
                </c:pt>
                <c:pt idx="1011">
                  <c:v>101.34978485107422</c:v>
                </c:pt>
                <c:pt idx="1012">
                  <c:v>101.3458251953125</c:v>
                </c:pt>
                <c:pt idx="1013">
                  <c:v>101.33987426757813</c:v>
                </c:pt>
                <c:pt idx="1014">
                  <c:v>101.33297729492188</c:v>
                </c:pt>
                <c:pt idx="1015">
                  <c:v>101.32625579833984</c:v>
                </c:pt>
                <c:pt idx="1016">
                  <c:v>101.31976318359375</c:v>
                </c:pt>
                <c:pt idx="1017">
                  <c:v>101.31297302246094</c:v>
                </c:pt>
                <c:pt idx="1018">
                  <c:v>101.30562591552734</c:v>
                </c:pt>
                <c:pt idx="1019">
                  <c:v>101.29607391357422</c:v>
                </c:pt>
                <c:pt idx="1020">
                  <c:v>101.28317260742188</c:v>
                </c:pt>
                <c:pt idx="1021">
                  <c:v>101.269287109375</c:v>
                </c:pt>
                <c:pt idx="1022">
                  <c:v>101.25733184814453</c:v>
                </c:pt>
                <c:pt idx="1023">
                  <c:v>101.24797058105469</c:v>
                </c:pt>
                <c:pt idx="1024">
                  <c:v>101.24586486816406</c:v>
                </c:pt>
                <c:pt idx="1025">
                  <c:v>101.24586486816406</c:v>
                </c:pt>
                <c:pt idx="1026">
                  <c:v>101.25822448730469</c:v>
                </c:pt>
                <c:pt idx="1027">
                  <c:v>101.27920532226563</c:v>
                </c:pt>
                <c:pt idx="1028">
                  <c:v>101.30850982666016</c:v>
                </c:pt>
                <c:pt idx="1029">
                  <c:v>101.34447479248047</c:v>
                </c:pt>
                <c:pt idx="1030">
                  <c:v>101.38441467285156</c:v>
                </c:pt>
                <c:pt idx="1031">
                  <c:v>101.42461395263672</c:v>
                </c:pt>
                <c:pt idx="1032">
                  <c:v>101.46231842041016</c:v>
                </c:pt>
                <c:pt idx="1033">
                  <c:v>101.49739837646484</c:v>
                </c:pt>
                <c:pt idx="1034">
                  <c:v>101.52967071533203</c:v>
                </c:pt>
                <c:pt idx="1035">
                  <c:v>101.55918121337891</c:v>
                </c:pt>
                <c:pt idx="1036">
                  <c:v>101.58634185791016</c:v>
                </c:pt>
                <c:pt idx="1037">
                  <c:v>101.61251068115234</c:v>
                </c:pt>
                <c:pt idx="1038">
                  <c:v>101.63945007324219</c:v>
                </c:pt>
                <c:pt idx="1039">
                  <c:v>101.66822814941406</c:v>
                </c:pt>
                <c:pt idx="1040">
                  <c:v>101.69972229003906</c:v>
                </c:pt>
                <c:pt idx="1041">
                  <c:v>101.73111724853516</c:v>
                </c:pt>
                <c:pt idx="1042">
                  <c:v>101.76102447509766</c:v>
                </c:pt>
                <c:pt idx="1043">
                  <c:v>101.78532409667969</c:v>
                </c:pt>
                <c:pt idx="1044">
                  <c:v>101.80108642578125</c:v>
                </c:pt>
                <c:pt idx="1045">
                  <c:v>101.80130004882813</c:v>
                </c:pt>
                <c:pt idx="1046">
                  <c:v>101.80130004882813</c:v>
                </c:pt>
                <c:pt idx="1047">
                  <c:v>101.78825378417969</c:v>
                </c:pt>
                <c:pt idx="1048">
                  <c:v>101.77046966552734</c:v>
                </c:pt>
                <c:pt idx="1049">
                  <c:v>101.75006103515625</c:v>
                </c:pt>
                <c:pt idx="1050">
                  <c:v>101.7281494140625</c:v>
                </c:pt>
                <c:pt idx="1051">
                  <c:v>101.70669555664063</c:v>
                </c:pt>
                <c:pt idx="1052">
                  <c:v>101.68482208251953</c:v>
                </c:pt>
                <c:pt idx="1053">
                  <c:v>101.66116333007813</c:v>
                </c:pt>
                <c:pt idx="1054">
                  <c:v>101.63652801513672</c:v>
                </c:pt>
                <c:pt idx="1055">
                  <c:v>101.61197662353516</c:v>
                </c:pt>
                <c:pt idx="1056">
                  <c:v>101.58708190917969</c:v>
                </c:pt>
                <c:pt idx="1057">
                  <c:v>101.56271362304688</c:v>
                </c:pt>
                <c:pt idx="1058">
                  <c:v>101.53997802734375</c:v>
                </c:pt>
                <c:pt idx="1059">
                  <c:v>101.51769256591797</c:v>
                </c:pt>
                <c:pt idx="1060">
                  <c:v>101.4971923828125</c:v>
                </c:pt>
                <c:pt idx="1061">
                  <c:v>101.47881317138672</c:v>
                </c:pt>
                <c:pt idx="1062">
                  <c:v>101.46320343017578</c:v>
                </c:pt>
                <c:pt idx="1063">
                  <c:v>101.44849395751953</c:v>
                </c:pt>
                <c:pt idx="1064">
                  <c:v>101.43280029296875</c:v>
                </c:pt>
                <c:pt idx="1065">
                  <c:v>101.41293334960938</c:v>
                </c:pt>
                <c:pt idx="1066">
                  <c:v>101.38996124267578</c:v>
                </c:pt>
                <c:pt idx="1067">
                  <c:v>101.36438751220703</c:v>
                </c:pt>
                <c:pt idx="1068">
                  <c:v>101.33879089355469</c:v>
                </c:pt>
                <c:pt idx="1069">
                  <c:v>101.31663513183594</c:v>
                </c:pt>
                <c:pt idx="1070">
                  <c:v>101.29929351806641</c:v>
                </c:pt>
                <c:pt idx="1071">
                  <c:v>101.28704071044922</c:v>
                </c:pt>
                <c:pt idx="1072">
                  <c:v>101.27890014648438</c:v>
                </c:pt>
                <c:pt idx="1073">
                  <c:v>101.27232360839844</c:v>
                </c:pt>
                <c:pt idx="1074">
                  <c:v>101.2662353515625</c:v>
                </c:pt>
                <c:pt idx="1075">
                  <c:v>101.26035308837891</c:v>
                </c:pt>
                <c:pt idx="1076">
                  <c:v>101.25346374511719</c:v>
                </c:pt>
                <c:pt idx="1077">
                  <c:v>101.24417877197266</c:v>
                </c:pt>
                <c:pt idx="1078">
                  <c:v>101.23265838623047</c:v>
                </c:pt>
                <c:pt idx="1079">
                  <c:v>101.21942138671875</c:v>
                </c:pt>
                <c:pt idx="1080">
                  <c:v>101.203857421875</c:v>
                </c:pt>
                <c:pt idx="1081">
                  <c:v>101.18557739257813</c:v>
                </c:pt>
                <c:pt idx="1082">
                  <c:v>101.16561889648438</c:v>
                </c:pt>
                <c:pt idx="1083">
                  <c:v>101.14424896240234</c:v>
                </c:pt>
                <c:pt idx="1084">
                  <c:v>101.1212158203125</c:v>
                </c:pt>
                <c:pt idx="1085">
                  <c:v>101.09693908691406</c:v>
                </c:pt>
                <c:pt idx="1086">
                  <c:v>101.0731201171875</c:v>
                </c:pt>
                <c:pt idx="1087">
                  <c:v>101.05080413818359</c:v>
                </c:pt>
                <c:pt idx="1088">
                  <c:v>101.03006744384766</c:v>
                </c:pt>
                <c:pt idx="1089">
                  <c:v>101.01199340820313</c:v>
                </c:pt>
                <c:pt idx="1090">
                  <c:v>100.99702453613281</c:v>
                </c:pt>
                <c:pt idx="1091">
                  <c:v>100.98441314697266</c:v>
                </c:pt>
                <c:pt idx="1092">
                  <c:v>100.97274017333984</c:v>
                </c:pt>
                <c:pt idx="1093">
                  <c:v>100.96368408203125</c:v>
                </c:pt>
                <c:pt idx="1094">
                  <c:v>100.95779418945313</c:v>
                </c:pt>
                <c:pt idx="1095">
                  <c:v>100.95524597167969</c:v>
                </c:pt>
                <c:pt idx="1096">
                  <c:v>100.95524597167969</c:v>
                </c:pt>
                <c:pt idx="1097">
                  <c:v>100.95527648925781</c:v>
                </c:pt>
                <c:pt idx="1098">
                  <c:v>100.95527648925781</c:v>
                </c:pt>
                <c:pt idx="1099">
                  <c:v>100.95065307617188</c:v>
                </c:pt>
                <c:pt idx="1100">
                  <c:v>100.94147491455078</c:v>
                </c:pt>
                <c:pt idx="1101">
                  <c:v>100.92951965332031</c:v>
                </c:pt>
                <c:pt idx="1102">
                  <c:v>100.91397094726563</c:v>
                </c:pt>
                <c:pt idx="1103">
                  <c:v>100.89598083496094</c:v>
                </c:pt>
                <c:pt idx="1104">
                  <c:v>100.87605285644531</c:v>
                </c:pt>
                <c:pt idx="1105">
                  <c:v>100.85269165039063</c:v>
                </c:pt>
                <c:pt idx="1106">
                  <c:v>100.82553863525391</c:v>
                </c:pt>
                <c:pt idx="1107">
                  <c:v>100.79540252685547</c:v>
                </c:pt>
                <c:pt idx="1108">
                  <c:v>100.76229095458984</c:v>
                </c:pt>
                <c:pt idx="1109">
                  <c:v>100.72737121582031</c:v>
                </c:pt>
                <c:pt idx="1110">
                  <c:v>100.69194030761719</c:v>
                </c:pt>
                <c:pt idx="1111">
                  <c:v>100.65618896484375</c:v>
                </c:pt>
                <c:pt idx="1112">
                  <c:v>100.62118530273438</c:v>
                </c:pt>
                <c:pt idx="1113">
                  <c:v>100.58818817138672</c:v>
                </c:pt>
                <c:pt idx="1114">
                  <c:v>100.55825042724609</c:v>
                </c:pt>
                <c:pt idx="1115">
                  <c:v>100.53036499023438</c:v>
                </c:pt>
                <c:pt idx="1116">
                  <c:v>100.50543212890625</c:v>
                </c:pt>
                <c:pt idx="1117">
                  <c:v>100.48281860351563</c:v>
                </c:pt>
                <c:pt idx="1118">
                  <c:v>100.46218109130859</c:v>
                </c:pt>
                <c:pt idx="1119">
                  <c:v>100.44207000732422</c:v>
                </c:pt>
                <c:pt idx="1120">
                  <c:v>100.42320251464844</c:v>
                </c:pt>
                <c:pt idx="1121">
                  <c:v>100.40470886230469</c:v>
                </c:pt>
                <c:pt idx="1122">
                  <c:v>100.38677215576172</c:v>
                </c:pt>
                <c:pt idx="1123">
                  <c:v>100.368408203125</c:v>
                </c:pt>
                <c:pt idx="1124">
                  <c:v>100.34928131103516</c:v>
                </c:pt>
                <c:pt idx="1125">
                  <c:v>100.33013153076172</c:v>
                </c:pt>
                <c:pt idx="1126">
                  <c:v>100.31074523925781</c:v>
                </c:pt>
                <c:pt idx="1127">
                  <c:v>100.29124450683594</c:v>
                </c:pt>
                <c:pt idx="1128">
                  <c:v>100.27138519287109</c:v>
                </c:pt>
                <c:pt idx="1129">
                  <c:v>100.252197265625</c:v>
                </c:pt>
                <c:pt idx="1130">
                  <c:v>100.23262786865234</c:v>
                </c:pt>
                <c:pt idx="1131">
                  <c:v>100.21308135986328</c:v>
                </c:pt>
                <c:pt idx="1132">
                  <c:v>100.19354248046875</c:v>
                </c:pt>
                <c:pt idx="1133">
                  <c:v>100.17463684082031</c:v>
                </c:pt>
                <c:pt idx="1134">
                  <c:v>100.15591430664063</c:v>
                </c:pt>
                <c:pt idx="1135">
                  <c:v>100.13688659667969</c:v>
                </c:pt>
                <c:pt idx="1136">
                  <c:v>100.11833953857422</c:v>
                </c:pt>
                <c:pt idx="1137">
                  <c:v>100.10013580322266</c:v>
                </c:pt>
                <c:pt idx="1138">
                  <c:v>100.0816650390625</c:v>
                </c:pt>
                <c:pt idx="1139">
                  <c:v>100.06233215332031</c:v>
                </c:pt>
                <c:pt idx="1140">
                  <c:v>100.04331970214844</c:v>
                </c:pt>
                <c:pt idx="1141">
                  <c:v>100.02338409423828</c:v>
                </c:pt>
                <c:pt idx="1142">
                  <c:v>100.00304412841797</c:v>
                </c:pt>
                <c:pt idx="1143">
                  <c:v>99.982025146484375</c:v>
                </c:pt>
                <c:pt idx="1144">
                  <c:v>99.961441040039063</c:v>
                </c:pt>
                <c:pt idx="1145">
                  <c:v>99.939682006835938</c:v>
                </c:pt>
                <c:pt idx="1146">
                  <c:v>99.917724609375</c:v>
                </c:pt>
                <c:pt idx="1147">
                  <c:v>99.895614624023438</c:v>
                </c:pt>
                <c:pt idx="1148">
                  <c:v>99.873992919921875</c:v>
                </c:pt>
                <c:pt idx="1149">
                  <c:v>99.852218627929688</c:v>
                </c:pt>
                <c:pt idx="1150">
                  <c:v>99.831275939941406</c:v>
                </c:pt>
                <c:pt idx="1151">
                  <c:v>99.809226989746094</c:v>
                </c:pt>
                <c:pt idx="1152">
                  <c:v>99.786003112792969</c:v>
                </c:pt>
                <c:pt idx="1153">
                  <c:v>99.762458801269531</c:v>
                </c:pt>
                <c:pt idx="1154">
                  <c:v>99.739311218261719</c:v>
                </c:pt>
                <c:pt idx="1155">
                  <c:v>99.715827941894531</c:v>
                </c:pt>
                <c:pt idx="1156">
                  <c:v>99.691917419433594</c:v>
                </c:pt>
                <c:pt idx="1157">
                  <c:v>99.665557861328125</c:v>
                </c:pt>
                <c:pt idx="1158">
                  <c:v>99.638671875</c:v>
                </c:pt>
                <c:pt idx="1159">
                  <c:v>99.612136840820313</c:v>
                </c:pt>
                <c:pt idx="1160">
                  <c:v>99.587860107421875</c:v>
                </c:pt>
                <c:pt idx="1161">
                  <c:v>99.568214416503906</c:v>
                </c:pt>
                <c:pt idx="1162">
                  <c:v>99.555496215820313</c:v>
                </c:pt>
                <c:pt idx="1163">
                  <c:v>99.547134399414063</c:v>
                </c:pt>
                <c:pt idx="1164">
                  <c:v>99.540603637695313</c:v>
                </c:pt>
                <c:pt idx="1165">
                  <c:v>99.534103393554688</c:v>
                </c:pt>
                <c:pt idx="1166">
                  <c:v>99.525108337402344</c:v>
                </c:pt>
                <c:pt idx="1167">
                  <c:v>99.513175964355469</c:v>
                </c:pt>
                <c:pt idx="1168">
                  <c:v>99.498420715332031</c:v>
                </c:pt>
                <c:pt idx="1169">
                  <c:v>99.480781555175781</c:v>
                </c:pt>
                <c:pt idx="1170">
                  <c:v>99.460220336914063</c:v>
                </c:pt>
                <c:pt idx="1171">
                  <c:v>99.438217163085938</c:v>
                </c:pt>
                <c:pt idx="1172">
                  <c:v>99.414970397949219</c:v>
                </c:pt>
                <c:pt idx="1173">
                  <c:v>99.390281677246094</c:v>
                </c:pt>
                <c:pt idx="1174">
                  <c:v>99.364448547363281</c:v>
                </c:pt>
                <c:pt idx="1175">
                  <c:v>99.338760375976563</c:v>
                </c:pt>
                <c:pt idx="1176">
                  <c:v>99.313087463378906</c:v>
                </c:pt>
                <c:pt idx="1177">
                  <c:v>99.287666320800781</c:v>
                </c:pt>
                <c:pt idx="1178">
                  <c:v>99.261573791503906</c:v>
                </c:pt>
                <c:pt idx="1179">
                  <c:v>99.236289978027344</c:v>
                </c:pt>
                <c:pt idx="1180">
                  <c:v>99.21185302734375</c:v>
                </c:pt>
                <c:pt idx="1181">
                  <c:v>99.188743591308594</c:v>
                </c:pt>
                <c:pt idx="1182">
                  <c:v>99.166061401367188</c:v>
                </c:pt>
                <c:pt idx="1183">
                  <c:v>99.144500732421875</c:v>
                </c:pt>
                <c:pt idx="1184">
                  <c:v>99.123130798339844</c:v>
                </c:pt>
                <c:pt idx="1185">
                  <c:v>99.101181030273438</c:v>
                </c:pt>
                <c:pt idx="1186">
                  <c:v>99.078887939453125</c:v>
                </c:pt>
                <c:pt idx="1187">
                  <c:v>99.056526184082031</c:v>
                </c:pt>
                <c:pt idx="1188">
                  <c:v>99.032981872558594</c:v>
                </c:pt>
                <c:pt idx="1189">
                  <c:v>99.010261535644531</c:v>
                </c:pt>
                <c:pt idx="1190">
                  <c:v>98.988945007324219</c:v>
                </c:pt>
                <c:pt idx="1191">
                  <c:v>98.965316772460938</c:v>
                </c:pt>
                <c:pt idx="1192">
                  <c:v>98.94146728515625</c:v>
                </c:pt>
                <c:pt idx="1193">
                  <c:v>98.918998718261719</c:v>
                </c:pt>
                <c:pt idx="1194">
                  <c:v>98.895393371582031</c:v>
                </c:pt>
                <c:pt idx="1195">
                  <c:v>98.871490478515625</c:v>
                </c:pt>
                <c:pt idx="1196">
                  <c:v>98.849220275878906</c:v>
                </c:pt>
                <c:pt idx="1197">
                  <c:v>98.828353881835938</c:v>
                </c:pt>
                <c:pt idx="1198">
                  <c:v>98.807327270507813</c:v>
                </c:pt>
                <c:pt idx="1199">
                  <c:v>98.787681579589844</c:v>
                </c:pt>
                <c:pt idx="1200">
                  <c:v>98.767257690429688</c:v>
                </c:pt>
                <c:pt idx="1201">
                  <c:v>98.746597290039063</c:v>
                </c:pt>
                <c:pt idx="1202">
                  <c:v>98.725311279296875</c:v>
                </c:pt>
                <c:pt idx="1203">
                  <c:v>98.703292846679688</c:v>
                </c:pt>
                <c:pt idx="1204">
                  <c:v>98.680068969726563</c:v>
                </c:pt>
                <c:pt idx="1205">
                  <c:v>98.656814575195313</c:v>
                </c:pt>
                <c:pt idx="1206">
                  <c:v>98.632591247558594</c:v>
                </c:pt>
                <c:pt idx="1207">
                  <c:v>98.607757568359375</c:v>
                </c:pt>
                <c:pt idx="1208">
                  <c:v>98.582061767578125</c:v>
                </c:pt>
                <c:pt idx="1209">
                  <c:v>98.555442810058594</c:v>
                </c:pt>
                <c:pt idx="1210">
                  <c:v>98.5289306640625</c:v>
                </c:pt>
                <c:pt idx="1211">
                  <c:v>98.502464294433594</c:v>
                </c:pt>
                <c:pt idx="1212">
                  <c:v>98.476348876953125</c:v>
                </c:pt>
                <c:pt idx="1213">
                  <c:v>98.450340270996094</c:v>
                </c:pt>
                <c:pt idx="1214">
                  <c:v>98.424758911132813</c:v>
                </c:pt>
                <c:pt idx="1215">
                  <c:v>98.399375915527344</c:v>
                </c:pt>
                <c:pt idx="1216">
                  <c:v>98.374114990234375</c:v>
                </c:pt>
                <c:pt idx="1217">
                  <c:v>98.348915100097656</c:v>
                </c:pt>
                <c:pt idx="1218">
                  <c:v>98.323944091796875</c:v>
                </c:pt>
                <c:pt idx="1219">
                  <c:v>98.3001708984375</c:v>
                </c:pt>
                <c:pt idx="1220">
                  <c:v>98.276046752929688</c:v>
                </c:pt>
                <c:pt idx="1221">
                  <c:v>98.25177001953125</c:v>
                </c:pt>
                <c:pt idx="1222">
                  <c:v>98.226791381835938</c:v>
                </c:pt>
                <c:pt idx="1223">
                  <c:v>98.201377868652344</c:v>
                </c:pt>
                <c:pt idx="1224">
                  <c:v>98.175582885742188</c:v>
                </c:pt>
                <c:pt idx="1225">
                  <c:v>98.150299072265625</c:v>
                </c:pt>
                <c:pt idx="1226">
                  <c:v>98.125320434570313</c:v>
                </c:pt>
                <c:pt idx="1227">
                  <c:v>98.102142333984375</c:v>
                </c:pt>
                <c:pt idx="1228">
                  <c:v>98.079841613769531</c:v>
                </c:pt>
                <c:pt idx="1229">
                  <c:v>98.058685302734375</c:v>
                </c:pt>
                <c:pt idx="1230">
                  <c:v>98.038139343261719</c:v>
                </c:pt>
                <c:pt idx="1231">
                  <c:v>98.0181884765625</c:v>
                </c:pt>
                <c:pt idx="1232">
                  <c:v>97.998260498046875</c:v>
                </c:pt>
                <c:pt idx="1233">
                  <c:v>97.978469848632813</c:v>
                </c:pt>
                <c:pt idx="1234">
                  <c:v>97.95928955078125</c:v>
                </c:pt>
                <c:pt idx="1235">
                  <c:v>97.940872192382813</c:v>
                </c:pt>
                <c:pt idx="1236">
                  <c:v>97.924407958984375</c:v>
                </c:pt>
                <c:pt idx="1237">
                  <c:v>97.909690856933594</c:v>
                </c:pt>
                <c:pt idx="1238">
                  <c:v>97.894767761230469</c:v>
                </c:pt>
                <c:pt idx="1239">
                  <c:v>97.877449035644531</c:v>
                </c:pt>
                <c:pt idx="1240">
                  <c:v>97.856788635253906</c:v>
                </c:pt>
                <c:pt idx="1241">
                  <c:v>97.831558227539063</c:v>
                </c:pt>
                <c:pt idx="1242">
                  <c:v>97.8016357421875</c:v>
                </c:pt>
                <c:pt idx="1243">
                  <c:v>97.768341064453125</c:v>
                </c:pt>
                <c:pt idx="1244">
                  <c:v>97.733451843261719</c:v>
                </c:pt>
                <c:pt idx="1245">
                  <c:v>97.698585510253906</c:v>
                </c:pt>
                <c:pt idx="1246">
                  <c:v>97.663818359375</c:v>
                </c:pt>
                <c:pt idx="1247">
                  <c:v>97.6307373046875</c:v>
                </c:pt>
                <c:pt idx="1248">
                  <c:v>97.599761962890625</c:v>
                </c:pt>
                <c:pt idx="1249">
                  <c:v>97.571540832519531</c:v>
                </c:pt>
                <c:pt idx="1250">
                  <c:v>97.545608520507813</c:v>
                </c:pt>
                <c:pt idx="1251">
                  <c:v>97.521286010742188</c:v>
                </c:pt>
                <c:pt idx="1252">
                  <c:v>97.497879028320313</c:v>
                </c:pt>
                <c:pt idx="1253">
                  <c:v>97.475799560546875</c:v>
                </c:pt>
                <c:pt idx="1254">
                  <c:v>97.4547119140625</c:v>
                </c:pt>
                <c:pt idx="1255">
                  <c:v>97.434066772460938</c:v>
                </c:pt>
                <c:pt idx="1256">
                  <c:v>97.414291381835938</c:v>
                </c:pt>
                <c:pt idx="1257">
                  <c:v>97.395133972167969</c:v>
                </c:pt>
                <c:pt idx="1258">
                  <c:v>97.375961303710938</c:v>
                </c:pt>
                <c:pt idx="1259">
                  <c:v>97.356819152832031</c:v>
                </c:pt>
                <c:pt idx="1260">
                  <c:v>97.338134765625</c:v>
                </c:pt>
                <c:pt idx="1261">
                  <c:v>97.319412231445313</c:v>
                </c:pt>
                <c:pt idx="1262">
                  <c:v>97.300727844238281</c:v>
                </c:pt>
                <c:pt idx="1263">
                  <c:v>97.281356811523438</c:v>
                </c:pt>
                <c:pt idx="1264">
                  <c:v>97.262199401855469</c:v>
                </c:pt>
                <c:pt idx="1265">
                  <c:v>97.242362976074219</c:v>
                </c:pt>
                <c:pt idx="1266">
                  <c:v>97.22235107421875</c:v>
                </c:pt>
                <c:pt idx="1267">
                  <c:v>97.202255249023438</c:v>
                </c:pt>
                <c:pt idx="1268">
                  <c:v>97.182235717773438</c:v>
                </c:pt>
                <c:pt idx="1269">
                  <c:v>97.160713195800781</c:v>
                </c:pt>
                <c:pt idx="1270">
                  <c:v>97.139022827148438</c:v>
                </c:pt>
                <c:pt idx="1271">
                  <c:v>97.116737365722656</c:v>
                </c:pt>
                <c:pt idx="1272">
                  <c:v>97.09429931640625</c:v>
                </c:pt>
                <c:pt idx="1273">
                  <c:v>97.071945190429688</c:v>
                </c:pt>
                <c:pt idx="1274">
                  <c:v>97.050514221191406</c:v>
                </c:pt>
                <c:pt idx="1275">
                  <c:v>97.0284423828125</c:v>
                </c:pt>
                <c:pt idx="1276">
                  <c:v>97.006134033203125</c:v>
                </c:pt>
                <c:pt idx="1277">
                  <c:v>96.983673095703125</c:v>
                </c:pt>
                <c:pt idx="1278">
                  <c:v>96.960586547851563</c:v>
                </c:pt>
                <c:pt idx="1279">
                  <c:v>96.936996459960938</c:v>
                </c:pt>
                <c:pt idx="1280">
                  <c:v>96.913528442382813</c:v>
                </c:pt>
                <c:pt idx="1281">
                  <c:v>96.890045166015625</c:v>
                </c:pt>
                <c:pt idx="1282">
                  <c:v>96.865463256835938</c:v>
                </c:pt>
                <c:pt idx="1283">
                  <c:v>96.840606689453125</c:v>
                </c:pt>
                <c:pt idx="1284">
                  <c:v>96.815109252929688</c:v>
                </c:pt>
                <c:pt idx="1285">
                  <c:v>96.789443969726563</c:v>
                </c:pt>
                <c:pt idx="1286">
                  <c:v>96.763442993164063</c:v>
                </c:pt>
                <c:pt idx="1287">
                  <c:v>96.738021850585938</c:v>
                </c:pt>
                <c:pt idx="1288">
                  <c:v>96.712722778320313</c:v>
                </c:pt>
                <c:pt idx="1289">
                  <c:v>96.68817138671875</c:v>
                </c:pt>
                <c:pt idx="1290">
                  <c:v>96.663383483886719</c:v>
                </c:pt>
                <c:pt idx="1291">
                  <c:v>96.639442443847656</c:v>
                </c:pt>
                <c:pt idx="1292">
                  <c:v>96.61578369140625</c:v>
                </c:pt>
                <c:pt idx="1293">
                  <c:v>96.5927734375</c:v>
                </c:pt>
                <c:pt idx="1294">
                  <c:v>96.570137023925781</c:v>
                </c:pt>
                <c:pt idx="1295">
                  <c:v>96.548568725585938</c:v>
                </c:pt>
                <c:pt idx="1296">
                  <c:v>96.527053833007813</c:v>
                </c:pt>
                <c:pt idx="1297">
                  <c:v>96.505874633789063</c:v>
                </c:pt>
                <c:pt idx="1298">
                  <c:v>96.484992980957031</c:v>
                </c:pt>
                <c:pt idx="1299">
                  <c:v>96.463333129882813</c:v>
                </c:pt>
                <c:pt idx="1300">
                  <c:v>96.440879821777344</c:v>
                </c:pt>
                <c:pt idx="1301">
                  <c:v>96.418449401855469</c:v>
                </c:pt>
                <c:pt idx="1302">
                  <c:v>96.395988464355469</c:v>
                </c:pt>
                <c:pt idx="1303">
                  <c:v>96.373382568359375</c:v>
                </c:pt>
                <c:pt idx="1304">
                  <c:v>96.351356506347656</c:v>
                </c:pt>
                <c:pt idx="1305">
                  <c:v>96.329826354980469</c:v>
                </c:pt>
                <c:pt idx="1306">
                  <c:v>96.307693481445313</c:v>
                </c:pt>
                <c:pt idx="1307">
                  <c:v>96.285079956054688</c:v>
                </c:pt>
                <c:pt idx="1308">
                  <c:v>96.262596130371094</c:v>
                </c:pt>
                <c:pt idx="1309">
                  <c:v>96.239830017089844</c:v>
                </c:pt>
                <c:pt idx="1310">
                  <c:v>96.216758728027344</c:v>
                </c:pt>
                <c:pt idx="1311">
                  <c:v>96.194007873535156</c:v>
                </c:pt>
                <c:pt idx="1312">
                  <c:v>96.170928955078125</c:v>
                </c:pt>
                <c:pt idx="1313">
                  <c:v>96.147140502929688</c:v>
                </c:pt>
                <c:pt idx="1314">
                  <c:v>96.122734069824219</c:v>
                </c:pt>
                <c:pt idx="1315">
                  <c:v>96.098014831542969</c:v>
                </c:pt>
                <c:pt idx="1316">
                  <c:v>96.072799682617188</c:v>
                </c:pt>
                <c:pt idx="1317">
                  <c:v>96.0474853515625</c:v>
                </c:pt>
                <c:pt idx="1318">
                  <c:v>96.021995544433594</c:v>
                </c:pt>
                <c:pt idx="1319">
                  <c:v>95.99652099609375</c:v>
                </c:pt>
                <c:pt idx="1320">
                  <c:v>95.971038818359375</c:v>
                </c:pt>
                <c:pt idx="1321">
                  <c:v>95.94561767578125</c:v>
                </c:pt>
                <c:pt idx="1322">
                  <c:v>95.920814514160156</c:v>
                </c:pt>
                <c:pt idx="1323">
                  <c:v>95.896827697753906</c:v>
                </c:pt>
                <c:pt idx="1324">
                  <c:v>95.872825622558594</c:v>
                </c:pt>
                <c:pt idx="1325">
                  <c:v>95.849647521972656</c:v>
                </c:pt>
                <c:pt idx="1326">
                  <c:v>95.826980590820313</c:v>
                </c:pt>
                <c:pt idx="1327">
                  <c:v>95.804222106933594</c:v>
                </c:pt>
                <c:pt idx="1328">
                  <c:v>95.781341552734375</c:v>
                </c:pt>
                <c:pt idx="1329">
                  <c:v>95.758094787597656</c:v>
                </c:pt>
                <c:pt idx="1330">
                  <c:v>95.734092712402344</c:v>
                </c:pt>
                <c:pt idx="1331">
                  <c:v>95.710380554199219</c:v>
                </c:pt>
                <c:pt idx="1332">
                  <c:v>95.686920166015625</c:v>
                </c:pt>
                <c:pt idx="1333">
                  <c:v>95.663795471191406</c:v>
                </c:pt>
                <c:pt idx="1334">
                  <c:v>95.64166259765625</c:v>
                </c:pt>
                <c:pt idx="1335">
                  <c:v>95.620643615722656</c:v>
                </c:pt>
                <c:pt idx="1336">
                  <c:v>95.599014282226563</c:v>
                </c:pt>
                <c:pt idx="1337">
                  <c:v>95.577468872070313</c:v>
                </c:pt>
                <c:pt idx="1338">
                  <c:v>95.555519104003906</c:v>
                </c:pt>
                <c:pt idx="1339">
                  <c:v>95.533248901367188</c:v>
                </c:pt>
                <c:pt idx="1340">
                  <c:v>95.510200500488281</c:v>
                </c:pt>
                <c:pt idx="1341">
                  <c:v>95.487930297851563</c:v>
                </c:pt>
                <c:pt idx="1342">
                  <c:v>95.465530395507813</c:v>
                </c:pt>
                <c:pt idx="1343">
                  <c:v>95.442153930664063</c:v>
                </c:pt>
                <c:pt idx="1344">
                  <c:v>95.418609619140625</c:v>
                </c:pt>
                <c:pt idx="1345">
                  <c:v>95.394607543945313</c:v>
                </c:pt>
                <c:pt idx="1346">
                  <c:v>95.369926452636719</c:v>
                </c:pt>
                <c:pt idx="1347">
                  <c:v>95.344757080078125</c:v>
                </c:pt>
                <c:pt idx="1348">
                  <c:v>95.319831848144531</c:v>
                </c:pt>
                <c:pt idx="1349">
                  <c:v>95.294364929199219</c:v>
                </c:pt>
                <c:pt idx="1350">
                  <c:v>95.268547058105469</c:v>
                </c:pt>
                <c:pt idx="1351">
                  <c:v>95.241416931152344</c:v>
                </c:pt>
                <c:pt idx="1352">
                  <c:v>95.213645935058594</c:v>
                </c:pt>
                <c:pt idx="1353">
                  <c:v>95.185287475585938</c:v>
                </c:pt>
                <c:pt idx="1354">
                  <c:v>95.156692504882813</c:v>
                </c:pt>
                <c:pt idx="1355">
                  <c:v>95.127937316894531</c:v>
                </c:pt>
                <c:pt idx="1356">
                  <c:v>95.100143432617188</c:v>
                </c:pt>
                <c:pt idx="1357">
                  <c:v>95.072891235351563</c:v>
                </c:pt>
                <c:pt idx="1358">
                  <c:v>95.044937133789063</c:v>
                </c:pt>
                <c:pt idx="1359">
                  <c:v>95.017539978027344</c:v>
                </c:pt>
                <c:pt idx="1360">
                  <c:v>94.990951538085938</c:v>
                </c:pt>
                <c:pt idx="1361">
                  <c:v>94.965782165527344</c:v>
                </c:pt>
                <c:pt idx="1362">
                  <c:v>94.94183349609375</c:v>
                </c:pt>
                <c:pt idx="1363">
                  <c:v>94.920127868652344</c:v>
                </c:pt>
                <c:pt idx="1364">
                  <c:v>94.899887084960938</c:v>
                </c:pt>
                <c:pt idx="1365">
                  <c:v>94.879676818847656</c:v>
                </c:pt>
                <c:pt idx="1366">
                  <c:v>94.859519958496094</c:v>
                </c:pt>
                <c:pt idx="1367">
                  <c:v>94.838966369628906</c:v>
                </c:pt>
                <c:pt idx="1368">
                  <c:v>94.818000793457031</c:v>
                </c:pt>
                <c:pt idx="1369">
                  <c:v>94.796188354492188</c:v>
                </c:pt>
                <c:pt idx="1370">
                  <c:v>94.774658203125</c:v>
                </c:pt>
                <c:pt idx="1371">
                  <c:v>94.752410888671875</c:v>
                </c:pt>
                <c:pt idx="1372">
                  <c:v>94.729049682617188</c:v>
                </c:pt>
                <c:pt idx="1373">
                  <c:v>94.704849243164063</c:v>
                </c:pt>
                <c:pt idx="1374">
                  <c:v>94.679924011230469</c:v>
                </c:pt>
                <c:pt idx="1375">
                  <c:v>94.654396057128906</c:v>
                </c:pt>
                <c:pt idx="1376">
                  <c:v>94.628555297851563</c:v>
                </c:pt>
                <c:pt idx="1377">
                  <c:v>94.602890014648438</c:v>
                </c:pt>
                <c:pt idx="1378">
                  <c:v>94.577392578125</c:v>
                </c:pt>
                <c:pt idx="1379">
                  <c:v>94.552398681640625</c:v>
                </c:pt>
                <c:pt idx="1380">
                  <c:v>94.5264892578125</c:v>
                </c:pt>
                <c:pt idx="1381">
                  <c:v>94.500564575195313</c:v>
                </c:pt>
                <c:pt idx="1382">
                  <c:v>94.474357604980469</c:v>
                </c:pt>
                <c:pt idx="1383">
                  <c:v>94.447807312011719</c:v>
                </c:pt>
                <c:pt idx="1384">
                  <c:v>94.421295166015625</c:v>
                </c:pt>
                <c:pt idx="1385">
                  <c:v>94.395469665527344</c:v>
                </c:pt>
                <c:pt idx="1386">
                  <c:v>94.369827270507813</c:v>
                </c:pt>
                <c:pt idx="1387">
                  <c:v>94.343368530273438</c:v>
                </c:pt>
                <c:pt idx="1388">
                  <c:v>94.316390991210938</c:v>
                </c:pt>
                <c:pt idx="1389">
                  <c:v>94.289253234863281</c:v>
                </c:pt>
                <c:pt idx="1390">
                  <c:v>94.261703491210938</c:v>
                </c:pt>
                <c:pt idx="1391">
                  <c:v>94.233779907226563</c:v>
                </c:pt>
                <c:pt idx="1392">
                  <c:v>94.206092834472656</c:v>
                </c:pt>
                <c:pt idx="1393">
                  <c:v>94.178535461425781</c:v>
                </c:pt>
                <c:pt idx="1394">
                  <c:v>94.151191711425781</c:v>
                </c:pt>
                <c:pt idx="1395">
                  <c:v>94.124420166015625</c:v>
                </c:pt>
                <c:pt idx="1396">
                  <c:v>94.097770690917969</c:v>
                </c:pt>
                <c:pt idx="1397">
                  <c:v>94.071975708007813</c:v>
                </c:pt>
                <c:pt idx="1398">
                  <c:v>94.04779052734375</c:v>
                </c:pt>
                <c:pt idx="1399">
                  <c:v>94.02435302734375</c:v>
                </c:pt>
                <c:pt idx="1400">
                  <c:v>94.001457214355469</c:v>
                </c:pt>
                <c:pt idx="1401">
                  <c:v>93.979415893554688</c:v>
                </c:pt>
                <c:pt idx="1402">
                  <c:v>93.957389831542969</c:v>
                </c:pt>
                <c:pt idx="1403">
                  <c:v>93.935531616210938</c:v>
                </c:pt>
                <c:pt idx="1404">
                  <c:v>93.913963317871094</c:v>
                </c:pt>
                <c:pt idx="1405">
                  <c:v>93.892593383789063</c:v>
                </c:pt>
                <c:pt idx="1406">
                  <c:v>93.871208190917969</c:v>
                </c:pt>
                <c:pt idx="1407">
                  <c:v>93.850227355957031</c:v>
                </c:pt>
                <c:pt idx="1408">
                  <c:v>93.828887939453125</c:v>
                </c:pt>
                <c:pt idx="1409">
                  <c:v>93.806449890136719</c:v>
                </c:pt>
                <c:pt idx="1410">
                  <c:v>93.783599853515625</c:v>
                </c:pt>
                <c:pt idx="1411">
                  <c:v>93.760093688964844</c:v>
                </c:pt>
                <c:pt idx="1412">
                  <c:v>93.735710144042969</c:v>
                </c:pt>
                <c:pt idx="1413">
                  <c:v>93.71087646484375</c:v>
                </c:pt>
                <c:pt idx="1414">
                  <c:v>93.686027526855469</c:v>
                </c:pt>
                <c:pt idx="1415">
                  <c:v>93.660728454589844</c:v>
                </c:pt>
                <c:pt idx="1416">
                  <c:v>93.63494873046875</c:v>
                </c:pt>
                <c:pt idx="1417">
                  <c:v>93.60833740234375</c:v>
                </c:pt>
                <c:pt idx="1418">
                  <c:v>93.581817626953125</c:v>
                </c:pt>
                <c:pt idx="1419">
                  <c:v>93.555252075195313</c:v>
                </c:pt>
                <c:pt idx="1420">
                  <c:v>93.528488159179688</c:v>
                </c:pt>
                <c:pt idx="1421">
                  <c:v>93.501823425292969</c:v>
                </c:pt>
                <c:pt idx="1422">
                  <c:v>93.476051330566406</c:v>
                </c:pt>
                <c:pt idx="1423">
                  <c:v>93.449592590332031</c:v>
                </c:pt>
                <c:pt idx="1424">
                  <c:v>93.423454284667969</c:v>
                </c:pt>
                <c:pt idx="1425">
                  <c:v>93.397132873535156</c:v>
                </c:pt>
                <c:pt idx="1426">
                  <c:v>93.370719909667969</c:v>
                </c:pt>
                <c:pt idx="1427">
                  <c:v>93.344253540039063</c:v>
                </c:pt>
                <c:pt idx="1428">
                  <c:v>93.318260192871094</c:v>
                </c:pt>
                <c:pt idx="1429">
                  <c:v>93.291740417480469</c:v>
                </c:pt>
                <c:pt idx="1430">
                  <c:v>93.264999389648438</c:v>
                </c:pt>
                <c:pt idx="1431">
                  <c:v>93.238388061523438</c:v>
                </c:pt>
                <c:pt idx="1432">
                  <c:v>93.212028503417969</c:v>
                </c:pt>
                <c:pt idx="1433">
                  <c:v>93.186065673828125</c:v>
                </c:pt>
                <c:pt idx="1434">
                  <c:v>93.160438537597656</c:v>
                </c:pt>
                <c:pt idx="1435">
                  <c:v>93.135505676269531</c:v>
                </c:pt>
                <c:pt idx="1436">
                  <c:v>93.1104736328125</c:v>
                </c:pt>
                <c:pt idx="1437">
                  <c:v>93.085296630859375</c:v>
                </c:pt>
                <c:pt idx="1438">
                  <c:v>93.060348510742188</c:v>
                </c:pt>
                <c:pt idx="1439">
                  <c:v>93.035560607910156</c:v>
                </c:pt>
                <c:pt idx="1440">
                  <c:v>93.010635375976563</c:v>
                </c:pt>
                <c:pt idx="1441">
                  <c:v>92.986289978027344</c:v>
                </c:pt>
                <c:pt idx="1442">
                  <c:v>92.962127685546875</c:v>
                </c:pt>
                <c:pt idx="1443">
                  <c:v>92.937942504882813</c:v>
                </c:pt>
                <c:pt idx="1444">
                  <c:v>92.912834167480469</c:v>
                </c:pt>
                <c:pt idx="1445">
                  <c:v>92.887237548828125</c:v>
                </c:pt>
                <c:pt idx="1446">
                  <c:v>92.861335754394531</c:v>
                </c:pt>
                <c:pt idx="1447">
                  <c:v>92.8353271484375</c:v>
                </c:pt>
                <c:pt idx="1448">
                  <c:v>92.809333801269531</c:v>
                </c:pt>
                <c:pt idx="1449">
                  <c:v>92.783447265625</c:v>
                </c:pt>
                <c:pt idx="1450">
                  <c:v>92.757537841796875</c:v>
                </c:pt>
                <c:pt idx="1451">
                  <c:v>92.7313232421875</c:v>
                </c:pt>
                <c:pt idx="1452">
                  <c:v>92.704734802246094</c:v>
                </c:pt>
                <c:pt idx="1453">
                  <c:v>92.677902221679688</c:v>
                </c:pt>
                <c:pt idx="1454">
                  <c:v>92.651725769042969</c:v>
                </c:pt>
                <c:pt idx="1455">
                  <c:v>92.626579284667969</c:v>
                </c:pt>
                <c:pt idx="1456">
                  <c:v>92.602088928222656</c:v>
                </c:pt>
                <c:pt idx="1457">
                  <c:v>92.577934265136719</c:v>
                </c:pt>
                <c:pt idx="1458">
                  <c:v>92.553848266601563</c:v>
                </c:pt>
                <c:pt idx="1459">
                  <c:v>92.529922485351563</c:v>
                </c:pt>
                <c:pt idx="1460">
                  <c:v>92.506011962890625</c:v>
                </c:pt>
                <c:pt idx="1461">
                  <c:v>92.482307434082031</c:v>
                </c:pt>
                <c:pt idx="1462">
                  <c:v>92.459297180175781</c:v>
                </c:pt>
                <c:pt idx="1463">
                  <c:v>92.436729431152344</c:v>
                </c:pt>
                <c:pt idx="1464">
                  <c:v>92.414558410644531</c:v>
                </c:pt>
                <c:pt idx="1465">
                  <c:v>92.392166137695313</c:v>
                </c:pt>
                <c:pt idx="1466">
                  <c:v>92.369621276855469</c:v>
                </c:pt>
                <c:pt idx="1467">
                  <c:v>92.3468017578125</c:v>
                </c:pt>
                <c:pt idx="1468">
                  <c:v>92.323638916015625</c:v>
                </c:pt>
                <c:pt idx="1469">
                  <c:v>92.30023193359375</c:v>
                </c:pt>
                <c:pt idx="1470">
                  <c:v>92.27703857421875</c:v>
                </c:pt>
                <c:pt idx="1471">
                  <c:v>92.254150390625</c:v>
                </c:pt>
                <c:pt idx="1472">
                  <c:v>92.231216430664063</c:v>
                </c:pt>
                <c:pt idx="1473">
                  <c:v>92.208183288574219</c:v>
                </c:pt>
                <c:pt idx="1474">
                  <c:v>92.183624267578125</c:v>
                </c:pt>
                <c:pt idx="1475">
                  <c:v>92.15802001953125</c:v>
                </c:pt>
                <c:pt idx="1476">
                  <c:v>92.131690979003906</c:v>
                </c:pt>
                <c:pt idx="1477">
                  <c:v>92.1046142578125</c:v>
                </c:pt>
                <c:pt idx="1478">
                  <c:v>92.077018737792969</c:v>
                </c:pt>
                <c:pt idx="1479">
                  <c:v>92.049720764160156</c:v>
                </c:pt>
                <c:pt idx="1480">
                  <c:v>92.022483825683594</c:v>
                </c:pt>
                <c:pt idx="1481">
                  <c:v>91.995658874511719</c:v>
                </c:pt>
                <c:pt idx="1482">
                  <c:v>91.968521118164063</c:v>
                </c:pt>
                <c:pt idx="1483">
                  <c:v>91.941650390625</c:v>
                </c:pt>
                <c:pt idx="1484">
                  <c:v>91.915748596191406</c:v>
                </c:pt>
                <c:pt idx="1485">
                  <c:v>91.890296936035156</c:v>
                </c:pt>
                <c:pt idx="1486">
                  <c:v>91.864402770996094</c:v>
                </c:pt>
                <c:pt idx="1487">
                  <c:v>91.83843994140625</c:v>
                </c:pt>
                <c:pt idx="1488">
                  <c:v>91.81268310546875</c:v>
                </c:pt>
                <c:pt idx="1489">
                  <c:v>91.786582946777344</c:v>
                </c:pt>
                <c:pt idx="1490">
                  <c:v>91.760635375976563</c:v>
                </c:pt>
                <c:pt idx="1491">
                  <c:v>91.735214233398438</c:v>
                </c:pt>
                <c:pt idx="1492">
                  <c:v>91.710479736328125</c:v>
                </c:pt>
                <c:pt idx="1493">
                  <c:v>91.685783386230469</c:v>
                </c:pt>
                <c:pt idx="1494">
                  <c:v>91.660881042480469</c:v>
                </c:pt>
                <c:pt idx="1495">
                  <c:v>91.636177062988281</c:v>
                </c:pt>
                <c:pt idx="1496">
                  <c:v>91.611106872558594</c:v>
                </c:pt>
                <c:pt idx="1497">
                  <c:v>91.585899353027344</c:v>
                </c:pt>
                <c:pt idx="1498">
                  <c:v>91.561065673828125</c:v>
                </c:pt>
                <c:pt idx="1499">
                  <c:v>91.536628723144531</c:v>
                </c:pt>
                <c:pt idx="1500">
                  <c:v>91.512115478515625</c:v>
                </c:pt>
                <c:pt idx="1501">
                  <c:v>91.487205505371094</c:v>
                </c:pt>
                <c:pt idx="1502">
                  <c:v>91.462089538574219</c:v>
                </c:pt>
                <c:pt idx="1503">
                  <c:v>91.436691284179688</c:v>
                </c:pt>
                <c:pt idx="1504">
                  <c:v>91.411285400390625</c:v>
                </c:pt>
                <c:pt idx="1505">
                  <c:v>91.385566711425781</c:v>
                </c:pt>
                <c:pt idx="1506">
                  <c:v>91.360359191894531</c:v>
                </c:pt>
                <c:pt idx="1507">
                  <c:v>91.335235595703125</c:v>
                </c:pt>
                <c:pt idx="1508">
                  <c:v>91.309822082519531</c:v>
                </c:pt>
                <c:pt idx="1509">
                  <c:v>91.284576416015625</c:v>
                </c:pt>
                <c:pt idx="1510">
                  <c:v>91.259040832519531</c:v>
                </c:pt>
                <c:pt idx="1511">
                  <c:v>91.23382568359375</c:v>
                </c:pt>
                <c:pt idx="1512">
                  <c:v>91.209213256835938</c:v>
                </c:pt>
                <c:pt idx="1513">
                  <c:v>91.185348510742188</c:v>
                </c:pt>
                <c:pt idx="1514">
                  <c:v>91.1610107421875</c:v>
                </c:pt>
                <c:pt idx="1515">
                  <c:v>91.136817932128906</c:v>
                </c:pt>
                <c:pt idx="1516">
                  <c:v>91.112480163574219</c:v>
                </c:pt>
                <c:pt idx="1517">
                  <c:v>91.088058471679688</c:v>
                </c:pt>
                <c:pt idx="1518">
                  <c:v>91.06341552734375</c:v>
                </c:pt>
                <c:pt idx="1519">
                  <c:v>91.0394287109375</c:v>
                </c:pt>
                <c:pt idx="1520">
                  <c:v>91.015724182128906</c:v>
                </c:pt>
                <c:pt idx="1521">
                  <c:v>90.992591857910156</c:v>
                </c:pt>
                <c:pt idx="1522">
                  <c:v>90.968940734863281</c:v>
                </c:pt>
                <c:pt idx="1523">
                  <c:v>90.945381164550781</c:v>
                </c:pt>
                <c:pt idx="1524">
                  <c:v>90.921791076660156</c:v>
                </c:pt>
                <c:pt idx="1525">
                  <c:v>90.897628784179688</c:v>
                </c:pt>
                <c:pt idx="1526">
                  <c:v>90.8734130859375</c:v>
                </c:pt>
                <c:pt idx="1527">
                  <c:v>90.849197387695313</c:v>
                </c:pt>
                <c:pt idx="1528">
                  <c:v>90.825065612792969</c:v>
                </c:pt>
                <c:pt idx="1529">
                  <c:v>90.800445556640625</c:v>
                </c:pt>
                <c:pt idx="1530">
                  <c:v>90.775039672851563</c:v>
                </c:pt>
                <c:pt idx="1531">
                  <c:v>90.749092102050781</c:v>
                </c:pt>
                <c:pt idx="1532">
                  <c:v>90.72332763671875</c:v>
                </c:pt>
                <c:pt idx="1533">
                  <c:v>90.697402954101563</c:v>
                </c:pt>
                <c:pt idx="1534">
                  <c:v>90.671516418457031</c:v>
                </c:pt>
                <c:pt idx="1535">
                  <c:v>90.646591186523438</c:v>
                </c:pt>
                <c:pt idx="1536">
                  <c:v>90.6217041015625</c:v>
                </c:pt>
                <c:pt idx="1537">
                  <c:v>90.596580505371094</c:v>
                </c:pt>
                <c:pt idx="1538">
                  <c:v>90.571540832519531</c:v>
                </c:pt>
                <c:pt idx="1539">
                  <c:v>90.546043395996094</c:v>
                </c:pt>
                <c:pt idx="1540">
                  <c:v>90.520606994628906</c:v>
                </c:pt>
                <c:pt idx="1541">
                  <c:v>90.495643615722656</c:v>
                </c:pt>
                <c:pt idx="1542">
                  <c:v>90.471031188964844</c:v>
                </c:pt>
                <c:pt idx="1543">
                  <c:v>90.445999145507813</c:v>
                </c:pt>
                <c:pt idx="1544">
                  <c:v>90.420768737792969</c:v>
                </c:pt>
                <c:pt idx="1545">
                  <c:v>90.395675659179688</c:v>
                </c:pt>
                <c:pt idx="1546">
                  <c:v>90.370452880859375</c:v>
                </c:pt>
                <c:pt idx="1547">
                  <c:v>90.34515380859375</c:v>
                </c:pt>
                <c:pt idx="1548">
                  <c:v>90.319969177246094</c:v>
                </c:pt>
                <c:pt idx="1549">
                  <c:v>90.295585632324219</c:v>
                </c:pt>
                <c:pt idx="1550">
                  <c:v>90.2711181640625</c:v>
                </c:pt>
                <c:pt idx="1551">
                  <c:v>90.246444702148438</c:v>
                </c:pt>
                <c:pt idx="1552">
                  <c:v>90.221794128417969</c:v>
                </c:pt>
                <c:pt idx="1553">
                  <c:v>90.197341918945313</c:v>
                </c:pt>
                <c:pt idx="1554">
                  <c:v>90.173042297363281</c:v>
                </c:pt>
                <c:pt idx="1555">
                  <c:v>90.149139404296875</c:v>
                </c:pt>
                <c:pt idx="1556">
                  <c:v>90.12591552734375</c:v>
                </c:pt>
                <c:pt idx="1557">
                  <c:v>90.102882385253906</c:v>
                </c:pt>
                <c:pt idx="1558">
                  <c:v>90.080108642578125</c:v>
                </c:pt>
                <c:pt idx="1559">
                  <c:v>90.056503295898438</c:v>
                </c:pt>
                <c:pt idx="1560">
                  <c:v>90.032920837402344</c:v>
                </c:pt>
                <c:pt idx="1561">
                  <c:v>90.009292602539063</c:v>
                </c:pt>
                <c:pt idx="1562">
                  <c:v>89.985618591308594</c:v>
                </c:pt>
                <c:pt idx="1563">
                  <c:v>89.961822509765625</c:v>
                </c:pt>
                <c:pt idx="1564">
                  <c:v>89.938751220703125</c:v>
                </c:pt>
                <c:pt idx="1565">
                  <c:v>89.915489196777344</c:v>
                </c:pt>
                <c:pt idx="1566">
                  <c:v>89.891899108886719</c:v>
                </c:pt>
                <c:pt idx="1567">
                  <c:v>89.868179321289063</c:v>
                </c:pt>
                <c:pt idx="1568">
                  <c:v>89.84454345703125</c:v>
                </c:pt>
                <c:pt idx="1569">
                  <c:v>89.820884704589844</c:v>
                </c:pt>
                <c:pt idx="1570">
                  <c:v>89.797515869140625</c:v>
                </c:pt>
                <c:pt idx="1571">
                  <c:v>89.774482727050781</c:v>
                </c:pt>
                <c:pt idx="1572">
                  <c:v>89.751121520996094</c:v>
                </c:pt>
                <c:pt idx="1573">
                  <c:v>89.727218627929688</c:v>
                </c:pt>
                <c:pt idx="1574">
                  <c:v>89.702690124511719</c:v>
                </c:pt>
                <c:pt idx="1575">
                  <c:v>89.677833557128906</c:v>
                </c:pt>
                <c:pt idx="1576">
                  <c:v>89.652610778808594</c:v>
                </c:pt>
                <c:pt idx="1577">
                  <c:v>89.627433776855469</c:v>
                </c:pt>
                <c:pt idx="1578">
                  <c:v>89.602569580078125</c:v>
                </c:pt>
                <c:pt idx="1579">
                  <c:v>89.577651977539063</c:v>
                </c:pt>
                <c:pt idx="1580">
                  <c:v>89.549530029296875</c:v>
                </c:pt>
                <c:pt idx="1581">
                  <c:v>89.516372680664063</c:v>
                </c:pt>
                <c:pt idx="1582">
                  <c:v>89.475830078125</c:v>
                </c:pt>
                <c:pt idx="1583">
                  <c:v>89.428916931152344</c:v>
                </c:pt>
                <c:pt idx="1584">
                  <c:v>89.379074096679688</c:v>
                </c:pt>
                <c:pt idx="1585">
                  <c:v>89.333564758300781</c:v>
                </c:pt>
                <c:pt idx="1586">
                  <c:v>89.297233581542969</c:v>
                </c:pt>
                <c:pt idx="1587">
                  <c:v>89.274208068847656</c:v>
                </c:pt>
                <c:pt idx="1588">
                  <c:v>89.265144348144531</c:v>
                </c:pt>
                <c:pt idx="1589">
                  <c:v>89.265144348144531</c:v>
                </c:pt>
                <c:pt idx="1590">
                  <c:v>89.270256042480469</c:v>
                </c:pt>
                <c:pt idx="1591">
                  <c:v>89.275146484375</c:v>
                </c:pt>
                <c:pt idx="1592">
                  <c:v>89.275146484375</c:v>
                </c:pt>
                <c:pt idx="1593">
                  <c:v>89.272048950195313</c:v>
                </c:pt>
                <c:pt idx="1594">
                  <c:v>89.261589050292969</c:v>
                </c:pt>
                <c:pt idx="1595">
                  <c:v>89.245140075683594</c:v>
                </c:pt>
                <c:pt idx="1596">
                  <c:v>89.224205017089844</c:v>
                </c:pt>
                <c:pt idx="1597">
                  <c:v>89.199211120605469</c:v>
                </c:pt>
                <c:pt idx="1598">
                  <c:v>89.171485900878906</c:v>
                </c:pt>
                <c:pt idx="1599">
                  <c:v>89.141769409179688</c:v>
                </c:pt>
                <c:pt idx="1600">
                  <c:v>89.110809326171875</c:v>
                </c:pt>
                <c:pt idx="1601">
                  <c:v>89.079147338867188</c:v>
                </c:pt>
                <c:pt idx="1602">
                  <c:v>89.04718017578125</c:v>
                </c:pt>
                <c:pt idx="1603">
                  <c:v>89.014381408691406</c:v>
                </c:pt>
                <c:pt idx="1604">
                  <c:v>88.981697082519531</c:v>
                </c:pt>
                <c:pt idx="1605">
                  <c:v>88.949264526367188</c:v>
                </c:pt>
                <c:pt idx="1606">
                  <c:v>88.917106628417969</c:v>
                </c:pt>
                <c:pt idx="1607">
                  <c:v>88.886367797851563</c:v>
                </c:pt>
                <c:pt idx="1608">
                  <c:v>88.857673645019531</c:v>
                </c:pt>
                <c:pt idx="1609">
                  <c:v>88.830039978027344</c:v>
                </c:pt>
                <c:pt idx="1610">
                  <c:v>88.80438232421875</c:v>
                </c:pt>
                <c:pt idx="1611">
                  <c:v>88.780181884765625</c:v>
                </c:pt>
                <c:pt idx="1612">
                  <c:v>88.75714111328125</c:v>
                </c:pt>
                <c:pt idx="1613">
                  <c:v>88.735420227050781</c:v>
                </c:pt>
                <c:pt idx="1614">
                  <c:v>88.715469360351563</c:v>
                </c:pt>
                <c:pt idx="1615">
                  <c:v>88.696151733398438</c:v>
                </c:pt>
                <c:pt idx="1616">
                  <c:v>88.677650451660156</c:v>
                </c:pt>
                <c:pt idx="1617">
                  <c:v>88.660064697265625</c:v>
                </c:pt>
                <c:pt idx="1618">
                  <c:v>88.642196655273438</c:v>
                </c:pt>
                <c:pt idx="1619">
                  <c:v>88.623626708984375</c:v>
                </c:pt>
                <c:pt idx="1620">
                  <c:v>88.605049133300781</c:v>
                </c:pt>
                <c:pt idx="1621">
                  <c:v>88.586128234863281</c:v>
                </c:pt>
                <c:pt idx="1622">
                  <c:v>88.566513061523438</c:v>
                </c:pt>
                <c:pt idx="1623">
                  <c:v>88.546394348144531</c:v>
                </c:pt>
                <c:pt idx="1624">
                  <c:v>88.526252746582031</c:v>
                </c:pt>
                <c:pt idx="1625">
                  <c:v>88.505134582519531</c:v>
                </c:pt>
                <c:pt idx="1626">
                  <c:v>88.482002258300781</c:v>
                </c:pt>
                <c:pt idx="1627">
                  <c:v>88.457466125488281</c:v>
                </c:pt>
                <c:pt idx="1628">
                  <c:v>88.431808471679688</c:v>
                </c:pt>
                <c:pt idx="1629">
                  <c:v>88.405342102050781</c:v>
                </c:pt>
                <c:pt idx="1630">
                  <c:v>88.378318786621094</c:v>
                </c:pt>
                <c:pt idx="1631">
                  <c:v>88.351608276367188</c:v>
                </c:pt>
                <c:pt idx="1632">
                  <c:v>88.322998046875</c:v>
                </c:pt>
                <c:pt idx="1633">
                  <c:v>88.292396545410156</c:v>
                </c:pt>
                <c:pt idx="1634">
                  <c:v>88.261238098144531</c:v>
                </c:pt>
                <c:pt idx="1635">
                  <c:v>88.229690551757813</c:v>
                </c:pt>
                <c:pt idx="1636">
                  <c:v>88.199897766113281</c:v>
                </c:pt>
                <c:pt idx="1637">
                  <c:v>88.173797607421875</c:v>
                </c:pt>
                <c:pt idx="1638">
                  <c:v>88.151969909667969</c:v>
                </c:pt>
                <c:pt idx="1639">
                  <c:v>88.133445739746094</c:v>
                </c:pt>
                <c:pt idx="1640">
                  <c:v>88.117416381835938</c:v>
                </c:pt>
                <c:pt idx="1641">
                  <c:v>88.100975036621094</c:v>
                </c:pt>
                <c:pt idx="1642">
                  <c:v>88.083549499511719</c:v>
                </c:pt>
                <c:pt idx="1643">
                  <c:v>88.067024230957031</c:v>
                </c:pt>
                <c:pt idx="1644">
                  <c:v>88.050834655761719</c:v>
                </c:pt>
                <c:pt idx="1645">
                  <c:v>88.034469604492188</c:v>
                </c:pt>
                <c:pt idx="1646">
                  <c:v>88.01641845703125</c:v>
                </c:pt>
                <c:pt idx="1647">
                  <c:v>87.997833251953125</c:v>
                </c:pt>
                <c:pt idx="1648">
                  <c:v>87.976409912109375</c:v>
                </c:pt>
                <c:pt idx="1649">
                  <c:v>87.951881408691406</c:v>
                </c:pt>
                <c:pt idx="1650">
                  <c:v>87.92340087890625</c:v>
                </c:pt>
                <c:pt idx="1651">
                  <c:v>87.89447021484375</c:v>
                </c:pt>
                <c:pt idx="1652">
                  <c:v>87.864906311035156</c:v>
                </c:pt>
                <c:pt idx="1653">
                  <c:v>87.835075378417969</c:v>
                </c:pt>
                <c:pt idx="1654">
                  <c:v>87.805831909179688</c:v>
                </c:pt>
                <c:pt idx="1655">
                  <c:v>87.778411865234375</c:v>
                </c:pt>
                <c:pt idx="1656">
                  <c:v>87.751724243164063</c:v>
                </c:pt>
                <c:pt idx="1657">
                  <c:v>87.726608276367188</c:v>
                </c:pt>
                <c:pt idx="1658">
                  <c:v>87.702835083007813</c:v>
                </c:pt>
                <c:pt idx="1659">
                  <c:v>87.679985046386719</c:v>
                </c:pt>
                <c:pt idx="1660">
                  <c:v>87.658554077148438</c:v>
                </c:pt>
                <c:pt idx="1661">
                  <c:v>87.638717651367188</c:v>
                </c:pt>
                <c:pt idx="1662">
                  <c:v>87.619522094726563</c:v>
                </c:pt>
                <c:pt idx="1663">
                  <c:v>87.60076904296875</c:v>
                </c:pt>
                <c:pt idx="1664">
                  <c:v>87.582267761230469</c:v>
                </c:pt>
                <c:pt idx="1665">
                  <c:v>87.563240051269531</c:v>
                </c:pt>
                <c:pt idx="1666">
                  <c:v>87.544013977050781</c:v>
                </c:pt>
                <c:pt idx="1667">
                  <c:v>87.524635314941406</c:v>
                </c:pt>
                <c:pt idx="1668">
                  <c:v>87.504562377929688</c:v>
                </c:pt>
                <c:pt idx="1669">
                  <c:v>87.484451293945313</c:v>
                </c:pt>
                <c:pt idx="1670">
                  <c:v>87.464271545410156</c:v>
                </c:pt>
                <c:pt idx="1671">
                  <c:v>87.443183898925781</c:v>
                </c:pt>
                <c:pt idx="1672">
                  <c:v>87.421394348144531</c:v>
                </c:pt>
                <c:pt idx="1673">
                  <c:v>87.398208618164063</c:v>
                </c:pt>
                <c:pt idx="1674">
                  <c:v>87.374107360839844</c:v>
                </c:pt>
                <c:pt idx="1675">
                  <c:v>87.348556518554688</c:v>
                </c:pt>
                <c:pt idx="1676">
                  <c:v>87.322311401367188</c:v>
                </c:pt>
                <c:pt idx="1677">
                  <c:v>87.295356750488281</c:v>
                </c:pt>
                <c:pt idx="1678">
                  <c:v>87.268630981445313</c:v>
                </c:pt>
                <c:pt idx="1679">
                  <c:v>87.241996765136719</c:v>
                </c:pt>
                <c:pt idx="1680">
                  <c:v>87.215019226074219</c:v>
                </c:pt>
                <c:pt idx="1681">
                  <c:v>87.187942504882813</c:v>
                </c:pt>
                <c:pt idx="1682">
                  <c:v>87.161048889160156</c:v>
                </c:pt>
                <c:pt idx="1683">
                  <c:v>87.134796142578125</c:v>
                </c:pt>
                <c:pt idx="1684">
                  <c:v>87.109397888183594</c:v>
                </c:pt>
                <c:pt idx="1685">
                  <c:v>87.085159301757813</c:v>
                </c:pt>
                <c:pt idx="1686">
                  <c:v>87.062652587890625</c:v>
                </c:pt>
                <c:pt idx="1687">
                  <c:v>87.040908813476563</c:v>
                </c:pt>
                <c:pt idx="1688">
                  <c:v>87.019088745117188</c:v>
                </c:pt>
                <c:pt idx="1689">
                  <c:v>86.997543334960938</c:v>
                </c:pt>
                <c:pt idx="1690">
                  <c:v>86.976829528808594</c:v>
                </c:pt>
                <c:pt idx="1691">
                  <c:v>86.956451416015625</c:v>
                </c:pt>
                <c:pt idx="1692">
                  <c:v>86.936614990234375</c:v>
                </c:pt>
                <c:pt idx="1693">
                  <c:v>86.91778564453125</c:v>
                </c:pt>
                <c:pt idx="1694">
                  <c:v>86.899345397949219</c:v>
                </c:pt>
                <c:pt idx="1695">
                  <c:v>86.880851745605469</c:v>
                </c:pt>
                <c:pt idx="1696">
                  <c:v>86.860580444335938</c:v>
                </c:pt>
                <c:pt idx="1697">
                  <c:v>86.843276977539063</c:v>
                </c:pt>
                <c:pt idx="1698">
                  <c:v>86.822990417480469</c:v>
                </c:pt>
                <c:pt idx="1699">
                  <c:v>86.802162170410156</c:v>
                </c:pt>
                <c:pt idx="1700">
                  <c:v>86.78106689453125</c:v>
                </c:pt>
                <c:pt idx="1701">
                  <c:v>86.761322021484375</c:v>
                </c:pt>
                <c:pt idx="1702">
                  <c:v>86.736106872558594</c:v>
                </c:pt>
                <c:pt idx="1703">
                  <c:v>86.715713500976563</c:v>
                </c:pt>
                <c:pt idx="1704">
                  <c:v>86.693595886230469</c:v>
                </c:pt>
                <c:pt idx="1705">
                  <c:v>86.671142578125</c:v>
                </c:pt>
                <c:pt idx="1706">
                  <c:v>86.647575378417969</c:v>
                </c:pt>
                <c:pt idx="1707">
                  <c:v>86.625167846679688</c:v>
                </c:pt>
                <c:pt idx="1708">
                  <c:v>86.600006103515625</c:v>
                </c:pt>
                <c:pt idx="1709">
                  <c:v>86.575920104980469</c:v>
                </c:pt>
                <c:pt idx="1710">
                  <c:v>86.551460266113281</c:v>
                </c:pt>
                <c:pt idx="1711">
                  <c:v>86.527992248535156</c:v>
                </c:pt>
                <c:pt idx="1712">
                  <c:v>86.50457763671875</c:v>
                </c:pt>
                <c:pt idx="1713">
                  <c:v>86.481559753417969</c:v>
                </c:pt>
                <c:pt idx="1714">
                  <c:v>86.457855224609375</c:v>
                </c:pt>
                <c:pt idx="1715">
                  <c:v>86.434280395507813</c:v>
                </c:pt>
                <c:pt idx="1716">
                  <c:v>86.410614013671875</c:v>
                </c:pt>
                <c:pt idx="1717">
                  <c:v>86.387138366699219</c:v>
                </c:pt>
                <c:pt idx="1718">
                  <c:v>86.363868713378906</c:v>
                </c:pt>
                <c:pt idx="1719">
                  <c:v>86.34173583984375</c:v>
                </c:pt>
                <c:pt idx="1720">
                  <c:v>86.320281982421875</c:v>
                </c:pt>
                <c:pt idx="1721">
                  <c:v>86.298858642578125</c:v>
                </c:pt>
                <c:pt idx="1722">
                  <c:v>86.277046203613281</c:v>
                </c:pt>
                <c:pt idx="1723">
                  <c:v>86.255241394042969</c:v>
                </c:pt>
                <c:pt idx="1724">
                  <c:v>86.23358154296875</c:v>
                </c:pt>
                <c:pt idx="1725">
                  <c:v>86.211502075195313</c:v>
                </c:pt>
                <c:pt idx="1726">
                  <c:v>86.189582824707031</c:v>
                </c:pt>
                <c:pt idx="1727">
                  <c:v>86.168670654296875</c:v>
                </c:pt>
                <c:pt idx="1728">
                  <c:v>86.147857666015625</c:v>
                </c:pt>
                <c:pt idx="1729">
                  <c:v>86.127021789550781</c:v>
                </c:pt>
                <c:pt idx="1730">
                  <c:v>86.106224060058594</c:v>
                </c:pt>
                <c:pt idx="1731">
                  <c:v>86.084686279296875</c:v>
                </c:pt>
                <c:pt idx="1732">
                  <c:v>86.063407897949219</c:v>
                </c:pt>
                <c:pt idx="1733">
                  <c:v>86.04217529296875</c:v>
                </c:pt>
                <c:pt idx="1734">
                  <c:v>86.021293640136719</c:v>
                </c:pt>
                <c:pt idx="1735">
                  <c:v>86.000946044921875</c:v>
                </c:pt>
                <c:pt idx="1736">
                  <c:v>85.981559753417969</c:v>
                </c:pt>
                <c:pt idx="1737">
                  <c:v>85.962211608886719</c:v>
                </c:pt>
                <c:pt idx="1738">
                  <c:v>85.942901611328125</c:v>
                </c:pt>
                <c:pt idx="1739">
                  <c:v>85.922683715820313</c:v>
                </c:pt>
                <c:pt idx="1740">
                  <c:v>85.901679992675781</c:v>
                </c:pt>
                <c:pt idx="1741">
                  <c:v>85.880081176757813</c:v>
                </c:pt>
                <c:pt idx="1742">
                  <c:v>85.857742309570313</c:v>
                </c:pt>
                <c:pt idx="1743">
                  <c:v>85.834869384765625</c:v>
                </c:pt>
                <c:pt idx="1744">
                  <c:v>85.81207275390625</c:v>
                </c:pt>
                <c:pt idx="1745">
                  <c:v>85.789756774902344</c:v>
                </c:pt>
                <c:pt idx="1746">
                  <c:v>85.767791748046875</c:v>
                </c:pt>
                <c:pt idx="1747">
                  <c:v>85.745155334472656</c:v>
                </c:pt>
                <c:pt idx="1748">
                  <c:v>85.722068786621094</c:v>
                </c:pt>
                <c:pt idx="1749">
                  <c:v>85.698905944824219</c:v>
                </c:pt>
                <c:pt idx="1750">
                  <c:v>85.675712585449219</c:v>
                </c:pt>
                <c:pt idx="1751">
                  <c:v>85.652145385742188</c:v>
                </c:pt>
                <c:pt idx="1752">
                  <c:v>85.629447937011719</c:v>
                </c:pt>
                <c:pt idx="1753">
                  <c:v>85.607566833496094</c:v>
                </c:pt>
                <c:pt idx="1754">
                  <c:v>85.585769653320313</c:v>
                </c:pt>
                <c:pt idx="1755">
                  <c:v>85.563301086425781</c:v>
                </c:pt>
                <c:pt idx="1756">
                  <c:v>85.540885925292969</c:v>
                </c:pt>
                <c:pt idx="1757">
                  <c:v>85.518623352050781</c:v>
                </c:pt>
                <c:pt idx="1758">
                  <c:v>85.496551513671875</c:v>
                </c:pt>
                <c:pt idx="1759">
                  <c:v>85.474617004394531</c:v>
                </c:pt>
                <c:pt idx="1760">
                  <c:v>85.453475952148438</c:v>
                </c:pt>
                <c:pt idx="1761">
                  <c:v>85.432426452636719</c:v>
                </c:pt>
                <c:pt idx="1762">
                  <c:v>85.411811828613281</c:v>
                </c:pt>
                <c:pt idx="1763">
                  <c:v>85.391098022460938</c:v>
                </c:pt>
                <c:pt idx="1764">
                  <c:v>85.369903564453125</c:v>
                </c:pt>
                <c:pt idx="1765">
                  <c:v>85.348876953125</c:v>
                </c:pt>
                <c:pt idx="1766">
                  <c:v>85.328025817871094</c:v>
                </c:pt>
                <c:pt idx="1767">
                  <c:v>85.307327270507813</c:v>
                </c:pt>
                <c:pt idx="1768">
                  <c:v>85.287200927734375</c:v>
                </c:pt>
                <c:pt idx="1769">
                  <c:v>85.267433166503906</c:v>
                </c:pt>
                <c:pt idx="1770">
                  <c:v>85.247901916503906</c:v>
                </c:pt>
                <c:pt idx="1771">
                  <c:v>85.228607177734375</c:v>
                </c:pt>
                <c:pt idx="1772">
                  <c:v>85.208572387695313</c:v>
                </c:pt>
                <c:pt idx="1773">
                  <c:v>85.188461303710938</c:v>
                </c:pt>
                <c:pt idx="1774">
                  <c:v>85.168632507324219</c:v>
                </c:pt>
                <c:pt idx="1775">
                  <c:v>85.14837646484375</c:v>
                </c:pt>
                <c:pt idx="1776">
                  <c:v>85.128303527832031</c:v>
                </c:pt>
                <c:pt idx="1777">
                  <c:v>85.108802795410156</c:v>
                </c:pt>
                <c:pt idx="1778">
                  <c:v>85.089431762695313</c:v>
                </c:pt>
                <c:pt idx="1779">
                  <c:v>85.070297241210938</c:v>
                </c:pt>
                <c:pt idx="1780">
                  <c:v>85.051589965820313</c:v>
                </c:pt>
                <c:pt idx="1781">
                  <c:v>85.031883239746094</c:v>
                </c:pt>
                <c:pt idx="1782">
                  <c:v>85.011711120605469</c:v>
                </c:pt>
                <c:pt idx="1783">
                  <c:v>84.991569519042969</c:v>
                </c:pt>
                <c:pt idx="1784">
                  <c:v>84.971290588378906</c:v>
                </c:pt>
                <c:pt idx="1785">
                  <c:v>84.951255798339844</c:v>
                </c:pt>
                <c:pt idx="1786">
                  <c:v>84.9317626953125</c:v>
                </c:pt>
                <c:pt idx="1787">
                  <c:v>84.912696838378906</c:v>
                </c:pt>
                <c:pt idx="1788">
                  <c:v>84.893577575683594</c:v>
                </c:pt>
                <c:pt idx="1789">
                  <c:v>84.874061584472656</c:v>
                </c:pt>
                <c:pt idx="1790">
                  <c:v>84.853645324707031</c:v>
                </c:pt>
                <c:pt idx="1791">
                  <c:v>84.832839965820313</c:v>
                </c:pt>
                <c:pt idx="1792">
                  <c:v>84.811813354492188</c:v>
                </c:pt>
                <c:pt idx="1793">
                  <c:v>84.790550231933594</c:v>
                </c:pt>
                <c:pt idx="1794">
                  <c:v>84.769081115722656</c:v>
                </c:pt>
                <c:pt idx="1795">
                  <c:v>84.748054504394531</c:v>
                </c:pt>
                <c:pt idx="1796">
                  <c:v>84.727027893066406</c:v>
                </c:pt>
                <c:pt idx="1797">
                  <c:v>84.706016540527344</c:v>
                </c:pt>
                <c:pt idx="1798">
                  <c:v>84.684051513671875</c:v>
                </c:pt>
                <c:pt idx="1799">
                  <c:v>84.661338806152344</c:v>
                </c:pt>
                <c:pt idx="1800">
                  <c:v>84.63848876953125</c:v>
                </c:pt>
                <c:pt idx="1801">
                  <c:v>84.615463256835938</c:v>
                </c:pt>
                <c:pt idx="1802">
                  <c:v>84.592498779296875</c:v>
                </c:pt>
                <c:pt idx="1803">
                  <c:v>84.570343017578125</c:v>
                </c:pt>
                <c:pt idx="1804">
                  <c:v>84.549003601074219</c:v>
                </c:pt>
                <c:pt idx="1805">
                  <c:v>84.527847290039063</c:v>
                </c:pt>
                <c:pt idx="1806">
                  <c:v>84.506446838378906</c:v>
                </c:pt>
                <c:pt idx="1807">
                  <c:v>84.485054016113281</c:v>
                </c:pt>
                <c:pt idx="1808">
                  <c:v>84.463775634765625</c:v>
                </c:pt>
                <c:pt idx="1809">
                  <c:v>84.442306518554688</c:v>
                </c:pt>
                <c:pt idx="1810">
                  <c:v>84.421211242675781</c:v>
                </c:pt>
                <c:pt idx="1811">
                  <c:v>84.400978088378906</c:v>
                </c:pt>
                <c:pt idx="1812">
                  <c:v>84.380867004394531</c:v>
                </c:pt>
                <c:pt idx="1813">
                  <c:v>84.361175537109375</c:v>
                </c:pt>
                <c:pt idx="1814">
                  <c:v>84.34246826171875</c:v>
                </c:pt>
                <c:pt idx="1815">
                  <c:v>84.323310852050781</c:v>
                </c:pt>
                <c:pt idx="1816">
                  <c:v>84.303932189941406</c:v>
                </c:pt>
                <c:pt idx="1817">
                  <c:v>84.285186767578125</c:v>
                </c:pt>
                <c:pt idx="1818">
                  <c:v>84.266891479492188</c:v>
                </c:pt>
                <c:pt idx="1819">
                  <c:v>84.249160766601563</c:v>
                </c:pt>
                <c:pt idx="1820">
                  <c:v>84.232330322265625</c:v>
                </c:pt>
                <c:pt idx="1821">
                  <c:v>84.216812133789063</c:v>
                </c:pt>
                <c:pt idx="1822">
                  <c:v>84.201187133789063</c:v>
                </c:pt>
                <c:pt idx="1823">
                  <c:v>84.185882568359375</c:v>
                </c:pt>
                <c:pt idx="1824">
                  <c:v>84.170608520507813</c:v>
                </c:pt>
                <c:pt idx="1825">
                  <c:v>84.1546630859375</c:v>
                </c:pt>
                <c:pt idx="1826">
                  <c:v>84.138084411621094</c:v>
                </c:pt>
                <c:pt idx="1827">
                  <c:v>84.121238708496094</c:v>
                </c:pt>
                <c:pt idx="1828">
                  <c:v>84.103614807128906</c:v>
                </c:pt>
                <c:pt idx="1829">
                  <c:v>84.085151672363281</c:v>
                </c:pt>
                <c:pt idx="1830">
                  <c:v>84.066390991210938</c:v>
                </c:pt>
                <c:pt idx="1831">
                  <c:v>84.047264099121094</c:v>
                </c:pt>
                <c:pt idx="1832">
                  <c:v>84.027511596679688</c:v>
                </c:pt>
                <c:pt idx="1833">
                  <c:v>84.007431030273438</c:v>
                </c:pt>
                <c:pt idx="1834">
                  <c:v>83.986640930175781</c:v>
                </c:pt>
                <c:pt idx="1835">
                  <c:v>83.964515686035156</c:v>
                </c:pt>
                <c:pt idx="1836">
                  <c:v>83.942489624023438</c:v>
                </c:pt>
                <c:pt idx="1837">
                  <c:v>83.920516967773438</c:v>
                </c:pt>
                <c:pt idx="1838">
                  <c:v>83.898712158203125</c:v>
                </c:pt>
                <c:pt idx="1839">
                  <c:v>83.877609252929688</c:v>
                </c:pt>
                <c:pt idx="1840">
                  <c:v>83.857658386230469</c:v>
                </c:pt>
                <c:pt idx="1841">
                  <c:v>83.837966918945313</c:v>
                </c:pt>
                <c:pt idx="1842">
                  <c:v>83.818840026855469</c:v>
                </c:pt>
                <c:pt idx="1843">
                  <c:v>83.799484252929688</c:v>
                </c:pt>
                <c:pt idx="1844">
                  <c:v>83.780120849609375</c:v>
                </c:pt>
                <c:pt idx="1845">
                  <c:v>83.760848999023438</c:v>
                </c:pt>
                <c:pt idx="1846">
                  <c:v>83.741363525390625</c:v>
                </c:pt>
                <c:pt idx="1847">
                  <c:v>83.721931457519531</c:v>
                </c:pt>
                <c:pt idx="1848">
                  <c:v>83.703125</c:v>
                </c:pt>
                <c:pt idx="1849">
                  <c:v>83.684593200683594</c:v>
                </c:pt>
                <c:pt idx="1850">
                  <c:v>83.6663818359375</c:v>
                </c:pt>
                <c:pt idx="1851">
                  <c:v>83.648635864257813</c:v>
                </c:pt>
                <c:pt idx="1852">
                  <c:v>83.6302490234375</c:v>
                </c:pt>
                <c:pt idx="1853">
                  <c:v>83.610946655273438</c:v>
                </c:pt>
                <c:pt idx="1854">
                  <c:v>83.591445922851563</c:v>
                </c:pt>
                <c:pt idx="1855">
                  <c:v>83.572196960449219</c:v>
                </c:pt>
                <c:pt idx="1856">
                  <c:v>83.552757263183594</c:v>
                </c:pt>
                <c:pt idx="1857">
                  <c:v>83.534011840820313</c:v>
                </c:pt>
                <c:pt idx="1858">
                  <c:v>83.5166015625</c:v>
                </c:pt>
                <c:pt idx="1859">
                  <c:v>83.499397277832031</c:v>
                </c:pt>
                <c:pt idx="1860">
                  <c:v>83.482688903808594</c:v>
                </c:pt>
                <c:pt idx="1861">
                  <c:v>83.466415405273438</c:v>
                </c:pt>
                <c:pt idx="1862">
                  <c:v>83.449943542480469</c:v>
                </c:pt>
                <c:pt idx="1863">
                  <c:v>83.433418273925781</c:v>
                </c:pt>
                <c:pt idx="1864">
                  <c:v>83.41680908203125</c:v>
                </c:pt>
                <c:pt idx="1865">
                  <c:v>83.399864196777344</c:v>
                </c:pt>
                <c:pt idx="1866">
                  <c:v>83.382644653320313</c:v>
                </c:pt>
                <c:pt idx="1867">
                  <c:v>83.365531921386719</c:v>
                </c:pt>
                <c:pt idx="1868">
                  <c:v>83.348899841308594</c:v>
                </c:pt>
                <c:pt idx="1869">
                  <c:v>83.332321166992188</c:v>
                </c:pt>
                <c:pt idx="1870">
                  <c:v>83.315757751464844</c:v>
                </c:pt>
                <c:pt idx="1871">
                  <c:v>83.299407958984375</c:v>
                </c:pt>
                <c:pt idx="1872">
                  <c:v>83.282852172851563</c:v>
                </c:pt>
                <c:pt idx="1873">
                  <c:v>83.264900207519531</c:v>
                </c:pt>
                <c:pt idx="1874">
                  <c:v>83.24664306640625</c:v>
                </c:pt>
                <c:pt idx="1875">
                  <c:v>83.2279052734375</c:v>
                </c:pt>
                <c:pt idx="1876">
                  <c:v>83.208755493164063</c:v>
                </c:pt>
                <c:pt idx="1877">
                  <c:v>83.189231872558594</c:v>
                </c:pt>
                <c:pt idx="1878">
                  <c:v>83.170516967773438</c:v>
                </c:pt>
                <c:pt idx="1879">
                  <c:v>83.151748657226563</c:v>
                </c:pt>
                <c:pt idx="1880">
                  <c:v>83.132560729980469</c:v>
                </c:pt>
                <c:pt idx="1881">
                  <c:v>83.113151550292969</c:v>
                </c:pt>
                <c:pt idx="1882">
                  <c:v>83.092796325683594</c:v>
                </c:pt>
                <c:pt idx="1883">
                  <c:v>83.071754455566406</c:v>
                </c:pt>
                <c:pt idx="1884">
                  <c:v>83.050453186035156</c:v>
                </c:pt>
                <c:pt idx="1885">
                  <c:v>83.028861999511719</c:v>
                </c:pt>
                <c:pt idx="1886">
                  <c:v>83.007614135742188</c:v>
                </c:pt>
                <c:pt idx="1887">
                  <c:v>82.987258911132813</c:v>
                </c:pt>
                <c:pt idx="1888">
                  <c:v>82.967620849609375</c:v>
                </c:pt>
                <c:pt idx="1889">
                  <c:v>82.948829650878906</c:v>
                </c:pt>
                <c:pt idx="1890">
                  <c:v>82.930877685546875</c:v>
                </c:pt>
                <c:pt idx="1891">
                  <c:v>82.912834167480469</c:v>
                </c:pt>
                <c:pt idx="1892">
                  <c:v>82.8951416015625</c:v>
                </c:pt>
                <c:pt idx="1893">
                  <c:v>82.878288269042969</c:v>
                </c:pt>
                <c:pt idx="1894">
                  <c:v>82.862052917480469</c:v>
                </c:pt>
                <c:pt idx="1895">
                  <c:v>82.846115112304688</c:v>
                </c:pt>
                <c:pt idx="1896">
                  <c:v>82.831161499023438</c:v>
                </c:pt>
                <c:pt idx="1897">
                  <c:v>82.816871643066406</c:v>
                </c:pt>
                <c:pt idx="1898">
                  <c:v>82.80255126953125</c:v>
                </c:pt>
                <c:pt idx="1899">
                  <c:v>82.787887573242188</c:v>
                </c:pt>
                <c:pt idx="1900">
                  <c:v>82.772850036621094</c:v>
                </c:pt>
                <c:pt idx="1901">
                  <c:v>82.757736206054688</c:v>
                </c:pt>
                <c:pt idx="1902">
                  <c:v>82.741828918457031</c:v>
                </c:pt>
                <c:pt idx="1903">
                  <c:v>82.725234985351563</c:v>
                </c:pt>
                <c:pt idx="1904">
                  <c:v>82.708625793457031</c:v>
                </c:pt>
                <c:pt idx="1905">
                  <c:v>82.691680908203125</c:v>
                </c:pt>
                <c:pt idx="1906">
                  <c:v>82.674423217773438</c:v>
                </c:pt>
                <c:pt idx="1907">
                  <c:v>82.657447814941406</c:v>
                </c:pt>
                <c:pt idx="1908">
                  <c:v>82.640739440917969</c:v>
                </c:pt>
                <c:pt idx="1909">
                  <c:v>82.621307373046875</c:v>
                </c:pt>
                <c:pt idx="1910">
                  <c:v>82.599723815917969</c:v>
                </c:pt>
                <c:pt idx="1911">
                  <c:v>82.575065612792969</c:v>
                </c:pt>
                <c:pt idx="1912">
                  <c:v>82.547576904296875</c:v>
                </c:pt>
                <c:pt idx="1913">
                  <c:v>82.5206298828125</c:v>
                </c:pt>
                <c:pt idx="1914">
                  <c:v>82.497879028320313</c:v>
                </c:pt>
                <c:pt idx="1915">
                  <c:v>82.478973388671875</c:v>
                </c:pt>
                <c:pt idx="1916">
                  <c:v>82.464859008789063</c:v>
                </c:pt>
                <c:pt idx="1917">
                  <c:v>82.455177307128906</c:v>
                </c:pt>
                <c:pt idx="1918">
                  <c:v>82.446739196777344</c:v>
                </c:pt>
                <c:pt idx="1919">
                  <c:v>82.437393188476563</c:v>
                </c:pt>
                <c:pt idx="1920">
                  <c:v>82.427276611328125</c:v>
                </c:pt>
                <c:pt idx="1921">
                  <c:v>82.41632080078125</c:v>
                </c:pt>
                <c:pt idx="1922">
                  <c:v>82.40399169921875</c:v>
                </c:pt>
                <c:pt idx="1923">
                  <c:v>82.389595031738281</c:v>
                </c:pt>
                <c:pt idx="1924">
                  <c:v>82.372718811035156</c:v>
                </c:pt>
                <c:pt idx="1925">
                  <c:v>82.352073669433594</c:v>
                </c:pt>
                <c:pt idx="1926">
                  <c:v>82.327880859375</c:v>
                </c:pt>
                <c:pt idx="1927">
                  <c:v>82.300491333007813</c:v>
                </c:pt>
                <c:pt idx="1928">
                  <c:v>82.271583557128906</c:v>
                </c:pt>
                <c:pt idx="1929">
                  <c:v>82.244842529296875</c:v>
                </c:pt>
                <c:pt idx="1930">
                  <c:v>82.222381591796875</c:v>
                </c:pt>
                <c:pt idx="1931">
                  <c:v>82.204147338867188</c:v>
                </c:pt>
                <c:pt idx="1932">
                  <c:v>82.188888549804688</c:v>
                </c:pt>
                <c:pt idx="1933">
                  <c:v>82.177047729492188</c:v>
                </c:pt>
                <c:pt idx="1934">
                  <c:v>82.166015625</c:v>
                </c:pt>
                <c:pt idx="1935">
                  <c:v>82.154594421386719</c:v>
                </c:pt>
                <c:pt idx="1936">
                  <c:v>82.142425537109375</c:v>
                </c:pt>
                <c:pt idx="1937">
                  <c:v>82.130622863769531</c:v>
                </c:pt>
                <c:pt idx="1938">
                  <c:v>82.118133544921875</c:v>
                </c:pt>
                <c:pt idx="1939">
                  <c:v>82.104751586914063</c:v>
                </c:pt>
                <c:pt idx="1940">
                  <c:v>82.089942932128906</c:v>
                </c:pt>
                <c:pt idx="1941">
                  <c:v>82.074050903320313</c:v>
                </c:pt>
                <c:pt idx="1942">
                  <c:v>82.057037353515625</c:v>
                </c:pt>
                <c:pt idx="1943">
                  <c:v>82.038864135742188</c:v>
                </c:pt>
                <c:pt idx="1944">
                  <c:v>82.01959228515625</c:v>
                </c:pt>
                <c:pt idx="1945">
                  <c:v>81.999893188476563</c:v>
                </c:pt>
                <c:pt idx="1946">
                  <c:v>81.979835510253906</c:v>
                </c:pt>
                <c:pt idx="1947">
                  <c:v>81.959671020507813</c:v>
                </c:pt>
                <c:pt idx="1948">
                  <c:v>81.9400634765625</c:v>
                </c:pt>
                <c:pt idx="1949">
                  <c:v>81.921188354492188</c:v>
                </c:pt>
                <c:pt idx="1950">
                  <c:v>81.90240478515625</c:v>
                </c:pt>
                <c:pt idx="1951">
                  <c:v>81.884033203125</c:v>
                </c:pt>
                <c:pt idx="1952">
                  <c:v>81.865829467773438</c:v>
                </c:pt>
                <c:pt idx="1953">
                  <c:v>81.846420288085938</c:v>
                </c:pt>
                <c:pt idx="1954">
                  <c:v>81.826919555664063</c:v>
                </c:pt>
                <c:pt idx="1955">
                  <c:v>81.807823181152344</c:v>
                </c:pt>
                <c:pt idx="1956">
                  <c:v>81.789009094238281</c:v>
                </c:pt>
                <c:pt idx="1957">
                  <c:v>81.770721435546875</c:v>
                </c:pt>
                <c:pt idx="1958">
                  <c:v>81.754051208496094</c:v>
                </c:pt>
                <c:pt idx="1959">
                  <c:v>81.737739562988281</c:v>
                </c:pt>
                <c:pt idx="1960">
                  <c:v>81.722099304199219</c:v>
                </c:pt>
                <c:pt idx="1961">
                  <c:v>81.708358764648438</c:v>
                </c:pt>
                <c:pt idx="1962">
                  <c:v>81.697700500488281</c:v>
                </c:pt>
                <c:pt idx="1963">
                  <c:v>81.689895629882813</c:v>
                </c:pt>
                <c:pt idx="1964">
                  <c:v>81.683746337890625</c:v>
                </c:pt>
                <c:pt idx="1965">
                  <c:v>81.676925659179688</c:v>
                </c:pt>
                <c:pt idx="1966">
                  <c:v>81.666748046875</c:v>
                </c:pt>
                <c:pt idx="1967">
                  <c:v>81.652320861816406</c:v>
                </c:pt>
                <c:pt idx="1968">
                  <c:v>81.63262939453125</c:v>
                </c:pt>
                <c:pt idx="1969">
                  <c:v>81.609550476074219</c:v>
                </c:pt>
                <c:pt idx="1970">
                  <c:v>81.585052490234375</c:v>
                </c:pt>
                <c:pt idx="1971">
                  <c:v>81.560874938964844</c:v>
                </c:pt>
                <c:pt idx="1972">
                  <c:v>81.536575317382813</c:v>
                </c:pt>
                <c:pt idx="1973">
                  <c:v>81.513359069824219</c:v>
                </c:pt>
                <c:pt idx="1974">
                  <c:v>81.490119934082031</c:v>
                </c:pt>
                <c:pt idx="1975">
                  <c:v>81.469215393066406</c:v>
                </c:pt>
                <c:pt idx="1976">
                  <c:v>81.449081420898438</c:v>
                </c:pt>
                <c:pt idx="1977">
                  <c:v>81.43060302734375</c:v>
                </c:pt>
                <c:pt idx="1978">
                  <c:v>81.41326904296875</c:v>
                </c:pt>
                <c:pt idx="1979">
                  <c:v>81.398475646972656</c:v>
                </c:pt>
                <c:pt idx="1980">
                  <c:v>81.383216857910156</c:v>
                </c:pt>
                <c:pt idx="1981">
                  <c:v>81.368904113769531</c:v>
                </c:pt>
                <c:pt idx="1982">
                  <c:v>81.355278015136719</c:v>
                </c:pt>
                <c:pt idx="1983">
                  <c:v>81.341911315917969</c:v>
                </c:pt>
                <c:pt idx="1984">
                  <c:v>81.328720092773438</c:v>
                </c:pt>
                <c:pt idx="1985">
                  <c:v>81.315742492675781</c:v>
                </c:pt>
                <c:pt idx="1986">
                  <c:v>81.302558898925781</c:v>
                </c:pt>
                <c:pt idx="1987">
                  <c:v>81.289695739746094</c:v>
                </c:pt>
                <c:pt idx="1988">
                  <c:v>81.276931762695313</c:v>
                </c:pt>
                <c:pt idx="1989">
                  <c:v>81.264183044433594</c:v>
                </c:pt>
                <c:pt idx="1990">
                  <c:v>81.25128173828125</c:v>
                </c:pt>
                <c:pt idx="1991">
                  <c:v>81.239006042480469</c:v>
                </c:pt>
                <c:pt idx="1992">
                  <c:v>81.227325439453125</c:v>
                </c:pt>
                <c:pt idx="1993">
                  <c:v>81.217658996582031</c:v>
                </c:pt>
                <c:pt idx="1994">
                  <c:v>81.2103271484375</c:v>
                </c:pt>
                <c:pt idx="1995">
                  <c:v>81.206268310546875</c:v>
                </c:pt>
                <c:pt idx="1996">
                  <c:v>81.206268310546875</c:v>
                </c:pt>
                <c:pt idx="1997">
                  <c:v>81.206634521484375</c:v>
                </c:pt>
                <c:pt idx="1998">
                  <c:v>81.209442138671875</c:v>
                </c:pt>
                <c:pt idx="1999">
                  <c:v>81.213249206542969</c:v>
                </c:pt>
                <c:pt idx="2000">
                  <c:v>81.2174072265625</c:v>
                </c:pt>
                <c:pt idx="2001">
                  <c:v>81.2215576171875</c:v>
                </c:pt>
                <c:pt idx="2002">
                  <c:v>81.225509643554688</c:v>
                </c:pt>
                <c:pt idx="2003">
                  <c:v>81.229232788085938</c:v>
                </c:pt>
                <c:pt idx="2004">
                  <c:v>81.23272705078125</c:v>
                </c:pt>
                <c:pt idx="2005">
                  <c:v>81.235992431640625</c:v>
                </c:pt>
                <c:pt idx="2006">
                  <c:v>81.239044189453125</c:v>
                </c:pt>
                <c:pt idx="2007">
                  <c:v>81.241661071777344</c:v>
                </c:pt>
                <c:pt idx="2008">
                  <c:v>81.244247436523438</c:v>
                </c:pt>
                <c:pt idx="2009">
                  <c:v>81.246681213378906</c:v>
                </c:pt>
                <c:pt idx="2010">
                  <c:v>81.248641967773438</c:v>
                </c:pt>
                <c:pt idx="2011">
                  <c:v>81.250267028808594</c:v>
                </c:pt>
                <c:pt idx="2012">
                  <c:v>81.251373291015625</c:v>
                </c:pt>
                <c:pt idx="2013">
                  <c:v>81.251380920410156</c:v>
                </c:pt>
                <c:pt idx="2014">
                  <c:v>81.251380920410156</c:v>
                </c:pt>
                <c:pt idx="2015">
                  <c:v>81.250564575195313</c:v>
                </c:pt>
                <c:pt idx="2016">
                  <c:v>81.249504089355469</c:v>
                </c:pt>
                <c:pt idx="2017">
                  <c:v>81.248451232910156</c:v>
                </c:pt>
                <c:pt idx="2018">
                  <c:v>81.247390747070313</c:v>
                </c:pt>
                <c:pt idx="2019">
                  <c:v>81.246330261230469</c:v>
                </c:pt>
                <c:pt idx="2020">
                  <c:v>81.245033264160156</c:v>
                </c:pt>
                <c:pt idx="2021">
                  <c:v>81.243331909179688</c:v>
                </c:pt>
                <c:pt idx="2022">
                  <c:v>81.241241455078125</c:v>
                </c:pt>
                <c:pt idx="2023">
                  <c:v>81.239089965820313</c:v>
                </c:pt>
                <c:pt idx="2024">
                  <c:v>81.237022399902344</c:v>
                </c:pt>
                <c:pt idx="2025">
                  <c:v>81.235076904296875</c:v>
                </c:pt>
                <c:pt idx="2026">
                  <c:v>81.233230590820313</c:v>
                </c:pt>
                <c:pt idx="2027">
                  <c:v>81.231460571289063</c:v>
                </c:pt>
                <c:pt idx="2028">
                  <c:v>81.229568481445313</c:v>
                </c:pt>
                <c:pt idx="2029">
                  <c:v>81.227653503417969</c:v>
                </c:pt>
                <c:pt idx="2030">
                  <c:v>81.225761413574219</c:v>
                </c:pt>
                <c:pt idx="2031">
                  <c:v>81.224250793457031</c:v>
                </c:pt>
                <c:pt idx="2032">
                  <c:v>81.223152160644531</c:v>
                </c:pt>
                <c:pt idx="2033">
                  <c:v>81.223152160644531</c:v>
                </c:pt>
                <c:pt idx="2034">
                  <c:v>81.223526000976563</c:v>
                </c:pt>
                <c:pt idx="2035">
                  <c:v>81.22479248046875</c:v>
                </c:pt>
                <c:pt idx="2036">
                  <c:v>81.22674560546875</c:v>
                </c:pt>
                <c:pt idx="2037">
                  <c:v>81.229019165039063</c:v>
                </c:pt>
                <c:pt idx="2038">
                  <c:v>81.231422424316406</c:v>
                </c:pt>
                <c:pt idx="2039">
                  <c:v>81.233757019042969</c:v>
                </c:pt>
                <c:pt idx="2040">
                  <c:v>81.236106872558594</c:v>
                </c:pt>
                <c:pt idx="2041">
                  <c:v>81.238357543945313</c:v>
                </c:pt>
                <c:pt idx="2042">
                  <c:v>81.240745544433594</c:v>
                </c:pt>
                <c:pt idx="2043">
                  <c:v>81.243217468261719</c:v>
                </c:pt>
                <c:pt idx="2044">
                  <c:v>81.245437622070313</c:v>
                </c:pt>
                <c:pt idx="2045">
                  <c:v>81.247482299804688</c:v>
                </c:pt>
                <c:pt idx="2046">
                  <c:v>81.249214172363281</c:v>
                </c:pt>
                <c:pt idx="2047">
                  <c:v>81.250457763671875</c:v>
                </c:pt>
                <c:pt idx="2048">
                  <c:v>81.251274108886719</c:v>
                </c:pt>
                <c:pt idx="2049">
                  <c:v>81.251724243164063</c:v>
                </c:pt>
                <c:pt idx="2050">
                  <c:v>81.251724243164063</c:v>
                </c:pt>
                <c:pt idx="2051">
                  <c:v>81.251510620117188</c:v>
                </c:pt>
                <c:pt idx="2052">
                  <c:v>81.250625610351563</c:v>
                </c:pt>
                <c:pt idx="2053">
                  <c:v>81.249443054199219</c:v>
                </c:pt>
                <c:pt idx="2054">
                  <c:v>81.248603820800781</c:v>
                </c:pt>
                <c:pt idx="2055">
                  <c:v>81.247642517089844</c:v>
                </c:pt>
                <c:pt idx="2056">
                  <c:v>81.2464599609375</c:v>
                </c:pt>
                <c:pt idx="2057">
                  <c:v>81.245399475097656</c:v>
                </c:pt>
                <c:pt idx="2058">
                  <c:v>81.2445068359375</c:v>
                </c:pt>
                <c:pt idx="2059">
                  <c:v>81.242698669433594</c:v>
                </c:pt>
                <c:pt idx="2060">
                  <c:v>81.240829467773438</c:v>
                </c:pt>
                <c:pt idx="2061">
                  <c:v>81.238906860351563</c:v>
                </c:pt>
                <c:pt idx="2062">
                  <c:v>81.236610412597656</c:v>
                </c:pt>
                <c:pt idx="2063">
                  <c:v>81.234588623046875</c:v>
                </c:pt>
                <c:pt idx="2064">
                  <c:v>81.232505798339844</c:v>
                </c:pt>
                <c:pt idx="2065">
                  <c:v>81.230331420898438</c:v>
                </c:pt>
                <c:pt idx="2066">
                  <c:v>81.228263854980469</c:v>
                </c:pt>
                <c:pt idx="2067">
                  <c:v>81.226486206054688</c:v>
                </c:pt>
                <c:pt idx="2068">
                  <c:v>81.224845886230469</c:v>
                </c:pt>
                <c:pt idx="2069">
                  <c:v>81.223800659179688</c:v>
                </c:pt>
                <c:pt idx="2070">
                  <c:v>81.223800659179688</c:v>
                </c:pt>
                <c:pt idx="2071">
                  <c:v>81.223861694335938</c:v>
                </c:pt>
                <c:pt idx="2072">
                  <c:v>81.225051879882813</c:v>
                </c:pt>
                <c:pt idx="2073">
                  <c:v>81.226997375488281</c:v>
                </c:pt>
                <c:pt idx="2074">
                  <c:v>81.229423522949219</c:v>
                </c:pt>
                <c:pt idx="2075">
                  <c:v>81.232162475585938</c:v>
                </c:pt>
                <c:pt idx="2076">
                  <c:v>81.234977722167969</c:v>
                </c:pt>
                <c:pt idx="2077">
                  <c:v>81.237907409667969</c:v>
                </c:pt>
                <c:pt idx="2078">
                  <c:v>81.240653991699219</c:v>
                </c:pt>
                <c:pt idx="2079">
                  <c:v>81.243766784667969</c:v>
                </c:pt>
                <c:pt idx="2080">
                  <c:v>81.246192932128906</c:v>
                </c:pt>
                <c:pt idx="2081">
                  <c:v>81.248603820800781</c:v>
                </c:pt>
                <c:pt idx="2082">
                  <c:v>81.250755310058594</c:v>
                </c:pt>
                <c:pt idx="2083">
                  <c:v>81.252449035644531</c:v>
                </c:pt>
                <c:pt idx="2084">
                  <c:v>81.253173828125</c:v>
                </c:pt>
                <c:pt idx="2085">
                  <c:v>81.254180908203125</c:v>
                </c:pt>
                <c:pt idx="2086">
                  <c:v>81.254180908203125</c:v>
                </c:pt>
                <c:pt idx="2087">
                  <c:v>81.253875732421875</c:v>
                </c:pt>
                <c:pt idx="2088">
                  <c:v>81.253326416015625</c:v>
                </c:pt>
                <c:pt idx="2089">
                  <c:v>81.252471923828125</c:v>
                </c:pt>
                <c:pt idx="2090">
                  <c:v>81.251358032226563</c:v>
                </c:pt>
                <c:pt idx="2091">
                  <c:v>81.250137329101563</c:v>
                </c:pt>
                <c:pt idx="2092">
                  <c:v>81.248680114746094</c:v>
                </c:pt>
                <c:pt idx="2093">
                  <c:v>81.246925354003906</c:v>
                </c:pt>
                <c:pt idx="2094">
                  <c:v>81.245094299316406</c:v>
                </c:pt>
                <c:pt idx="2095">
                  <c:v>81.242996215820313</c:v>
                </c:pt>
                <c:pt idx="2096">
                  <c:v>81.240798950195313</c:v>
                </c:pt>
                <c:pt idx="2097">
                  <c:v>81.238487243652344</c:v>
                </c:pt>
                <c:pt idx="2098">
                  <c:v>81.235984802246094</c:v>
                </c:pt>
                <c:pt idx="2099">
                  <c:v>81.233642578125</c:v>
                </c:pt>
                <c:pt idx="2100">
                  <c:v>81.231376647949219</c:v>
                </c:pt>
                <c:pt idx="2101">
                  <c:v>81.2293701171875</c:v>
                </c:pt>
                <c:pt idx="2102">
                  <c:v>81.227928161621094</c:v>
                </c:pt>
                <c:pt idx="2103">
                  <c:v>81.226982116699219</c:v>
                </c:pt>
                <c:pt idx="2104">
                  <c:v>81.226585388183594</c:v>
                </c:pt>
                <c:pt idx="2105">
                  <c:v>81.226585388183594</c:v>
                </c:pt>
                <c:pt idx="2106">
                  <c:v>81.227119445800781</c:v>
                </c:pt>
                <c:pt idx="2107">
                  <c:v>81.227958679199219</c:v>
                </c:pt>
                <c:pt idx="2108">
                  <c:v>81.229049682617188</c:v>
                </c:pt>
                <c:pt idx="2109">
                  <c:v>81.230354309082031</c:v>
                </c:pt>
                <c:pt idx="2110">
                  <c:v>81.231636047363281</c:v>
                </c:pt>
                <c:pt idx="2111">
                  <c:v>81.233116149902344</c:v>
                </c:pt>
                <c:pt idx="2112">
                  <c:v>81.23468017578125</c:v>
                </c:pt>
                <c:pt idx="2113">
                  <c:v>81.236328125</c:v>
                </c:pt>
                <c:pt idx="2114">
                  <c:v>81.238227844238281</c:v>
                </c:pt>
                <c:pt idx="2115">
                  <c:v>81.240097045898438</c:v>
                </c:pt>
                <c:pt idx="2116">
                  <c:v>81.242111206054688</c:v>
                </c:pt>
                <c:pt idx="2117">
                  <c:v>81.244476318359375</c:v>
                </c:pt>
                <c:pt idx="2118">
                  <c:v>81.246597290039063</c:v>
                </c:pt>
                <c:pt idx="2119">
                  <c:v>81.248649597167969</c:v>
                </c:pt>
                <c:pt idx="2120">
                  <c:v>81.250572204589844</c:v>
                </c:pt>
                <c:pt idx="2121">
                  <c:v>81.252250671386719</c:v>
                </c:pt>
                <c:pt idx="2122">
                  <c:v>81.253349304199219</c:v>
                </c:pt>
                <c:pt idx="2123">
                  <c:v>81.254257202148438</c:v>
                </c:pt>
                <c:pt idx="2124">
                  <c:v>81.254928588867188</c:v>
                </c:pt>
                <c:pt idx="2125">
                  <c:v>81.255500793457031</c:v>
                </c:pt>
                <c:pt idx="2126">
                  <c:v>81.255531311035156</c:v>
                </c:pt>
                <c:pt idx="2127">
                  <c:v>81.255599975585938</c:v>
                </c:pt>
                <c:pt idx="2128">
                  <c:v>81.255599975585938</c:v>
                </c:pt>
                <c:pt idx="2129">
                  <c:v>81.255599975585938</c:v>
                </c:pt>
                <c:pt idx="2130">
                  <c:v>81.255691528320313</c:v>
                </c:pt>
                <c:pt idx="2131">
                  <c:v>81.2564697265625</c:v>
                </c:pt>
                <c:pt idx="2132">
                  <c:v>81.257644653320313</c:v>
                </c:pt>
                <c:pt idx="2133">
                  <c:v>81.259025573730469</c:v>
                </c:pt>
                <c:pt idx="2134">
                  <c:v>81.260116577148438</c:v>
                </c:pt>
                <c:pt idx="2135">
                  <c:v>81.260658264160156</c:v>
                </c:pt>
                <c:pt idx="2136">
                  <c:v>81.260658264160156</c:v>
                </c:pt>
                <c:pt idx="2137">
                  <c:v>81.259590148925781</c:v>
                </c:pt>
                <c:pt idx="2138">
                  <c:v>81.257942199707031</c:v>
                </c:pt>
                <c:pt idx="2139">
                  <c:v>81.255828857421875</c:v>
                </c:pt>
                <c:pt idx="2140">
                  <c:v>81.253456115722656</c:v>
                </c:pt>
                <c:pt idx="2141">
                  <c:v>81.251022338867188</c:v>
                </c:pt>
                <c:pt idx="2142">
                  <c:v>81.248527526855469</c:v>
                </c:pt>
                <c:pt idx="2143">
                  <c:v>81.246009826660156</c:v>
                </c:pt>
                <c:pt idx="2144">
                  <c:v>81.243499755859375</c:v>
                </c:pt>
                <c:pt idx="2145">
                  <c:v>81.241065979003906</c:v>
                </c:pt>
                <c:pt idx="2146">
                  <c:v>81.238571166992188</c:v>
                </c:pt>
                <c:pt idx="2147">
                  <c:v>81.236099243164063</c:v>
                </c:pt>
                <c:pt idx="2148">
                  <c:v>81.233863830566406</c:v>
                </c:pt>
                <c:pt idx="2149">
                  <c:v>81.231681823730469</c:v>
                </c:pt>
                <c:pt idx="2150">
                  <c:v>81.229621887207031</c:v>
                </c:pt>
                <c:pt idx="2151">
                  <c:v>81.227828979492188</c:v>
                </c:pt>
                <c:pt idx="2152">
                  <c:v>81.225357055664063</c:v>
                </c:pt>
                <c:pt idx="2153">
                  <c:v>81.222793579101563</c:v>
                </c:pt>
                <c:pt idx="2154">
                  <c:v>81.218917846679688</c:v>
                </c:pt>
                <c:pt idx="2155">
                  <c:v>81.214447021484375</c:v>
                </c:pt>
                <c:pt idx="2156">
                  <c:v>81.209548950195313</c:v>
                </c:pt>
                <c:pt idx="2157">
                  <c:v>81.207237243652344</c:v>
                </c:pt>
                <c:pt idx="2158">
                  <c:v>81.207237243652344</c:v>
                </c:pt>
                <c:pt idx="2159">
                  <c:v>81.211700439453125</c:v>
                </c:pt>
                <c:pt idx="2160">
                  <c:v>81.219444274902344</c:v>
                </c:pt>
                <c:pt idx="2161">
                  <c:v>81.229698181152344</c:v>
                </c:pt>
                <c:pt idx="2162">
                  <c:v>81.240692138671875</c:v>
                </c:pt>
                <c:pt idx="2163">
                  <c:v>81.249961853027344</c:v>
                </c:pt>
                <c:pt idx="2164">
                  <c:v>81.257339477539063</c:v>
                </c:pt>
                <c:pt idx="2165">
                  <c:v>81.262611389160156</c:v>
                </c:pt>
                <c:pt idx="2166">
                  <c:v>81.265518188476563</c:v>
                </c:pt>
                <c:pt idx="2167">
                  <c:v>81.265953063964844</c:v>
                </c:pt>
                <c:pt idx="2168">
                  <c:v>81.265953063964844</c:v>
                </c:pt>
                <c:pt idx="2169">
                  <c:v>81.264266967773438</c:v>
                </c:pt>
                <c:pt idx="2170">
                  <c:v>81.261604309082031</c:v>
                </c:pt>
                <c:pt idx="2171">
                  <c:v>81.25823974609375</c:v>
                </c:pt>
                <c:pt idx="2172">
                  <c:v>81.254364013671875</c:v>
                </c:pt>
                <c:pt idx="2173">
                  <c:v>81.250396728515625</c:v>
                </c:pt>
                <c:pt idx="2174">
                  <c:v>81.246139526367188</c:v>
                </c:pt>
                <c:pt idx="2175">
                  <c:v>81.241645812988281</c:v>
                </c:pt>
                <c:pt idx="2176">
                  <c:v>81.237159729003906</c:v>
                </c:pt>
                <c:pt idx="2177">
                  <c:v>81.232643127441406</c:v>
                </c:pt>
                <c:pt idx="2178">
                  <c:v>81.228302001953125</c:v>
                </c:pt>
                <c:pt idx="2179">
                  <c:v>81.224342346191406</c:v>
                </c:pt>
                <c:pt idx="2180">
                  <c:v>81.221305847167969</c:v>
                </c:pt>
                <c:pt idx="2181">
                  <c:v>81.218978881835938</c:v>
                </c:pt>
                <c:pt idx="2182">
                  <c:v>81.217391967773438</c:v>
                </c:pt>
                <c:pt idx="2183">
                  <c:v>81.216575622558594</c:v>
                </c:pt>
                <c:pt idx="2184">
                  <c:v>81.216575622558594</c:v>
                </c:pt>
                <c:pt idx="2185">
                  <c:v>81.21685791015625</c:v>
                </c:pt>
                <c:pt idx="2186">
                  <c:v>81.218147277832031</c:v>
                </c:pt>
                <c:pt idx="2187">
                  <c:v>81.220695495605469</c:v>
                </c:pt>
                <c:pt idx="2188">
                  <c:v>81.223564147949219</c:v>
                </c:pt>
                <c:pt idx="2189">
                  <c:v>81.226539611816406</c:v>
                </c:pt>
                <c:pt idx="2190">
                  <c:v>81.230476379394531</c:v>
                </c:pt>
                <c:pt idx="2191">
                  <c:v>81.233367919921875</c:v>
                </c:pt>
                <c:pt idx="2192">
                  <c:v>81.23602294921875</c:v>
                </c:pt>
                <c:pt idx="2193">
                  <c:v>81.238677978515625</c:v>
                </c:pt>
                <c:pt idx="2194">
                  <c:v>81.241065979003906</c:v>
                </c:pt>
                <c:pt idx="2195">
                  <c:v>81.24334716796875</c:v>
                </c:pt>
                <c:pt idx="2196">
                  <c:v>81.245407104492188</c:v>
                </c:pt>
                <c:pt idx="2197">
                  <c:v>81.246856689453125</c:v>
                </c:pt>
                <c:pt idx="2198">
                  <c:v>81.248001098632813</c:v>
                </c:pt>
                <c:pt idx="2199">
                  <c:v>81.248374938964844</c:v>
                </c:pt>
                <c:pt idx="2200">
                  <c:v>81.248374938964844</c:v>
                </c:pt>
                <c:pt idx="2201">
                  <c:v>81.247772216796875</c:v>
                </c:pt>
                <c:pt idx="2202">
                  <c:v>81.246932983398438</c:v>
                </c:pt>
                <c:pt idx="2203">
                  <c:v>81.246047973632813</c:v>
                </c:pt>
                <c:pt idx="2204">
                  <c:v>81.245185852050781</c:v>
                </c:pt>
                <c:pt idx="2205">
                  <c:v>81.244461059570313</c:v>
                </c:pt>
                <c:pt idx="2206">
                  <c:v>81.243896484375</c:v>
                </c:pt>
                <c:pt idx="2207">
                  <c:v>81.243484497070313</c:v>
                </c:pt>
                <c:pt idx="2208">
                  <c:v>81.243026733398438</c:v>
                </c:pt>
                <c:pt idx="2209">
                  <c:v>81.242637634277344</c:v>
                </c:pt>
                <c:pt idx="2210">
                  <c:v>81.242073059082031</c:v>
                </c:pt>
                <c:pt idx="2211">
                  <c:v>81.241615295410156</c:v>
                </c:pt>
                <c:pt idx="2212">
                  <c:v>81.241134643554688</c:v>
                </c:pt>
                <c:pt idx="2213">
                  <c:v>81.240676879882813</c:v>
                </c:pt>
                <c:pt idx="2214">
                  <c:v>81.240333557128906</c:v>
                </c:pt>
                <c:pt idx="2215">
                  <c:v>81.240219116210938</c:v>
                </c:pt>
                <c:pt idx="2216">
                  <c:v>81.240005493164063</c:v>
                </c:pt>
                <c:pt idx="2217">
                  <c:v>81.239784240722656</c:v>
                </c:pt>
                <c:pt idx="2218">
                  <c:v>81.239784240722656</c:v>
                </c:pt>
                <c:pt idx="2219">
                  <c:v>81.239967346191406</c:v>
                </c:pt>
                <c:pt idx="2220">
                  <c:v>81.240188598632813</c:v>
                </c:pt>
                <c:pt idx="2221">
                  <c:v>81.240310668945313</c:v>
                </c:pt>
                <c:pt idx="2222">
                  <c:v>81.240310668945313</c:v>
                </c:pt>
                <c:pt idx="2223">
                  <c:v>81.239921569824219</c:v>
                </c:pt>
                <c:pt idx="2224">
                  <c:v>81.23895263671875</c:v>
                </c:pt>
                <c:pt idx="2225">
                  <c:v>81.237762451171875</c:v>
                </c:pt>
                <c:pt idx="2226">
                  <c:v>81.23651123046875</c:v>
                </c:pt>
                <c:pt idx="2227">
                  <c:v>81.235527038574219</c:v>
                </c:pt>
                <c:pt idx="2228">
                  <c:v>81.234832763671875</c:v>
                </c:pt>
                <c:pt idx="2229">
                  <c:v>81.234268188476563</c:v>
                </c:pt>
                <c:pt idx="2230">
                  <c:v>81.233955383300781</c:v>
                </c:pt>
                <c:pt idx="2231">
                  <c:v>81.233955383300781</c:v>
                </c:pt>
                <c:pt idx="2232">
                  <c:v>81.233924865722656</c:v>
                </c:pt>
                <c:pt idx="2233">
                  <c:v>81.233924865722656</c:v>
                </c:pt>
                <c:pt idx="2234">
                  <c:v>81.233650207519531</c:v>
                </c:pt>
                <c:pt idx="2235">
                  <c:v>81.233123779296875</c:v>
                </c:pt>
                <c:pt idx="2236">
                  <c:v>81.232246398925781</c:v>
                </c:pt>
                <c:pt idx="2237">
                  <c:v>81.230827331542969</c:v>
                </c:pt>
                <c:pt idx="2238">
                  <c:v>81.229606628417969</c:v>
                </c:pt>
                <c:pt idx="2239">
                  <c:v>81.228347778320313</c:v>
                </c:pt>
                <c:pt idx="2240">
                  <c:v>81.227035522460938</c:v>
                </c:pt>
                <c:pt idx="2241">
                  <c:v>81.225738525390625</c:v>
                </c:pt>
                <c:pt idx="2242">
                  <c:v>81.224853515625</c:v>
                </c:pt>
                <c:pt idx="2243">
                  <c:v>81.22369384765625</c:v>
                </c:pt>
                <c:pt idx="2244">
                  <c:v>81.222862243652344</c:v>
                </c:pt>
                <c:pt idx="2245">
                  <c:v>81.222312927246094</c:v>
                </c:pt>
                <c:pt idx="2246">
                  <c:v>81.222312927246094</c:v>
                </c:pt>
                <c:pt idx="2247">
                  <c:v>81.222396850585938</c:v>
                </c:pt>
                <c:pt idx="2248">
                  <c:v>81.223464965820313</c:v>
                </c:pt>
                <c:pt idx="2249">
                  <c:v>81.224807739257813</c:v>
                </c:pt>
                <c:pt idx="2250">
                  <c:v>81.226608276367188</c:v>
                </c:pt>
                <c:pt idx="2251">
                  <c:v>81.228729248046875</c:v>
                </c:pt>
                <c:pt idx="2252">
                  <c:v>81.231056213378906</c:v>
                </c:pt>
                <c:pt idx="2253">
                  <c:v>81.233413696289063</c:v>
                </c:pt>
                <c:pt idx="2254">
                  <c:v>81.235755920410156</c:v>
                </c:pt>
                <c:pt idx="2255">
                  <c:v>81.238327026367188</c:v>
                </c:pt>
                <c:pt idx="2256">
                  <c:v>81.240684509277344</c:v>
                </c:pt>
              </c:numCache>
            </c:numRef>
          </c:yVal>
          <c:smooth val="0"/>
          <c:extLst>
            <c:ext xmlns:c16="http://schemas.microsoft.com/office/drawing/2014/chart" uri="{C3380CC4-5D6E-409C-BE32-E72D297353CC}">
              <c16:uniqueId val="{00000000-7E35-844D-9A5D-CED62912EF0A}"/>
            </c:ext>
          </c:extLst>
        </c:ser>
        <c:dLbls>
          <c:showLegendKey val="0"/>
          <c:showVal val="0"/>
          <c:showCatName val="0"/>
          <c:showSerName val="0"/>
          <c:showPercent val="0"/>
          <c:showBubbleSize val="0"/>
        </c:dLbls>
        <c:axId val="19539759"/>
        <c:axId val="19491039"/>
      </c:scatterChart>
      <c:valAx>
        <c:axId val="19539759"/>
        <c:scaling>
          <c:orientation val="minMax"/>
          <c:max val="35"/>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Time (minutes)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491039"/>
        <c:crosses val="autoZero"/>
        <c:crossBetween val="midCat"/>
      </c:valAx>
      <c:valAx>
        <c:axId val="19491039"/>
        <c:scaling>
          <c:orientation val="minMax"/>
          <c:min val="7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Pressure (kPa)</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5397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aseline="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Data'!$F$1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Data'!$E$2:$E$435</c:f>
              <c:numCache>
                <c:formatCode>General</c:formatCode>
                <c:ptCount val="434"/>
                <c:pt idx="0">
                  <c:v>-180</c:v>
                </c:pt>
                <c:pt idx="1">
                  <c:v>-178.98748900000282</c:v>
                </c:pt>
                <c:pt idx="2">
                  <c:v>-177.97486299999946</c:v>
                </c:pt>
                <c:pt idx="3">
                  <c:v>-176.96223500000269</c:v>
                </c:pt>
                <c:pt idx="4">
                  <c:v>-175.94961800000237</c:v>
                </c:pt>
                <c:pt idx="5">
                  <c:v>-174.93703699999969</c:v>
                </c:pt>
                <c:pt idx="6">
                  <c:v>-174.77058799999941</c:v>
                </c:pt>
                <c:pt idx="7">
                  <c:v>-173.83301100000244</c:v>
                </c:pt>
                <c:pt idx="8">
                  <c:v>-172.89555800000016</c:v>
                </c:pt>
                <c:pt idx="9">
                  <c:v>-171.95811800000229</c:v>
                </c:pt>
                <c:pt idx="10">
                  <c:v>-171.02062900000237</c:v>
                </c:pt>
                <c:pt idx="11">
                  <c:v>-170.08320600000297</c:v>
                </c:pt>
                <c:pt idx="12">
                  <c:v>-169.14571400000204</c:v>
                </c:pt>
                <c:pt idx="13">
                  <c:v>-168.20824600000196</c:v>
                </c:pt>
                <c:pt idx="14">
                  <c:v>-167.27076400000078</c:v>
                </c:pt>
                <c:pt idx="15">
                  <c:v>-166.33314900000187</c:v>
                </c:pt>
                <c:pt idx="16">
                  <c:v>-165.39558200000101</c:v>
                </c:pt>
                <c:pt idx="17">
                  <c:v>-164.45815000000221</c:v>
                </c:pt>
                <c:pt idx="18">
                  <c:v>-163.52056200000152</c:v>
                </c:pt>
                <c:pt idx="19">
                  <c:v>-162.5830019999994</c:v>
                </c:pt>
                <c:pt idx="20">
                  <c:v>-161.64544600000227</c:v>
                </c:pt>
                <c:pt idx="21">
                  <c:v>-160.70788399999947</c:v>
                </c:pt>
                <c:pt idx="22">
                  <c:v>-159.77041400000235</c:v>
                </c:pt>
                <c:pt idx="23">
                  <c:v>-158.83295400000134</c:v>
                </c:pt>
                <c:pt idx="24">
                  <c:v>-157.89544800000294</c:v>
                </c:pt>
                <c:pt idx="25">
                  <c:v>-156.95802000000185</c:v>
                </c:pt>
                <c:pt idx="26">
                  <c:v>-156.02060200000051</c:v>
                </c:pt>
                <c:pt idx="27">
                  <c:v>-155.08317800000077</c:v>
                </c:pt>
                <c:pt idx="28">
                  <c:v>-154.14577500000087</c:v>
                </c:pt>
                <c:pt idx="29">
                  <c:v>-153.2084070000019</c:v>
                </c:pt>
                <c:pt idx="30">
                  <c:v>-152.2709840000025</c:v>
                </c:pt>
                <c:pt idx="31">
                  <c:v>-151.33347900000081</c:v>
                </c:pt>
                <c:pt idx="32">
                  <c:v>-150.39599799999996</c:v>
                </c:pt>
                <c:pt idx="33">
                  <c:v>-149.45852300000115</c:v>
                </c:pt>
                <c:pt idx="34">
                  <c:v>-148.5210189999998</c:v>
                </c:pt>
                <c:pt idx="35">
                  <c:v>-147.58349300000191</c:v>
                </c:pt>
                <c:pt idx="36">
                  <c:v>-146.64597400000275</c:v>
                </c:pt>
                <c:pt idx="37">
                  <c:v>-145.70847400000275</c:v>
                </c:pt>
                <c:pt idx="38">
                  <c:v>-144.77106800000183</c:v>
                </c:pt>
                <c:pt idx="39">
                  <c:v>-143.83362100000159</c:v>
                </c:pt>
                <c:pt idx="40">
                  <c:v>-142.89609299999938</c:v>
                </c:pt>
                <c:pt idx="41">
                  <c:v>-141.95857299999989</c:v>
                </c:pt>
                <c:pt idx="42">
                  <c:v>-141.02096000000165</c:v>
                </c:pt>
                <c:pt idx="43">
                  <c:v>-140.08335200000147</c:v>
                </c:pt>
                <c:pt idx="44">
                  <c:v>-139.14570000000094</c:v>
                </c:pt>
                <c:pt idx="45">
                  <c:v>-138.20811700000195</c:v>
                </c:pt>
                <c:pt idx="46">
                  <c:v>-137.2705010000027</c:v>
                </c:pt>
                <c:pt idx="47">
                  <c:v>-136.33288700000048</c:v>
                </c:pt>
                <c:pt idx="48">
                  <c:v>-135.39519900000232</c:v>
                </c:pt>
                <c:pt idx="49">
                  <c:v>-134.45759700000053</c:v>
                </c:pt>
                <c:pt idx="50">
                  <c:v>-133.5199210000028</c:v>
                </c:pt>
                <c:pt idx="51">
                  <c:v>-132.58225400000083</c:v>
                </c:pt>
                <c:pt idx="52">
                  <c:v>-131.64456699999937</c:v>
                </c:pt>
                <c:pt idx="53">
                  <c:v>-130.7070440000025</c:v>
                </c:pt>
                <c:pt idx="54">
                  <c:v>-129.76947700000164</c:v>
                </c:pt>
                <c:pt idx="55">
                  <c:v>-128.83183000000281</c:v>
                </c:pt>
                <c:pt idx="56">
                  <c:v>-127.89429500000188</c:v>
                </c:pt>
                <c:pt idx="57">
                  <c:v>-126.95657500000016</c:v>
                </c:pt>
                <c:pt idx="58">
                  <c:v>-126.0191040000027</c:v>
                </c:pt>
                <c:pt idx="59">
                  <c:v>-125.08151500000167</c:v>
                </c:pt>
                <c:pt idx="60">
                  <c:v>-124.14403099999981</c:v>
                </c:pt>
                <c:pt idx="61">
                  <c:v>-123.20671200000288</c:v>
                </c:pt>
                <c:pt idx="62">
                  <c:v>-122.2693419999996</c:v>
                </c:pt>
                <c:pt idx="63">
                  <c:v>-121.33190300000206</c:v>
                </c:pt>
                <c:pt idx="64">
                  <c:v>-120.39444200000071</c:v>
                </c:pt>
                <c:pt idx="65">
                  <c:v>-119.45700399999987</c:v>
                </c:pt>
                <c:pt idx="66">
                  <c:v>-118.51961300000039</c:v>
                </c:pt>
                <c:pt idx="67">
                  <c:v>-117.58243299999958</c:v>
                </c:pt>
                <c:pt idx="68">
                  <c:v>-116.64513100000113</c:v>
                </c:pt>
                <c:pt idx="69">
                  <c:v>-115.70773900000131</c:v>
                </c:pt>
                <c:pt idx="70">
                  <c:v>-114.77040300000226</c:v>
                </c:pt>
                <c:pt idx="71">
                  <c:v>-113.83305800000016</c:v>
                </c:pt>
                <c:pt idx="72">
                  <c:v>-112.8957470000023</c:v>
                </c:pt>
                <c:pt idx="73">
                  <c:v>-111.95844100000249</c:v>
                </c:pt>
                <c:pt idx="74">
                  <c:v>-111.02105600000141</c:v>
                </c:pt>
                <c:pt idx="75">
                  <c:v>-110.08366899999965</c:v>
                </c:pt>
                <c:pt idx="76">
                  <c:v>-109.14628100000118</c:v>
                </c:pt>
                <c:pt idx="77">
                  <c:v>-108.2089730000007</c:v>
                </c:pt>
                <c:pt idx="78">
                  <c:v>-107.27169400000275</c:v>
                </c:pt>
                <c:pt idx="79">
                  <c:v>-106.33444000000236</c:v>
                </c:pt>
                <c:pt idx="80">
                  <c:v>-105.39718900000298</c:v>
                </c:pt>
                <c:pt idx="81">
                  <c:v>-104.45990499999971</c:v>
                </c:pt>
                <c:pt idx="82">
                  <c:v>-103.5226470000016</c:v>
                </c:pt>
                <c:pt idx="83">
                  <c:v>-102.58524100000068</c:v>
                </c:pt>
                <c:pt idx="84">
                  <c:v>-101.64775600000212</c:v>
                </c:pt>
                <c:pt idx="85">
                  <c:v>-100.71048800000062</c:v>
                </c:pt>
                <c:pt idx="86">
                  <c:v>-99.773174000001745</c:v>
                </c:pt>
                <c:pt idx="87">
                  <c:v>-98.835856000001513</c:v>
                </c:pt>
                <c:pt idx="88">
                  <c:v>-97.898632000000362</c:v>
                </c:pt>
                <c:pt idx="89">
                  <c:v>-96.961458000001585</c:v>
                </c:pt>
                <c:pt idx="90">
                  <c:v>-96.024170000000595</c:v>
                </c:pt>
                <c:pt idx="91">
                  <c:v>-95.086858000002394</c:v>
                </c:pt>
                <c:pt idx="92">
                  <c:v>-94.149524000000383</c:v>
                </c:pt>
                <c:pt idx="93">
                  <c:v>-93.212230000001</c:v>
                </c:pt>
                <c:pt idx="94">
                  <c:v>-92.275004000002809</c:v>
                </c:pt>
                <c:pt idx="95">
                  <c:v>-91.337711000000127</c:v>
                </c:pt>
                <c:pt idx="96">
                  <c:v>-90.400408000001335</c:v>
                </c:pt>
                <c:pt idx="97">
                  <c:v>-89.463137000002462</c:v>
                </c:pt>
                <c:pt idx="98">
                  <c:v>-88.525856000000203</c:v>
                </c:pt>
                <c:pt idx="99">
                  <c:v>-87.58860199999981</c:v>
                </c:pt>
                <c:pt idx="100">
                  <c:v>-86.651305999999749</c:v>
                </c:pt>
                <c:pt idx="101">
                  <c:v>-85.714073999999528</c:v>
                </c:pt>
                <c:pt idx="102">
                  <c:v>-84.776852000002691</c:v>
                </c:pt>
                <c:pt idx="103">
                  <c:v>-83.839697999999771</c:v>
                </c:pt>
                <c:pt idx="104">
                  <c:v>-82.902500000000146</c:v>
                </c:pt>
                <c:pt idx="105">
                  <c:v>-81.965315000001283</c:v>
                </c:pt>
                <c:pt idx="106">
                  <c:v>-81.028116000001319</c:v>
                </c:pt>
                <c:pt idx="107">
                  <c:v>-80.090937000000849</c:v>
                </c:pt>
                <c:pt idx="108">
                  <c:v>-79.153845000000729</c:v>
                </c:pt>
                <c:pt idx="109">
                  <c:v>-78.216549000000668</c:v>
                </c:pt>
                <c:pt idx="110">
                  <c:v>-77.279269000002387</c:v>
                </c:pt>
                <c:pt idx="111">
                  <c:v>-76.341977000000043</c:v>
                </c:pt>
                <c:pt idx="112">
                  <c:v>-75.404765999999654</c:v>
                </c:pt>
                <c:pt idx="113">
                  <c:v>-74.467528000001039</c:v>
                </c:pt>
                <c:pt idx="114">
                  <c:v>-73.530346999999892</c:v>
                </c:pt>
                <c:pt idx="115">
                  <c:v>-72.593168999999762</c:v>
                </c:pt>
                <c:pt idx="116">
                  <c:v>-71.655973000000813</c:v>
                </c:pt>
                <c:pt idx="117">
                  <c:v>-70.718745000001945</c:v>
                </c:pt>
                <c:pt idx="118">
                  <c:v>-69.781438000001799</c:v>
                </c:pt>
                <c:pt idx="119">
                  <c:v>-68.844229000002088</c:v>
                </c:pt>
                <c:pt idx="120">
                  <c:v>-67.906993000000512</c:v>
                </c:pt>
                <c:pt idx="121">
                  <c:v>-66.96969800000079</c:v>
                </c:pt>
                <c:pt idx="122">
                  <c:v>-66.032357000000047</c:v>
                </c:pt>
                <c:pt idx="123">
                  <c:v>-65.095153000002028</c:v>
                </c:pt>
                <c:pt idx="124">
                  <c:v>-64.157959000000119</c:v>
                </c:pt>
                <c:pt idx="125">
                  <c:v>-63.220913000001019</c:v>
                </c:pt>
                <c:pt idx="126">
                  <c:v>-62.283833000001323</c:v>
                </c:pt>
                <c:pt idx="127">
                  <c:v>-61.346729000000778</c:v>
                </c:pt>
                <c:pt idx="128">
                  <c:v>-60.409339000001637</c:v>
                </c:pt>
                <c:pt idx="129">
                  <c:v>-59.472128000001248</c:v>
                </c:pt>
                <c:pt idx="130">
                  <c:v>-58.534696000002441</c:v>
                </c:pt>
                <c:pt idx="131">
                  <c:v>-57.597229999999399</c:v>
                </c:pt>
                <c:pt idx="132">
                  <c:v>-56.659975000002305</c:v>
                </c:pt>
                <c:pt idx="133">
                  <c:v>-55.722631000000547</c:v>
                </c:pt>
                <c:pt idx="134">
                  <c:v>-54.785271000000648</c:v>
                </c:pt>
                <c:pt idx="135">
                  <c:v>-53.847917000002781</c:v>
                </c:pt>
                <c:pt idx="136">
                  <c:v>-52.910523000002286</c:v>
                </c:pt>
                <c:pt idx="137">
                  <c:v>-51.973135000000184</c:v>
                </c:pt>
                <c:pt idx="138">
                  <c:v>-51.035751999999775</c:v>
                </c:pt>
                <c:pt idx="139">
                  <c:v>-50.098398000001907</c:v>
                </c:pt>
                <c:pt idx="140">
                  <c:v>-49.161063999999897</c:v>
                </c:pt>
                <c:pt idx="141">
                  <c:v>-48.223742000001948</c:v>
                </c:pt>
                <c:pt idx="142">
                  <c:v>-47.286497000000963</c:v>
                </c:pt>
                <c:pt idx="143">
                  <c:v>-46.349383000000671</c:v>
                </c:pt>
                <c:pt idx="144">
                  <c:v>-45.412067000001116</c:v>
                </c:pt>
                <c:pt idx="145">
                  <c:v>-44.474766999999702</c:v>
                </c:pt>
                <c:pt idx="146">
                  <c:v>-43.537448999999469</c:v>
                </c:pt>
                <c:pt idx="147">
                  <c:v>-42.600129000002198</c:v>
                </c:pt>
                <c:pt idx="148">
                  <c:v>-41.662852000001294</c:v>
                </c:pt>
                <c:pt idx="149">
                  <c:v>-40.725510000000213</c:v>
                </c:pt>
                <c:pt idx="150">
                  <c:v>-39.788119000000734</c:v>
                </c:pt>
                <c:pt idx="151">
                  <c:v>-38.850746000000072</c:v>
                </c:pt>
                <c:pt idx="152">
                  <c:v>-37.913265000002866</c:v>
                </c:pt>
                <c:pt idx="153">
                  <c:v>-36.975785000002361</c:v>
                </c:pt>
                <c:pt idx="154">
                  <c:v>-36.038287999999739</c:v>
                </c:pt>
                <c:pt idx="155">
                  <c:v>-35.100789000000077</c:v>
                </c:pt>
                <c:pt idx="156">
                  <c:v>-34.163220000002184</c:v>
                </c:pt>
                <c:pt idx="157">
                  <c:v>-33.225690000002942</c:v>
                </c:pt>
                <c:pt idx="158">
                  <c:v>-32.288122000001749</c:v>
                </c:pt>
                <c:pt idx="159">
                  <c:v>-31.350607000000309</c:v>
                </c:pt>
                <c:pt idx="160">
                  <c:v>-30.413101000001916</c:v>
                </c:pt>
                <c:pt idx="161">
                  <c:v>-29.47556700000132</c:v>
                </c:pt>
                <c:pt idx="162">
                  <c:v>-28.538018999999622</c:v>
                </c:pt>
                <c:pt idx="163">
                  <c:v>-27.600528999999369</c:v>
                </c:pt>
                <c:pt idx="164">
                  <c:v>-26.663028999999369</c:v>
                </c:pt>
                <c:pt idx="165">
                  <c:v>-25.725479000000632</c:v>
                </c:pt>
                <c:pt idx="166">
                  <c:v>-24.787957000000461</c:v>
                </c:pt>
                <c:pt idx="167">
                  <c:v>-23.850478000000294</c:v>
                </c:pt>
                <c:pt idx="168">
                  <c:v>-22.912962000002153</c:v>
                </c:pt>
                <c:pt idx="169">
                  <c:v>-21.975553000000218</c:v>
                </c:pt>
                <c:pt idx="170">
                  <c:v>-21.038157000002684</c:v>
                </c:pt>
                <c:pt idx="171">
                  <c:v>-20.100773000001936</c:v>
                </c:pt>
                <c:pt idx="172">
                  <c:v>-19.163338000002113</c:v>
                </c:pt>
                <c:pt idx="173">
                  <c:v>-18.225937999999587</c:v>
                </c:pt>
                <c:pt idx="174">
                  <c:v>-17.288560000000871</c:v>
                </c:pt>
                <c:pt idx="175">
                  <c:v>-16.351169000001391</c:v>
                </c:pt>
                <c:pt idx="176">
                  <c:v>-15.4138039999998</c:v>
                </c:pt>
                <c:pt idx="177">
                  <c:v>-14.476396000001841</c:v>
                </c:pt>
                <c:pt idx="178">
                  <c:v>-13.539014000001771</c:v>
                </c:pt>
                <c:pt idx="179">
                  <c:v>-12.601603999999497</c:v>
                </c:pt>
                <c:pt idx="180">
                  <c:v>-11.664072999999917</c:v>
                </c:pt>
                <c:pt idx="181">
                  <c:v>-10.726651000000857</c:v>
                </c:pt>
                <c:pt idx="182">
                  <c:v>-9.7892380000012054</c:v>
                </c:pt>
                <c:pt idx="183">
                  <c:v>-8.8517310000024736</c:v>
                </c:pt>
                <c:pt idx="184">
                  <c:v>-7.9142610000017157</c:v>
                </c:pt>
                <c:pt idx="185">
                  <c:v>-6.9767710000014631</c:v>
                </c:pt>
                <c:pt idx="186">
                  <c:v>-6.0392030000002705</c:v>
                </c:pt>
                <c:pt idx="187">
                  <c:v>-5.1016640000016196</c:v>
                </c:pt>
                <c:pt idx="188">
                  <c:v>-4.164176000002044</c:v>
                </c:pt>
                <c:pt idx="189">
                  <c:v>-3.2267549999996845</c:v>
                </c:pt>
                <c:pt idx="190">
                  <c:v>-2.2892080000019632</c:v>
                </c:pt>
                <c:pt idx="191">
                  <c:v>-1.351650000000518</c:v>
                </c:pt>
                <c:pt idx="192">
                  <c:v>-0.41416899999967427</c:v>
                </c:pt>
                <c:pt idx="193">
                  <c:v>0.52329399999871384</c:v>
                </c:pt>
                <c:pt idx="194">
                  <c:v>1.4608569999982137</c:v>
                </c:pt>
                <c:pt idx="195">
                  <c:v>2.3982829999986279</c:v>
                </c:pt>
                <c:pt idx="196">
                  <c:v>3.3358149999985471</c:v>
                </c:pt>
                <c:pt idx="197">
                  <c:v>4.2732999999971071</c:v>
                </c:pt>
                <c:pt idx="198">
                  <c:v>5.2108769999977085</c:v>
                </c:pt>
                <c:pt idx="199">
                  <c:v>6.1485949999987497</c:v>
                </c:pt>
                <c:pt idx="200">
                  <c:v>7.0863309999986086</c:v>
                </c:pt>
                <c:pt idx="201">
                  <c:v>8.024078999998892</c:v>
                </c:pt>
                <c:pt idx="202">
                  <c:v>8.9616790000000037</c:v>
                </c:pt>
                <c:pt idx="203">
                  <c:v>9.899184999998397</c:v>
                </c:pt>
                <c:pt idx="204">
                  <c:v>10.836751999999251</c:v>
                </c:pt>
                <c:pt idx="205">
                  <c:v>11.774377999998251</c:v>
                </c:pt>
                <c:pt idx="206">
                  <c:v>12.711985999998433</c:v>
                </c:pt>
                <c:pt idx="207">
                  <c:v>13.649588000000222</c:v>
                </c:pt>
                <c:pt idx="208">
                  <c:v>14.587209999997867</c:v>
                </c:pt>
                <c:pt idx="209">
                  <c:v>15.524789999999484</c:v>
                </c:pt>
                <c:pt idx="210">
                  <c:v>16.462459999998828</c:v>
                </c:pt>
                <c:pt idx="211">
                  <c:v>17.400111999999353</c:v>
                </c:pt>
                <c:pt idx="212">
                  <c:v>18.337846999998874</c:v>
                </c:pt>
                <c:pt idx="213">
                  <c:v>19.275385999997525</c:v>
                </c:pt>
                <c:pt idx="214">
                  <c:v>20.213004999997793</c:v>
                </c:pt>
                <c:pt idx="215">
                  <c:v>21.15071899999748</c:v>
                </c:pt>
                <c:pt idx="216">
                  <c:v>22.088467999998102</c:v>
                </c:pt>
                <c:pt idx="217">
                  <c:v>23.026198999999906</c:v>
                </c:pt>
                <c:pt idx="218">
                  <c:v>23.963865999998234</c:v>
                </c:pt>
                <c:pt idx="219">
                  <c:v>24.901523000000452</c:v>
                </c:pt>
                <c:pt idx="220">
                  <c:v>25.839198999998189</c:v>
                </c:pt>
                <c:pt idx="221">
                  <c:v>26.776867000000493</c:v>
                </c:pt>
                <c:pt idx="222">
                  <c:v>27.714575999998488</c:v>
                </c:pt>
                <c:pt idx="223">
                  <c:v>28.652331999997841</c:v>
                </c:pt>
                <c:pt idx="224">
                  <c:v>29.590121999997791</c:v>
                </c:pt>
                <c:pt idx="225">
                  <c:v>30.527870999998413</c:v>
                </c:pt>
                <c:pt idx="226">
                  <c:v>31.465707999999722</c:v>
                </c:pt>
                <c:pt idx="227">
                  <c:v>32.40353099999993</c:v>
                </c:pt>
                <c:pt idx="228">
                  <c:v>33.341339999999036</c:v>
                </c:pt>
                <c:pt idx="229">
                  <c:v>34.279070000000502</c:v>
                </c:pt>
                <c:pt idx="230">
                  <c:v>35.216867999999522</c:v>
                </c:pt>
                <c:pt idx="231">
                  <c:v>36.154642999998032</c:v>
                </c:pt>
                <c:pt idx="232">
                  <c:v>37.092486999998073</c:v>
                </c:pt>
                <c:pt idx="233">
                  <c:v>38.030395999998291</c:v>
                </c:pt>
                <c:pt idx="234">
                  <c:v>38.968377999997756</c:v>
                </c:pt>
                <c:pt idx="235">
                  <c:v>39.906412000000273</c:v>
                </c:pt>
                <c:pt idx="236">
                  <c:v>40.844443999998475</c:v>
                </c:pt>
                <c:pt idx="237">
                  <c:v>41.78250399999888</c:v>
                </c:pt>
                <c:pt idx="238">
                  <c:v>42.720600000000559</c:v>
                </c:pt>
                <c:pt idx="239">
                  <c:v>43.658629999998084</c:v>
                </c:pt>
                <c:pt idx="240">
                  <c:v>44.596707999997307</c:v>
                </c:pt>
                <c:pt idx="241">
                  <c:v>45.534888999998657</c:v>
                </c:pt>
                <c:pt idx="242">
                  <c:v>46.473211999997147</c:v>
                </c:pt>
                <c:pt idx="243">
                  <c:v>47.411565999998857</c:v>
                </c:pt>
                <c:pt idx="244">
                  <c:v>48.349858999998105</c:v>
                </c:pt>
                <c:pt idx="245">
                  <c:v>49.288115999999718</c:v>
                </c:pt>
                <c:pt idx="246">
                  <c:v>50.226428999998461</c:v>
                </c:pt>
                <c:pt idx="247">
                  <c:v>51.164715999999316</c:v>
                </c:pt>
                <c:pt idx="248">
                  <c:v>52.102932999998302</c:v>
                </c:pt>
                <c:pt idx="249">
                  <c:v>53.041135999999824</c:v>
                </c:pt>
                <c:pt idx="250">
                  <c:v>53.97933600000033</c:v>
                </c:pt>
                <c:pt idx="251">
                  <c:v>54.917559999998048</c:v>
                </c:pt>
                <c:pt idx="252">
                  <c:v>55.855864999997721</c:v>
                </c:pt>
                <c:pt idx="253">
                  <c:v>56.794106999997894</c:v>
                </c:pt>
                <c:pt idx="254">
                  <c:v>57.732404999998835</c:v>
                </c:pt>
                <c:pt idx="255">
                  <c:v>58.670696999997745</c:v>
                </c:pt>
                <c:pt idx="256">
                  <c:v>59.609011000000464</c:v>
                </c:pt>
                <c:pt idx="257">
                  <c:v>60.547379999999976</c:v>
                </c:pt>
                <c:pt idx="258">
                  <c:v>61.485723999998299</c:v>
                </c:pt>
                <c:pt idx="259">
                  <c:v>62.424160999999003</c:v>
                </c:pt>
                <c:pt idx="260">
                  <c:v>63.36255799999708</c:v>
                </c:pt>
                <c:pt idx="261">
                  <c:v>64.301089999997203</c:v>
                </c:pt>
                <c:pt idx="262">
                  <c:v>65.239584999999352</c:v>
                </c:pt>
                <c:pt idx="263">
                  <c:v>66.178100999997696</c:v>
                </c:pt>
                <c:pt idx="264">
                  <c:v>67.116641000000527</c:v>
                </c:pt>
                <c:pt idx="265">
                  <c:v>68.055112999998528</c:v>
                </c:pt>
                <c:pt idx="266">
                  <c:v>68.993650999997044</c:v>
                </c:pt>
                <c:pt idx="267">
                  <c:v>69.932284999998956</c:v>
                </c:pt>
                <c:pt idx="268">
                  <c:v>70.870805999998993</c:v>
                </c:pt>
                <c:pt idx="269">
                  <c:v>71.809382999999798</c:v>
                </c:pt>
                <c:pt idx="270">
                  <c:v>72.747897999997804</c:v>
                </c:pt>
                <c:pt idx="271">
                  <c:v>73.686469000000216</c:v>
                </c:pt>
                <c:pt idx="272">
                  <c:v>74.624934999999823</c:v>
                </c:pt>
                <c:pt idx="273">
                  <c:v>75.563374999997905</c:v>
                </c:pt>
                <c:pt idx="274">
                  <c:v>76.501857999999629</c:v>
                </c:pt>
                <c:pt idx="275">
                  <c:v>77.440353999998479</c:v>
                </c:pt>
                <c:pt idx="276">
                  <c:v>78.378884999998263</c:v>
                </c:pt>
                <c:pt idx="277">
                  <c:v>79.317380000000412</c:v>
                </c:pt>
                <c:pt idx="278">
                  <c:v>80.255949999998847</c:v>
                </c:pt>
                <c:pt idx="279">
                  <c:v>81.194468999998207</c:v>
                </c:pt>
                <c:pt idx="280">
                  <c:v>82.132815999997547</c:v>
                </c:pt>
                <c:pt idx="281">
                  <c:v>83.071263999998337</c:v>
                </c:pt>
                <c:pt idx="282">
                  <c:v>84.009705999997095</c:v>
                </c:pt>
                <c:pt idx="283">
                  <c:v>84.948191999999835</c:v>
                </c:pt>
                <c:pt idx="284">
                  <c:v>85.886610999998084</c:v>
                </c:pt>
                <c:pt idx="285">
                  <c:v>86.825007999999798</c:v>
                </c:pt>
                <c:pt idx="286">
                  <c:v>87.763425999997708</c:v>
                </c:pt>
                <c:pt idx="287">
                  <c:v>88.701892999997654</c:v>
                </c:pt>
                <c:pt idx="288">
                  <c:v>89.640283000000636</c:v>
                </c:pt>
                <c:pt idx="289">
                  <c:v>90.578638999999384</c:v>
                </c:pt>
                <c:pt idx="290">
                  <c:v>91.517040999999153</c:v>
                </c:pt>
                <c:pt idx="291">
                  <c:v>92.455491999997321</c:v>
                </c:pt>
                <c:pt idx="292">
                  <c:v>93.393964999999298</c:v>
                </c:pt>
                <c:pt idx="293">
                  <c:v>94.332495999999082</c:v>
                </c:pt>
                <c:pt idx="294">
                  <c:v>95.270946000000549</c:v>
                </c:pt>
                <c:pt idx="295">
                  <c:v>96.209510999997292</c:v>
                </c:pt>
                <c:pt idx="296">
                  <c:v>97.148160000000644</c:v>
                </c:pt>
                <c:pt idx="297">
                  <c:v>98.086971000000631</c:v>
                </c:pt>
                <c:pt idx="298">
                  <c:v>99.025772999997571</c:v>
                </c:pt>
                <c:pt idx="299">
                  <c:v>99.96450299999924</c:v>
                </c:pt>
                <c:pt idx="300">
                  <c:v>100.90317499999946</c:v>
                </c:pt>
                <c:pt idx="301">
                  <c:v>101.84195999999793</c:v>
                </c:pt>
                <c:pt idx="302">
                  <c:v>102.7806849999979</c:v>
                </c:pt>
                <c:pt idx="303">
                  <c:v>103.7194989999989</c:v>
                </c:pt>
                <c:pt idx="304">
                  <c:v>104.65813599999819</c:v>
                </c:pt>
                <c:pt idx="305">
                  <c:v>105.59684199999901</c:v>
                </c:pt>
                <c:pt idx="306">
                  <c:v>106.53552499999932</c:v>
                </c:pt>
                <c:pt idx="307">
                  <c:v>107.47419199999786</c:v>
                </c:pt>
                <c:pt idx="308">
                  <c:v>108.4128759999985</c:v>
                </c:pt>
                <c:pt idx="309">
                  <c:v>109.35149999999703</c:v>
                </c:pt>
                <c:pt idx="310">
                  <c:v>110.29012899999725</c:v>
                </c:pt>
                <c:pt idx="311">
                  <c:v>111.22868599999856</c:v>
                </c:pt>
                <c:pt idx="312">
                  <c:v>112.16727600000013</c:v>
                </c:pt>
                <c:pt idx="313">
                  <c:v>113.10590699999739</c:v>
                </c:pt>
                <c:pt idx="314">
                  <c:v>114.04450399999769</c:v>
                </c:pt>
                <c:pt idx="315">
                  <c:v>114.98319699999774</c:v>
                </c:pt>
                <c:pt idx="316">
                  <c:v>115.92188600000009</c:v>
                </c:pt>
                <c:pt idx="317">
                  <c:v>116.86051500000031</c:v>
                </c:pt>
                <c:pt idx="318">
                  <c:v>117.79912899999908</c:v>
                </c:pt>
                <c:pt idx="319">
                  <c:v>118.73775899999964</c:v>
                </c:pt>
                <c:pt idx="320">
                  <c:v>119.676360999998</c:v>
                </c:pt>
                <c:pt idx="321">
                  <c:v>120.61493499999779</c:v>
                </c:pt>
                <c:pt idx="322">
                  <c:v>121.55362599999717</c:v>
                </c:pt>
                <c:pt idx="323">
                  <c:v>122.49227099999916</c:v>
                </c:pt>
                <c:pt idx="324">
                  <c:v>123.43096499999956</c:v>
                </c:pt>
                <c:pt idx="325">
                  <c:v>124.36964599999919</c:v>
                </c:pt>
                <c:pt idx="326">
                  <c:v>125.30841099999816</c:v>
                </c:pt>
                <c:pt idx="327">
                  <c:v>126.24710399999822</c:v>
                </c:pt>
                <c:pt idx="328">
                  <c:v>127.18586999999752</c:v>
                </c:pt>
                <c:pt idx="329">
                  <c:v>128.12455699999919</c:v>
                </c:pt>
                <c:pt idx="330">
                  <c:v>129.06320000000051</c:v>
                </c:pt>
                <c:pt idx="331">
                  <c:v>130.00193999999829</c:v>
                </c:pt>
                <c:pt idx="332">
                  <c:v>130.94061499999953</c:v>
                </c:pt>
                <c:pt idx="333">
                  <c:v>131.87923500000034</c:v>
                </c:pt>
                <c:pt idx="334">
                  <c:v>132.81781499999852</c:v>
                </c:pt>
                <c:pt idx="335">
                  <c:v>133.75644199999806</c:v>
                </c:pt>
                <c:pt idx="336">
                  <c:v>134.69514499999786</c:v>
                </c:pt>
                <c:pt idx="337">
                  <c:v>135.63381799999843</c:v>
                </c:pt>
                <c:pt idx="338">
                  <c:v>136.57247899999857</c:v>
                </c:pt>
                <c:pt idx="339">
                  <c:v>137.51109599999836</c:v>
                </c:pt>
                <c:pt idx="340">
                  <c:v>138.44974100000036</c:v>
                </c:pt>
                <c:pt idx="341">
                  <c:v>139.3883679999999</c:v>
                </c:pt>
                <c:pt idx="342">
                  <c:v>140.32692499999757</c:v>
                </c:pt>
                <c:pt idx="343">
                  <c:v>141.26566299999831</c:v>
                </c:pt>
                <c:pt idx="344">
                  <c:v>142.20434699999896</c:v>
                </c:pt>
                <c:pt idx="345">
                  <c:v>143.14299100000062</c:v>
                </c:pt>
                <c:pt idx="346">
                  <c:v>144.08170999999857</c:v>
                </c:pt>
                <c:pt idx="347">
                  <c:v>145.02039599999989</c:v>
                </c:pt>
                <c:pt idx="348">
                  <c:v>145.9590360000002</c:v>
                </c:pt>
                <c:pt idx="349">
                  <c:v>146.89770700000008</c:v>
                </c:pt>
                <c:pt idx="350">
                  <c:v>147.83640799999921</c:v>
                </c:pt>
                <c:pt idx="351">
                  <c:v>148.77497199999925</c:v>
                </c:pt>
                <c:pt idx="352">
                  <c:v>149.71368099999745</c:v>
                </c:pt>
                <c:pt idx="353">
                  <c:v>150.65237599999818</c:v>
                </c:pt>
                <c:pt idx="354">
                  <c:v>151.59103499999765</c:v>
                </c:pt>
                <c:pt idx="355">
                  <c:v>152.5296509999971</c:v>
                </c:pt>
                <c:pt idx="356">
                  <c:v>153.46843499999886</c:v>
                </c:pt>
                <c:pt idx="357">
                  <c:v>154.40723399999843</c:v>
                </c:pt>
                <c:pt idx="358">
                  <c:v>155.34598099999857</c:v>
                </c:pt>
                <c:pt idx="359">
                  <c:v>156.28480399999899</c:v>
                </c:pt>
                <c:pt idx="360">
                  <c:v>157.22355299999981</c:v>
                </c:pt>
                <c:pt idx="361">
                  <c:v>158.16239599999972</c:v>
                </c:pt>
                <c:pt idx="362">
                  <c:v>159.10112899999876</c:v>
                </c:pt>
                <c:pt idx="363">
                  <c:v>160.0399159999979</c:v>
                </c:pt>
                <c:pt idx="364">
                  <c:v>160.97862899999745</c:v>
                </c:pt>
                <c:pt idx="365">
                  <c:v>161.91740500000014</c:v>
                </c:pt>
                <c:pt idx="366">
                  <c:v>162.85617300000013</c:v>
                </c:pt>
                <c:pt idx="367">
                  <c:v>163.79501700000037</c:v>
                </c:pt>
                <c:pt idx="368">
                  <c:v>164.73397099999784</c:v>
                </c:pt>
                <c:pt idx="369">
                  <c:v>165.67300599999726</c:v>
                </c:pt>
                <c:pt idx="370">
                  <c:v>166.61206300000049</c:v>
                </c:pt>
                <c:pt idx="371">
                  <c:v>167.55111699999907</c:v>
                </c:pt>
                <c:pt idx="372">
                  <c:v>168.4900839999973</c:v>
                </c:pt>
                <c:pt idx="373">
                  <c:v>169.42899699999907</c:v>
                </c:pt>
                <c:pt idx="374">
                  <c:v>170.36783499999729</c:v>
                </c:pt>
                <c:pt idx="375">
                  <c:v>171.30678400000033</c:v>
                </c:pt>
                <c:pt idx="376">
                  <c:v>172.24573400000008</c:v>
                </c:pt>
                <c:pt idx="377">
                  <c:v>173.18463999999949</c:v>
                </c:pt>
                <c:pt idx="378">
                  <c:v>174.12344300000041</c:v>
                </c:pt>
                <c:pt idx="379">
                  <c:v>175.06230599999981</c:v>
                </c:pt>
                <c:pt idx="380">
                  <c:v>176.00116599999819</c:v>
                </c:pt>
                <c:pt idx="381">
                  <c:v>176.93999199999962</c:v>
                </c:pt>
                <c:pt idx="382">
                  <c:v>177.87879799999791</c:v>
                </c:pt>
                <c:pt idx="383">
                  <c:v>178.81755200000043</c:v>
                </c:pt>
                <c:pt idx="384">
                  <c:v>179.75621300000057</c:v>
                </c:pt>
                <c:pt idx="385">
                  <c:v>180.69494499999928</c:v>
                </c:pt>
                <c:pt idx="386">
                  <c:v>181.63367599999765</c:v>
                </c:pt>
                <c:pt idx="387">
                  <c:v>182.57244799999899</c:v>
                </c:pt>
                <c:pt idx="388">
                  <c:v>183.51121299999795</c:v>
                </c:pt>
                <c:pt idx="389">
                  <c:v>184.44994899999801</c:v>
                </c:pt>
                <c:pt idx="390">
                  <c:v>185.38873899999817</c:v>
                </c:pt>
                <c:pt idx="391">
                  <c:v>186.32752500000061</c:v>
                </c:pt>
                <c:pt idx="392">
                  <c:v>187.2662399999972</c:v>
                </c:pt>
                <c:pt idx="393">
                  <c:v>188.2050049999998</c:v>
                </c:pt>
                <c:pt idx="394">
                  <c:v>189.14379799999733</c:v>
                </c:pt>
                <c:pt idx="395">
                  <c:v>190.08261199999833</c:v>
                </c:pt>
                <c:pt idx="396">
                  <c:v>191.021467999999</c:v>
                </c:pt>
                <c:pt idx="397">
                  <c:v>191.96032799999739</c:v>
                </c:pt>
                <c:pt idx="398">
                  <c:v>192.89926299999934</c:v>
                </c:pt>
                <c:pt idx="399">
                  <c:v>193.83823800000027</c:v>
                </c:pt>
                <c:pt idx="400">
                  <c:v>194.77724200000011</c:v>
                </c:pt>
                <c:pt idx="401">
                  <c:v>195.71619799999826</c:v>
                </c:pt>
                <c:pt idx="402">
                  <c:v>196.65519700000004</c:v>
                </c:pt>
                <c:pt idx="403">
                  <c:v>197.5941759999987</c:v>
                </c:pt>
                <c:pt idx="404">
                  <c:v>198.53304099999878</c:v>
                </c:pt>
                <c:pt idx="405">
                  <c:v>199.47184999999808</c:v>
                </c:pt>
                <c:pt idx="406">
                  <c:v>200.41077600000062</c:v>
                </c:pt>
                <c:pt idx="407">
                  <c:v>201.34980399999768</c:v>
                </c:pt>
                <c:pt idx="408">
                  <c:v>202.28880199999912</c:v>
                </c:pt>
                <c:pt idx="409">
                  <c:v>203.22782499999812</c:v>
                </c:pt>
                <c:pt idx="410">
                  <c:v>204.1668580000005</c:v>
                </c:pt>
                <c:pt idx="411">
                  <c:v>205.10591899999781</c:v>
                </c:pt>
                <c:pt idx="412">
                  <c:v>206.04497999999876</c:v>
                </c:pt>
                <c:pt idx="413">
                  <c:v>206.98402999999962</c:v>
                </c:pt>
                <c:pt idx="414">
                  <c:v>207.9232239999983</c:v>
                </c:pt>
                <c:pt idx="415">
                  <c:v>208.8622460000006</c:v>
                </c:pt>
                <c:pt idx="416">
                  <c:v>209.80134799999723</c:v>
                </c:pt>
                <c:pt idx="417">
                  <c:v>210.74057299999913</c:v>
                </c:pt>
                <c:pt idx="418">
                  <c:v>211.67960799999855</c:v>
                </c:pt>
                <c:pt idx="419">
                  <c:v>212.61863699999958</c:v>
                </c:pt>
                <c:pt idx="420">
                  <c:v>213.55765299999985</c:v>
                </c:pt>
                <c:pt idx="421">
                  <c:v>214.49676199999885</c:v>
                </c:pt>
                <c:pt idx="422">
                  <c:v>215.43585299999904</c:v>
                </c:pt>
                <c:pt idx="423">
                  <c:v>216.37491799999771</c:v>
                </c:pt>
                <c:pt idx="424">
                  <c:v>217.31400399999984</c:v>
                </c:pt>
                <c:pt idx="425">
                  <c:v>218.25309099999868</c:v>
                </c:pt>
                <c:pt idx="426">
                  <c:v>219.19215500000064</c:v>
                </c:pt>
                <c:pt idx="427">
                  <c:v>220.13125799999762</c:v>
                </c:pt>
                <c:pt idx="428">
                  <c:v>221.07043599999815</c:v>
                </c:pt>
                <c:pt idx="429">
                  <c:v>222.00969899999836</c:v>
                </c:pt>
                <c:pt idx="430">
                  <c:v>222.94891300000018</c:v>
                </c:pt>
                <c:pt idx="431">
                  <c:v>223.88820199999827</c:v>
                </c:pt>
                <c:pt idx="432">
                  <c:v>224.82739399999991</c:v>
                </c:pt>
                <c:pt idx="433">
                  <c:v>224.82739399999991</c:v>
                </c:pt>
              </c:numCache>
            </c:numRef>
          </c:xVal>
          <c:yVal>
            <c:numRef>
              <c:f>'Raw Data'!$F$2:$F$435</c:f>
              <c:numCache>
                <c:formatCode>General</c:formatCode>
                <c:ptCount val="434"/>
                <c:pt idx="0">
                  <c:v>99.362472534179688</c:v>
                </c:pt>
                <c:pt idx="1">
                  <c:v>99.363113403320313</c:v>
                </c:pt>
                <c:pt idx="2">
                  <c:v>99.363624572753906</c:v>
                </c:pt>
                <c:pt idx="3">
                  <c:v>99.363761901855469</c:v>
                </c:pt>
                <c:pt idx="4">
                  <c:v>99.363624572753906</c:v>
                </c:pt>
                <c:pt idx="5">
                  <c:v>99.365219116210938</c:v>
                </c:pt>
                <c:pt idx="6">
                  <c:v>99.365211486816406</c:v>
                </c:pt>
                <c:pt idx="7">
                  <c:v>99.365219116210938</c:v>
                </c:pt>
                <c:pt idx="8">
                  <c:v>99.365989685058594</c:v>
                </c:pt>
                <c:pt idx="9">
                  <c:v>99.366119384765625</c:v>
                </c:pt>
                <c:pt idx="10">
                  <c:v>99.365989685058594</c:v>
                </c:pt>
                <c:pt idx="11">
                  <c:v>99.366455078125</c:v>
                </c:pt>
                <c:pt idx="12">
                  <c:v>99.366546630859375</c:v>
                </c:pt>
                <c:pt idx="13">
                  <c:v>99.367019653320313</c:v>
                </c:pt>
                <c:pt idx="14">
                  <c:v>99.367103576660156</c:v>
                </c:pt>
                <c:pt idx="15">
                  <c:v>99.367523193359375</c:v>
                </c:pt>
                <c:pt idx="16">
                  <c:v>99.368797302246094</c:v>
                </c:pt>
                <c:pt idx="17">
                  <c:v>99.3699951171875</c:v>
                </c:pt>
                <c:pt idx="18">
                  <c:v>99.371231079101563</c:v>
                </c:pt>
                <c:pt idx="19">
                  <c:v>99.372581481933594</c:v>
                </c:pt>
                <c:pt idx="20">
                  <c:v>99.376739501953125</c:v>
                </c:pt>
                <c:pt idx="21">
                  <c:v>99.3798828125</c:v>
                </c:pt>
                <c:pt idx="22">
                  <c:v>99.3798828125</c:v>
                </c:pt>
                <c:pt idx="23">
                  <c:v>99.377059936523438</c:v>
                </c:pt>
                <c:pt idx="24">
                  <c:v>99.374900817871094</c:v>
                </c:pt>
                <c:pt idx="25">
                  <c:v>99.374900817871094</c:v>
                </c:pt>
                <c:pt idx="26">
                  <c:v>99.379226684570313</c:v>
                </c:pt>
                <c:pt idx="27">
                  <c:v>99.392112731933594</c:v>
                </c:pt>
                <c:pt idx="28">
                  <c:v>99.398689270019531</c:v>
                </c:pt>
                <c:pt idx="29">
                  <c:v>99.406013488769531</c:v>
                </c:pt>
                <c:pt idx="30">
                  <c:v>99.406013488769531</c:v>
                </c:pt>
                <c:pt idx="31">
                  <c:v>99.405471801757813</c:v>
                </c:pt>
                <c:pt idx="32">
                  <c:v>99.396926879882813</c:v>
                </c:pt>
                <c:pt idx="33">
                  <c:v>99.394363403320313</c:v>
                </c:pt>
                <c:pt idx="34">
                  <c:v>99.394363403320313</c:v>
                </c:pt>
                <c:pt idx="35">
                  <c:v>99.397590637207031</c:v>
                </c:pt>
                <c:pt idx="36">
                  <c:v>99.397590637207031</c:v>
                </c:pt>
                <c:pt idx="37">
                  <c:v>99.393882751464844</c:v>
                </c:pt>
                <c:pt idx="38">
                  <c:v>99.391525268554688</c:v>
                </c:pt>
                <c:pt idx="39">
                  <c:v>99.388160705566406</c:v>
                </c:pt>
                <c:pt idx="40">
                  <c:v>99.378883361816406</c:v>
                </c:pt>
                <c:pt idx="41">
                  <c:v>99.377998352050781</c:v>
                </c:pt>
                <c:pt idx="42">
                  <c:v>99.378883361816406</c:v>
                </c:pt>
                <c:pt idx="43">
                  <c:v>99.380859375</c:v>
                </c:pt>
                <c:pt idx="44">
                  <c:v>99.384445190429688</c:v>
                </c:pt>
                <c:pt idx="45">
                  <c:v>99.384445190429688</c:v>
                </c:pt>
                <c:pt idx="46">
                  <c:v>99.383567810058594</c:v>
                </c:pt>
                <c:pt idx="47">
                  <c:v>99.383567810058594</c:v>
                </c:pt>
                <c:pt idx="48">
                  <c:v>99.383110046386719</c:v>
                </c:pt>
                <c:pt idx="49">
                  <c:v>99.382240295410156</c:v>
                </c:pt>
                <c:pt idx="50">
                  <c:v>99.38140869140625</c:v>
                </c:pt>
                <c:pt idx="51">
                  <c:v>99.381080627441406</c:v>
                </c:pt>
                <c:pt idx="52">
                  <c:v>99.380813598632813</c:v>
                </c:pt>
                <c:pt idx="53">
                  <c:v>99.374267578125</c:v>
                </c:pt>
                <c:pt idx="54">
                  <c:v>99.374267578125</c:v>
                </c:pt>
                <c:pt idx="55">
                  <c:v>99.37432861328125</c:v>
                </c:pt>
                <c:pt idx="56">
                  <c:v>99.374481201171875</c:v>
                </c:pt>
                <c:pt idx="57">
                  <c:v>99.374595642089844</c:v>
                </c:pt>
                <c:pt idx="58">
                  <c:v>99.378623962402344</c:v>
                </c:pt>
                <c:pt idx="59">
                  <c:v>99.386764526367188</c:v>
                </c:pt>
                <c:pt idx="60">
                  <c:v>99.392341613769531</c:v>
                </c:pt>
                <c:pt idx="61">
                  <c:v>99.393722534179688</c:v>
                </c:pt>
                <c:pt idx="62">
                  <c:v>99.393722534179688</c:v>
                </c:pt>
                <c:pt idx="63">
                  <c:v>99.392913818359375</c:v>
                </c:pt>
                <c:pt idx="64">
                  <c:v>99.388328552246094</c:v>
                </c:pt>
                <c:pt idx="65">
                  <c:v>99.388328552246094</c:v>
                </c:pt>
                <c:pt idx="66">
                  <c:v>99.3914794921875</c:v>
                </c:pt>
                <c:pt idx="67">
                  <c:v>99.397026062011719</c:v>
                </c:pt>
                <c:pt idx="68">
                  <c:v>99.401496887207031</c:v>
                </c:pt>
                <c:pt idx="69">
                  <c:v>99.401496887207031</c:v>
                </c:pt>
                <c:pt idx="70">
                  <c:v>99.403579711914063</c:v>
                </c:pt>
                <c:pt idx="71">
                  <c:v>99.403579711914063</c:v>
                </c:pt>
                <c:pt idx="72">
                  <c:v>99.40850830078125</c:v>
                </c:pt>
                <c:pt idx="73">
                  <c:v>99.410499572753906</c:v>
                </c:pt>
                <c:pt idx="74">
                  <c:v>99.417060852050781</c:v>
                </c:pt>
                <c:pt idx="75">
                  <c:v>99.417060852050781</c:v>
                </c:pt>
                <c:pt idx="76">
                  <c:v>99.416595458984375</c:v>
                </c:pt>
                <c:pt idx="77">
                  <c:v>99.412582397460938</c:v>
                </c:pt>
                <c:pt idx="78">
                  <c:v>99.40594482421875</c:v>
                </c:pt>
                <c:pt idx="79">
                  <c:v>99.401374816894531</c:v>
                </c:pt>
                <c:pt idx="80">
                  <c:v>99.395927429199219</c:v>
                </c:pt>
                <c:pt idx="81">
                  <c:v>99.395301818847656</c:v>
                </c:pt>
                <c:pt idx="82">
                  <c:v>99.395301818847656</c:v>
                </c:pt>
                <c:pt idx="83">
                  <c:v>99.395271301269531</c:v>
                </c:pt>
                <c:pt idx="84">
                  <c:v>99.395233154296875</c:v>
                </c:pt>
                <c:pt idx="85">
                  <c:v>99.395233154296875</c:v>
                </c:pt>
                <c:pt idx="86">
                  <c:v>99.395256042480469</c:v>
                </c:pt>
                <c:pt idx="87">
                  <c:v>99.39532470703125</c:v>
                </c:pt>
                <c:pt idx="88">
                  <c:v>99.395599365234375</c:v>
                </c:pt>
                <c:pt idx="89">
                  <c:v>99.396041870117188</c:v>
                </c:pt>
                <c:pt idx="90">
                  <c:v>99.396446228027344</c:v>
                </c:pt>
                <c:pt idx="91">
                  <c:v>99.396934509277344</c:v>
                </c:pt>
                <c:pt idx="92">
                  <c:v>99.397438049316406</c:v>
                </c:pt>
                <c:pt idx="93">
                  <c:v>99.397720336914063</c:v>
                </c:pt>
                <c:pt idx="94">
                  <c:v>99.400459289550781</c:v>
                </c:pt>
                <c:pt idx="95">
                  <c:v>99.402839660644531</c:v>
                </c:pt>
                <c:pt idx="96">
                  <c:v>99.404975891113281</c:v>
                </c:pt>
                <c:pt idx="97">
                  <c:v>99.405517578125</c:v>
                </c:pt>
                <c:pt idx="98">
                  <c:v>99.404975891113281</c:v>
                </c:pt>
                <c:pt idx="99">
                  <c:v>99.405517578125</c:v>
                </c:pt>
                <c:pt idx="100">
                  <c:v>99.411430358886719</c:v>
                </c:pt>
                <c:pt idx="101">
                  <c:v>99.415336608886719</c:v>
                </c:pt>
                <c:pt idx="102">
                  <c:v>99.418769836425781</c:v>
                </c:pt>
                <c:pt idx="103">
                  <c:v>99.422134399414063</c:v>
                </c:pt>
                <c:pt idx="104">
                  <c:v>99.435165405273438</c:v>
                </c:pt>
                <c:pt idx="105">
                  <c:v>99.435287475585938</c:v>
                </c:pt>
                <c:pt idx="106">
                  <c:v>99.442741394042969</c:v>
                </c:pt>
                <c:pt idx="107">
                  <c:v>99.452934265136719</c:v>
                </c:pt>
                <c:pt idx="108">
                  <c:v>99.452934265136719</c:v>
                </c:pt>
                <c:pt idx="109">
                  <c:v>99.445755004882813</c:v>
                </c:pt>
                <c:pt idx="110">
                  <c:v>99.435531616210938</c:v>
                </c:pt>
                <c:pt idx="111">
                  <c:v>99.421043395996094</c:v>
                </c:pt>
                <c:pt idx="112">
                  <c:v>99.40789794921875</c:v>
                </c:pt>
                <c:pt idx="113">
                  <c:v>99.405876159667969</c:v>
                </c:pt>
                <c:pt idx="114">
                  <c:v>99.404266357421875</c:v>
                </c:pt>
                <c:pt idx="115">
                  <c:v>99.404266357421875</c:v>
                </c:pt>
                <c:pt idx="116">
                  <c:v>99.420639038085938</c:v>
                </c:pt>
                <c:pt idx="117">
                  <c:v>99.434127807617188</c:v>
                </c:pt>
                <c:pt idx="118">
                  <c:v>99.457069396972656</c:v>
                </c:pt>
                <c:pt idx="119">
                  <c:v>99.475135803222656</c:v>
                </c:pt>
                <c:pt idx="120">
                  <c:v>99.490036010742188</c:v>
                </c:pt>
                <c:pt idx="121">
                  <c:v>99.491302490234375</c:v>
                </c:pt>
                <c:pt idx="122">
                  <c:v>99.491302490234375</c:v>
                </c:pt>
                <c:pt idx="123">
                  <c:v>99.477386474609375</c:v>
                </c:pt>
                <c:pt idx="124">
                  <c:v>99.458534240722656</c:v>
                </c:pt>
                <c:pt idx="125">
                  <c:v>99.437767028808594</c:v>
                </c:pt>
                <c:pt idx="126">
                  <c:v>99.418319702148438</c:v>
                </c:pt>
                <c:pt idx="127">
                  <c:v>99.400360107421875</c:v>
                </c:pt>
                <c:pt idx="128">
                  <c:v>99.386161804199219</c:v>
                </c:pt>
                <c:pt idx="129">
                  <c:v>99.383598327636719</c:v>
                </c:pt>
                <c:pt idx="130">
                  <c:v>99.383598327636719</c:v>
                </c:pt>
                <c:pt idx="131">
                  <c:v>99.383834838867188</c:v>
                </c:pt>
                <c:pt idx="132">
                  <c:v>99.384185791015625</c:v>
                </c:pt>
                <c:pt idx="133">
                  <c:v>99.384498596191406</c:v>
                </c:pt>
                <c:pt idx="134">
                  <c:v>99.384696960449219</c:v>
                </c:pt>
                <c:pt idx="135">
                  <c:v>99.384902954101563</c:v>
                </c:pt>
                <c:pt idx="136">
                  <c:v>99.384941101074219</c:v>
                </c:pt>
                <c:pt idx="137">
                  <c:v>99.384941101074219</c:v>
                </c:pt>
                <c:pt idx="138">
                  <c:v>99.384872436523438</c:v>
                </c:pt>
                <c:pt idx="139">
                  <c:v>99.384872436523438</c:v>
                </c:pt>
                <c:pt idx="140">
                  <c:v>99.386520385742188</c:v>
                </c:pt>
                <c:pt idx="141">
                  <c:v>99.390998840332031</c:v>
                </c:pt>
                <c:pt idx="142">
                  <c:v>99.396492004394531</c:v>
                </c:pt>
                <c:pt idx="143">
                  <c:v>99.404914855957031</c:v>
                </c:pt>
                <c:pt idx="144">
                  <c:v>99.410133361816406</c:v>
                </c:pt>
                <c:pt idx="145">
                  <c:v>99.412399291992188</c:v>
                </c:pt>
                <c:pt idx="146">
                  <c:v>99.412399291992188</c:v>
                </c:pt>
                <c:pt idx="147">
                  <c:v>99.41058349609375</c:v>
                </c:pt>
                <c:pt idx="148">
                  <c:v>99.41058349609375</c:v>
                </c:pt>
                <c:pt idx="149">
                  <c:v>99.412055969238281</c:v>
                </c:pt>
                <c:pt idx="150">
                  <c:v>99.417488098144531</c:v>
                </c:pt>
                <c:pt idx="151">
                  <c:v>99.420822143554688</c:v>
                </c:pt>
                <c:pt idx="152">
                  <c:v>99.420822143554688</c:v>
                </c:pt>
                <c:pt idx="153">
                  <c:v>99.420211791992188</c:v>
                </c:pt>
                <c:pt idx="154">
                  <c:v>99.411598205566406</c:v>
                </c:pt>
                <c:pt idx="155">
                  <c:v>99.404144287109375</c:v>
                </c:pt>
                <c:pt idx="156">
                  <c:v>99.397476196289063</c:v>
                </c:pt>
                <c:pt idx="157">
                  <c:v>99.397476196289063</c:v>
                </c:pt>
                <c:pt idx="158">
                  <c:v>99.398101806640625</c:v>
                </c:pt>
                <c:pt idx="159">
                  <c:v>99.39862060546875</c:v>
                </c:pt>
                <c:pt idx="160">
                  <c:v>99.398918151855469</c:v>
                </c:pt>
                <c:pt idx="161">
                  <c:v>99.398918151855469</c:v>
                </c:pt>
                <c:pt idx="162">
                  <c:v>99.398902893066406</c:v>
                </c:pt>
                <c:pt idx="163">
                  <c:v>99.398704528808594</c:v>
                </c:pt>
                <c:pt idx="164">
                  <c:v>99.398651123046875</c:v>
                </c:pt>
                <c:pt idx="165">
                  <c:v>99.398521423339844</c:v>
                </c:pt>
                <c:pt idx="166">
                  <c:v>99.398414611816406</c:v>
                </c:pt>
                <c:pt idx="167">
                  <c:v>99.398345947265625</c:v>
                </c:pt>
                <c:pt idx="168">
                  <c:v>99.398223876953125</c:v>
                </c:pt>
                <c:pt idx="169">
                  <c:v>99.398200988769531</c:v>
                </c:pt>
                <c:pt idx="170">
                  <c:v>99.398162841796875</c:v>
                </c:pt>
                <c:pt idx="171">
                  <c:v>99.398162841796875</c:v>
                </c:pt>
                <c:pt idx="172">
                  <c:v>99.398162841796875</c:v>
                </c:pt>
                <c:pt idx="173">
                  <c:v>99.398162841796875</c:v>
                </c:pt>
                <c:pt idx="174">
                  <c:v>99.397926330566406</c:v>
                </c:pt>
                <c:pt idx="175">
                  <c:v>99.397697448730469</c:v>
                </c:pt>
                <c:pt idx="176">
                  <c:v>99.397567749023438</c:v>
                </c:pt>
                <c:pt idx="177">
                  <c:v>99.397415161132813</c:v>
                </c:pt>
                <c:pt idx="178">
                  <c:v>99.397308349609375</c:v>
                </c:pt>
                <c:pt idx="179">
                  <c:v>99.397293090820313</c:v>
                </c:pt>
                <c:pt idx="180">
                  <c:v>99.396705627441406</c:v>
                </c:pt>
                <c:pt idx="181">
                  <c:v>99.396194458007813</c:v>
                </c:pt>
                <c:pt idx="182">
                  <c:v>99.396194458007813</c:v>
                </c:pt>
                <c:pt idx="183">
                  <c:v>99.396690368652344</c:v>
                </c:pt>
                <c:pt idx="184">
                  <c:v>99.397308349609375</c:v>
                </c:pt>
                <c:pt idx="185">
                  <c:v>99.398269653320313</c:v>
                </c:pt>
                <c:pt idx="186">
                  <c:v>99.399421691894531</c:v>
                </c:pt>
                <c:pt idx="187">
                  <c:v>99.40008544921875</c:v>
                </c:pt>
                <c:pt idx="188">
                  <c:v>99.40008544921875</c:v>
                </c:pt>
                <c:pt idx="189">
                  <c:v>99.400169372558594</c:v>
                </c:pt>
                <c:pt idx="190">
                  <c:v>99.400215148925781</c:v>
                </c:pt>
                <c:pt idx="191">
                  <c:v>99.400215148925781</c:v>
                </c:pt>
                <c:pt idx="192">
                  <c:v>99.400123596191406</c:v>
                </c:pt>
                <c:pt idx="193">
                  <c:v>99.400123596191406</c:v>
                </c:pt>
                <c:pt idx="194">
                  <c:v>99.400520324707031</c:v>
                </c:pt>
                <c:pt idx="195">
                  <c:v>99.401107788085938</c:v>
                </c:pt>
                <c:pt idx="196">
                  <c:v>99.402015686035156</c:v>
                </c:pt>
                <c:pt idx="197">
                  <c:v>99.403236389160156</c:v>
                </c:pt>
                <c:pt idx="198">
                  <c:v>99.405052185058594</c:v>
                </c:pt>
                <c:pt idx="199">
                  <c:v>99.406272888183594</c:v>
                </c:pt>
                <c:pt idx="200">
                  <c:v>99.408500671386719</c:v>
                </c:pt>
                <c:pt idx="201">
                  <c:v>99.412178039550781</c:v>
                </c:pt>
                <c:pt idx="202">
                  <c:v>99.415191650390625</c:v>
                </c:pt>
                <c:pt idx="203">
                  <c:v>99.417327880859375</c:v>
                </c:pt>
                <c:pt idx="204">
                  <c:v>99.419479370117188</c:v>
                </c:pt>
                <c:pt idx="205">
                  <c:v>99.419898986816406</c:v>
                </c:pt>
                <c:pt idx="206">
                  <c:v>99.419898986816406</c:v>
                </c:pt>
                <c:pt idx="207">
                  <c:v>99.41925048828125</c:v>
                </c:pt>
                <c:pt idx="208">
                  <c:v>99.419136047363281</c:v>
                </c:pt>
                <c:pt idx="209">
                  <c:v>99.419136047363281</c:v>
                </c:pt>
                <c:pt idx="210">
                  <c:v>99.4197998046875</c:v>
                </c:pt>
                <c:pt idx="211">
                  <c:v>99.4205322265625</c:v>
                </c:pt>
                <c:pt idx="212">
                  <c:v>99.42169189453125</c:v>
                </c:pt>
                <c:pt idx="213">
                  <c:v>99.423072814941406</c:v>
                </c:pt>
                <c:pt idx="214">
                  <c:v>99.424179077148438</c:v>
                </c:pt>
                <c:pt idx="215">
                  <c:v>99.425003051757813</c:v>
                </c:pt>
                <c:pt idx="216">
                  <c:v>99.425895690917969</c:v>
                </c:pt>
                <c:pt idx="217">
                  <c:v>99.426971435546875</c:v>
                </c:pt>
                <c:pt idx="218">
                  <c:v>99.42791748046875</c:v>
                </c:pt>
                <c:pt idx="219">
                  <c:v>99.428642272949219</c:v>
                </c:pt>
                <c:pt idx="220">
                  <c:v>99.429367065429688</c:v>
                </c:pt>
                <c:pt idx="221">
                  <c:v>99.429969787597656</c:v>
                </c:pt>
                <c:pt idx="222">
                  <c:v>99.434638977050781</c:v>
                </c:pt>
                <c:pt idx="223">
                  <c:v>99.487213134765625</c:v>
                </c:pt>
                <c:pt idx="224">
                  <c:v>99.629104614257813</c:v>
                </c:pt>
                <c:pt idx="225">
                  <c:v>99.849029541015625</c:v>
                </c:pt>
                <c:pt idx="226">
                  <c:v>100.11173248291016</c:v>
                </c:pt>
                <c:pt idx="227">
                  <c:v>100.41661834716797</c:v>
                </c:pt>
                <c:pt idx="228">
                  <c:v>100.69178771972656</c:v>
                </c:pt>
                <c:pt idx="229">
                  <c:v>100.87113952636719</c:v>
                </c:pt>
                <c:pt idx="230">
                  <c:v>100.96913909912109</c:v>
                </c:pt>
                <c:pt idx="231">
                  <c:v>101.05406188964844</c:v>
                </c:pt>
                <c:pt idx="232">
                  <c:v>101.13200378417969</c:v>
                </c:pt>
                <c:pt idx="233">
                  <c:v>101.21647644042969</c:v>
                </c:pt>
                <c:pt idx="234">
                  <c:v>101.31094360351563</c:v>
                </c:pt>
                <c:pt idx="235">
                  <c:v>101.39688110351563</c:v>
                </c:pt>
                <c:pt idx="236">
                  <c:v>101.46318054199219</c:v>
                </c:pt>
                <c:pt idx="237">
                  <c:v>101.49301147460938</c:v>
                </c:pt>
                <c:pt idx="238">
                  <c:v>101.499755859375</c:v>
                </c:pt>
                <c:pt idx="239">
                  <c:v>101.50492858886719</c:v>
                </c:pt>
                <c:pt idx="240">
                  <c:v>101.51549530029297</c:v>
                </c:pt>
                <c:pt idx="241">
                  <c:v>101.52588653564453</c:v>
                </c:pt>
                <c:pt idx="242">
                  <c:v>101.52859497070313</c:v>
                </c:pt>
                <c:pt idx="243">
                  <c:v>101.53205108642578</c:v>
                </c:pt>
                <c:pt idx="244">
                  <c:v>101.535888671875</c:v>
                </c:pt>
                <c:pt idx="245">
                  <c:v>101.535888671875</c:v>
                </c:pt>
                <c:pt idx="246">
                  <c:v>101.53543090820313</c:v>
                </c:pt>
                <c:pt idx="247">
                  <c:v>101.53330993652344</c:v>
                </c:pt>
                <c:pt idx="248">
                  <c:v>101.53281402587891</c:v>
                </c:pt>
                <c:pt idx="249">
                  <c:v>101.53330993652344</c:v>
                </c:pt>
                <c:pt idx="250">
                  <c:v>101.54092407226563</c:v>
                </c:pt>
                <c:pt idx="251">
                  <c:v>101.54813385009766</c:v>
                </c:pt>
                <c:pt idx="252">
                  <c:v>101.55701446533203</c:v>
                </c:pt>
                <c:pt idx="253">
                  <c:v>101.56171417236328</c:v>
                </c:pt>
                <c:pt idx="254">
                  <c:v>101.62830352783203</c:v>
                </c:pt>
                <c:pt idx="255">
                  <c:v>101.84400177001953</c:v>
                </c:pt>
                <c:pt idx="256">
                  <c:v>102.20571899414063</c:v>
                </c:pt>
                <c:pt idx="257">
                  <c:v>102.57791900634766</c:v>
                </c:pt>
                <c:pt idx="258">
                  <c:v>102.95951843261719</c:v>
                </c:pt>
                <c:pt idx="259">
                  <c:v>103.28054046630859</c:v>
                </c:pt>
                <c:pt idx="260">
                  <c:v>103.46348571777344</c:v>
                </c:pt>
                <c:pt idx="261">
                  <c:v>103.48028564453125</c:v>
                </c:pt>
                <c:pt idx="262">
                  <c:v>103.48028564453125</c:v>
                </c:pt>
                <c:pt idx="263">
                  <c:v>103.47615051269531</c:v>
                </c:pt>
                <c:pt idx="264">
                  <c:v>103.47563934326172</c:v>
                </c:pt>
                <c:pt idx="265">
                  <c:v>103.47460174560547</c:v>
                </c:pt>
                <c:pt idx="266">
                  <c:v>103.47460174560547</c:v>
                </c:pt>
                <c:pt idx="267">
                  <c:v>103.47950744628906</c:v>
                </c:pt>
                <c:pt idx="268">
                  <c:v>103.58390808105469</c:v>
                </c:pt>
                <c:pt idx="269">
                  <c:v>103.90164184570313</c:v>
                </c:pt>
                <c:pt idx="270">
                  <c:v>104.27580261230469</c:v>
                </c:pt>
                <c:pt idx="271">
                  <c:v>104.64389801025391</c:v>
                </c:pt>
                <c:pt idx="272">
                  <c:v>105.01039886474609</c:v>
                </c:pt>
                <c:pt idx="273">
                  <c:v>105.30455017089844</c:v>
                </c:pt>
                <c:pt idx="274">
                  <c:v>105.38713073730469</c:v>
                </c:pt>
                <c:pt idx="275">
                  <c:v>105.39081573486328</c:v>
                </c:pt>
                <c:pt idx="276">
                  <c:v>105.39987182617188</c:v>
                </c:pt>
                <c:pt idx="277">
                  <c:v>105.40705871582031</c:v>
                </c:pt>
                <c:pt idx="278">
                  <c:v>105.40835571289063</c:v>
                </c:pt>
                <c:pt idx="279">
                  <c:v>105.41268920898438</c:v>
                </c:pt>
                <c:pt idx="280">
                  <c:v>105.42945861816406</c:v>
                </c:pt>
                <c:pt idx="281">
                  <c:v>105.55213165283203</c:v>
                </c:pt>
                <c:pt idx="282">
                  <c:v>105.81583404541016</c:v>
                </c:pt>
                <c:pt idx="283">
                  <c:v>106.1566162109375</c:v>
                </c:pt>
                <c:pt idx="284">
                  <c:v>106.52682495117188</c:v>
                </c:pt>
                <c:pt idx="285">
                  <c:v>106.88643646240234</c:v>
                </c:pt>
                <c:pt idx="286">
                  <c:v>107.15816497802734</c:v>
                </c:pt>
                <c:pt idx="287">
                  <c:v>107.29091644287109</c:v>
                </c:pt>
                <c:pt idx="288">
                  <c:v>107.33525085449219</c:v>
                </c:pt>
                <c:pt idx="289">
                  <c:v>107.33760833740234</c:v>
                </c:pt>
                <c:pt idx="290">
                  <c:v>107.33890533447266</c:v>
                </c:pt>
                <c:pt idx="291">
                  <c:v>107.33890533447266</c:v>
                </c:pt>
                <c:pt idx="292">
                  <c:v>107.33617401123047</c:v>
                </c:pt>
                <c:pt idx="293">
                  <c:v>107.33617401123047</c:v>
                </c:pt>
                <c:pt idx="294">
                  <c:v>107.34070587158203</c:v>
                </c:pt>
                <c:pt idx="295">
                  <c:v>107.34975433349609</c:v>
                </c:pt>
                <c:pt idx="296">
                  <c:v>107.35276031494141</c:v>
                </c:pt>
                <c:pt idx="297">
                  <c:v>107.35551452636719</c:v>
                </c:pt>
                <c:pt idx="298">
                  <c:v>107.35809326171875</c:v>
                </c:pt>
                <c:pt idx="299">
                  <c:v>107.35809326171875</c:v>
                </c:pt>
                <c:pt idx="300">
                  <c:v>107.35866546630859</c:v>
                </c:pt>
                <c:pt idx="301">
                  <c:v>107.35697937011719</c:v>
                </c:pt>
                <c:pt idx="302">
                  <c:v>107.35453796386719</c:v>
                </c:pt>
                <c:pt idx="303">
                  <c:v>107.26589965820313</c:v>
                </c:pt>
                <c:pt idx="304">
                  <c:v>106.97960662841797</c:v>
                </c:pt>
                <c:pt idx="305">
                  <c:v>106.60499572753906</c:v>
                </c:pt>
                <c:pt idx="306">
                  <c:v>106.22024536132813</c:v>
                </c:pt>
                <c:pt idx="307">
                  <c:v>105.83975219726563</c:v>
                </c:pt>
                <c:pt idx="308">
                  <c:v>105.52814483642578</c:v>
                </c:pt>
                <c:pt idx="309">
                  <c:v>105.41579437255859</c:v>
                </c:pt>
                <c:pt idx="310">
                  <c:v>105.41279602050781</c:v>
                </c:pt>
                <c:pt idx="311">
                  <c:v>105.41279602050781</c:v>
                </c:pt>
                <c:pt idx="312">
                  <c:v>105.41279602050781</c:v>
                </c:pt>
                <c:pt idx="313">
                  <c:v>105.41004180908203</c:v>
                </c:pt>
                <c:pt idx="314">
                  <c:v>105.40193176269531</c:v>
                </c:pt>
                <c:pt idx="315">
                  <c:v>105.39564514160156</c:v>
                </c:pt>
                <c:pt idx="316">
                  <c:v>105.39128112792969</c:v>
                </c:pt>
                <c:pt idx="317">
                  <c:v>105.38834381103516</c:v>
                </c:pt>
                <c:pt idx="318">
                  <c:v>105.38611602783203</c:v>
                </c:pt>
                <c:pt idx="319">
                  <c:v>105.38038635253906</c:v>
                </c:pt>
                <c:pt idx="320">
                  <c:v>105.27655029296875</c:v>
                </c:pt>
                <c:pt idx="321">
                  <c:v>104.91727447509766</c:v>
                </c:pt>
                <c:pt idx="322">
                  <c:v>104.45924377441406</c:v>
                </c:pt>
                <c:pt idx="323">
                  <c:v>103.92149353027344</c:v>
                </c:pt>
                <c:pt idx="324">
                  <c:v>103.37200927734375</c:v>
                </c:pt>
                <c:pt idx="325">
                  <c:v>103.02597045898438</c:v>
                </c:pt>
                <c:pt idx="326">
                  <c:v>103.02597045898438</c:v>
                </c:pt>
                <c:pt idx="327">
                  <c:v>103.03276062011719</c:v>
                </c:pt>
                <c:pt idx="328">
                  <c:v>103.17630767822266</c:v>
                </c:pt>
                <c:pt idx="329">
                  <c:v>103.35249328613281</c:v>
                </c:pt>
                <c:pt idx="330">
                  <c:v>103.41743469238281</c:v>
                </c:pt>
                <c:pt idx="331">
                  <c:v>103.42365264892578</c:v>
                </c:pt>
                <c:pt idx="332">
                  <c:v>103.43153381347656</c:v>
                </c:pt>
                <c:pt idx="333">
                  <c:v>103.43358612060547</c:v>
                </c:pt>
                <c:pt idx="334">
                  <c:v>103.43454742431641</c:v>
                </c:pt>
                <c:pt idx="335">
                  <c:v>103.43461608886719</c:v>
                </c:pt>
                <c:pt idx="336">
                  <c:v>103.43571472167969</c:v>
                </c:pt>
                <c:pt idx="337">
                  <c:v>103.43461608886719</c:v>
                </c:pt>
                <c:pt idx="338">
                  <c:v>103.43386840820313</c:v>
                </c:pt>
                <c:pt idx="339">
                  <c:v>103.37558746337891</c:v>
                </c:pt>
                <c:pt idx="340">
                  <c:v>103.18830871582031</c:v>
                </c:pt>
                <c:pt idx="341">
                  <c:v>102.88512420654297</c:v>
                </c:pt>
                <c:pt idx="342">
                  <c:v>102.51522827148438</c:v>
                </c:pt>
                <c:pt idx="343">
                  <c:v>102.14716339111328</c:v>
                </c:pt>
                <c:pt idx="344">
                  <c:v>101.81935119628906</c:v>
                </c:pt>
                <c:pt idx="345">
                  <c:v>101.61236572265625</c:v>
                </c:pt>
                <c:pt idx="346">
                  <c:v>101.52655792236328</c:v>
                </c:pt>
                <c:pt idx="347">
                  <c:v>101.51155090332031</c:v>
                </c:pt>
                <c:pt idx="348">
                  <c:v>101.50342559814453</c:v>
                </c:pt>
                <c:pt idx="349">
                  <c:v>101.50228118896484</c:v>
                </c:pt>
                <c:pt idx="350">
                  <c:v>101.49727630615234</c:v>
                </c:pt>
                <c:pt idx="351">
                  <c:v>101.49610900878906</c:v>
                </c:pt>
                <c:pt idx="352">
                  <c:v>101.49610900878906</c:v>
                </c:pt>
                <c:pt idx="353">
                  <c:v>101.49610900878906</c:v>
                </c:pt>
                <c:pt idx="354">
                  <c:v>101.49497222900391</c:v>
                </c:pt>
                <c:pt idx="355">
                  <c:v>101.46905517578125</c:v>
                </c:pt>
                <c:pt idx="356">
                  <c:v>101.20535278320313</c:v>
                </c:pt>
                <c:pt idx="357">
                  <c:v>100.80535125732422</c:v>
                </c:pt>
                <c:pt idx="358">
                  <c:v>100.39652252197266</c:v>
                </c:pt>
                <c:pt idx="359">
                  <c:v>99.992179870605469</c:v>
                </c:pt>
                <c:pt idx="360">
                  <c:v>99.608299255371094</c:v>
                </c:pt>
                <c:pt idx="361">
                  <c:v>99.434806823730469</c:v>
                </c:pt>
                <c:pt idx="362">
                  <c:v>99.424690246582031</c:v>
                </c:pt>
                <c:pt idx="363">
                  <c:v>99.423759460449219</c:v>
                </c:pt>
                <c:pt idx="364">
                  <c:v>99.423759460449219</c:v>
                </c:pt>
                <c:pt idx="365">
                  <c:v>99.417518615722656</c:v>
                </c:pt>
                <c:pt idx="366">
                  <c:v>99.413742065429688</c:v>
                </c:pt>
                <c:pt idx="367">
                  <c:v>99.411575317382813</c:v>
                </c:pt>
                <c:pt idx="368">
                  <c:v>99.408172607421875</c:v>
                </c:pt>
                <c:pt idx="369">
                  <c:v>99.405899047851563</c:v>
                </c:pt>
                <c:pt idx="370">
                  <c:v>99.404273986816406</c:v>
                </c:pt>
                <c:pt idx="371">
                  <c:v>99.404273986816406</c:v>
                </c:pt>
                <c:pt idx="372">
                  <c:v>99.404335021972656</c:v>
                </c:pt>
                <c:pt idx="373">
                  <c:v>99.40997314453125</c:v>
                </c:pt>
                <c:pt idx="374">
                  <c:v>99.414176940917969</c:v>
                </c:pt>
                <c:pt idx="375">
                  <c:v>99.424530029296875</c:v>
                </c:pt>
                <c:pt idx="376">
                  <c:v>99.431808471679688</c:v>
                </c:pt>
                <c:pt idx="377">
                  <c:v>99.431808471679688</c:v>
                </c:pt>
                <c:pt idx="378">
                  <c:v>99.429855346679688</c:v>
                </c:pt>
                <c:pt idx="379">
                  <c:v>99.427986145019531</c:v>
                </c:pt>
                <c:pt idx="380">
                  <c:v>99.421470642089844</c:v>
                </c:pt>
                <c:pt idx="381">
                  <c:v>99.419235229492188</c:v>
                </c:pt>
                <c:pt idx="382">
                  <c:v>99.416000366210938</c:v>
                </c:pt>
                <c:pt idx="383">
                  <c:v>99.415809631347656</c:v>
                </c:pt>
                <c:pt idx="384">
                  <c:v>99.413955688476563</c:v>
                </c:pt>
                <c:pt idx="385">
                  <c:v>99.411651611328125</c:v>
                </c:pt>
                <c:pt idx="386">
                  <c:v>99.408096313476563</c:v>
                </c:pt>
                <c:pt idx="387">
                  <c:v>99.407997131347656</c:v>
                </c:pt>
                <c:pt idx="388">
                  <c:v>99.407417297363281</c:v>
                </c:pt>
                <c:pt idx="389">
                  <c:v>99.407417297363281</c:v>
                </c:pt>
                <c:pt idx="390">
                  <c:v>99.407936096191406</c:v>
                </c:pt>
                <c:pt idx="391">
                  <c:v>99.407936096191406</c:v>
                </c:pt>
                <c:pt idx="392">
                  <c:v>99.406906127929688</c:v>
                </c:pt>
                <c:pt idx="393">
                  <c:v>99.405525207519531</c:v>
                </c:pt>
                <c:pt idx="394">
                  <c:v>99.402725219726563</c:v>
                </c:pt>
                <c:pt idx="395">
                  <c:v>99.398567199707031</c:v>
                </c:pt>
                <c:pt idx="396">
                  <c:v>99.395729064941406</c:v>
                </c:pt>
                <c:pt idx="397">
                  <c:v>99.394065856933594</c:v>
                </c:pt>
                <c:pt idx="398">
                  <c:v>99.393348693847656</c:v>
                </c:pt>
                <c:pt idx="399">
                  <c:v>99.393234252929688</c:v>
                </c:pt>
                <c:pt idx="400">
                  <c:v>99.392845153808594</c:v>
                </c:pt>
                <c:pt idx="401">
                  <c:v>99.392845153808594</c:v>
                </c:pt>
                <c:pt idx="402">
                  <c:v>99.393562316894531</c:v>
                </c:pt>
                <c:pt idx="403">
                  <c:v>99.397483825683594</c:v>
                </c:pt>
                <c:pt idx="404">
                  <c:v>99.401466369628906</c:v>
                </c:pt>
                <c:pt idx="405">
                  <c:v>99.406166076660156</c:v>
                </c:pt>
                <c:pt idx="406">
                  <c:v>99.412940979003906</c:v>
                </c:pt>
                <c:pt idx="407">
                  <c:v>99.418548583984375</c:v>
                </c:pt>
                <c:pt idx="408">
                  <c:v>99.420928955078125</c:v>
                </c:pt>
                <c:pt idx="409">
                  <c:v>99.42327880859375</c:v>
                </c:pt>
                <c:pt idx="410">
                  <c:v>99.428215026855469</c:v>
                </c:pt>
                <c:pt idx="411">
                  <c:v>99.430130004882813</c:v>
                </c:pt>
                <c:pt idx="412">
                  <c:v>99.431083679199219</c:v>
                </c:pt>
                <c:pt idx="413">
                  <c:v>99.431991577148438</c:v>
                </c:pt>
                <c:pt idx="414">
                  <c:v>99.437309265136719</c:v>
                </c:pt>
                <c:pt idx="415">
                  <c:v>99.441307067871094</c:v>
                </c:pt>
                <c:pt idx="416">
                  <c:v>99.441307067871094</c:v>
                </c:pt>
                <c:pt idx="417">
                  <c:v>99.441307067871094</c:v>
                </c:pt>
                <c:pt idx="418">
                  <c:v>99.444831848144531</c:v>
                </c:pt>
                <c:pt idx="419">
                  <c:v>99.444831848144531</c:v>
                </c:pt>
                <c:pt idx="420">
                  <c:v>99.437004089355469</c:v>
                </c:pt>
                <c:pt idx="421">
                  <c:v>99.426101684570313</c:v>
                </c:pt>
                <c:pt idx="422">
                  <c:v>99.425521850585938</c:v>
                </c:pt>
                <c:pt idx="423">
                  <c:v>99.409645080566406</c:v>
                </c:pt>
                <c:pt idx="424">
                  <c:v>99.3934326171875</c:v>
                </c:pt>
                <c:pt idx="425">
                  <c:v>99.382270812988281</c:v>
                </c:pt>
                <c:pt idx="426">
                  <c:v>99.379310607910156</c:v>
                </c:pt>
                <c:pt idx="427">
                  <c:v>99.374336242675781</c:v>
                </c:pt>
                <c:pt idx="428">
                  <c:v>99.374336242675781</c:v>
                </c:pt>
                <c:pt idx="429">
                  <c:v>99.376350402832031</c:v>
                </c:pt>
                <c:pt idx="430">
                  <c:v>99.381706237792969</c:v>
                </c:pt>
                <c:pt idx="431">
                  <c:v>99.390388488769531</c:v>
                </c:pt>
                <c:pt idx="432">
                  <c:v>99.390388488769531</c:v>
                </c:pt>
                <c:pt idx="433">
                  <c:v>99.356483459472656</c:v>
                </c:pt>
              </c:numCache>
            </c:numRef>
          </c:yVal>
          <c:smooth val="0"/>
          <c:extLst>
            <c:ext xmlns:c16="http://schemas.microsoft.com/office/drawing/2014/chart" uri="{C3380CC4-5D6E-409C-BE32-E72D297353CC}">
              <c16:uniqueId val="{00000000-A367-4A5D-ADF5-F18D4A523ECA}"/>
            </c:ext>
          </c:extLst>
        </c:ser>
        <c:dLbls>
          <c:showLegendKey val="0"/>
          <c:showVal val="0"/>
          <c:showCatName val="0"/>
          <c:showSerName val="0"/>
          <c:showPercent val="0"/>
          <c:showBubbleSize val="0"/>
        </c:dLbls>
        <c:axId val="1088058944"/>
        <c:axId val="1088059272"/>
      </c:scatterChart>
      <c:valAx>
        <c:axId val="1088058944"/>
        <c:scaling>
          <c:orientation val="minMax"/>
          <c:max val="2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59272"/>
        <c:crosses val="autoZero"/>
        <c:crossBetween val="midCat"/>
      </c:valAx>
      <c:valAx>
        <c:axId val="10880592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58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Sheet1!$I$1</c:f>
              <c:strCache>
                <c:ptCount val="1"/>
                <c:pt idx="0">
                  <c:v>Pressure (kPa)</c:v>
                </c:pt>
              </c:strCache>
            </c:strRef>
          </c:tx>
          <c:spPr>
            <a:ln w="19050" cap="rnd">
              <a:noFill/>
              <a:round/>
            </a:ln>
            <a:effectLst/>
          </c:spPr>
          <c:marker>
            <c:symbol val="circle"/>
            <c:size val="5"/>
            <c:spPr>
              <a:solidFill>
                <a:schemeClr val="accent1"/>
              </a:solidFill>
              <a:ln w="9525">
                <a:solidFill>
                  <a:schemeClr val="accent1"/>
                </a:solidFill>
              </a:ln>
              <a:effectLst/>
            </c:spPr>
          </c:marker>
          <c:dPt>
            <c:idx val="48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B267-47F9-84CC-A290CBE6A61D}"/>
              </c:ext>
            </c:extLst>
          </c:dPt>
          <c:xVal>
            <c:numRef>
              <c:f>Sheet1!$G$2:$G$1045</c:f>
              <c:numCache>
                <c:formatCode>General</c:formatCode>
                <c:ptCount val="1044"/>
                <c:pt idx="0">
                  <c:v>0</c:v>
                </c:pt>
                <c:pt idx="1">
                  <c:v>1.0157949999993434</c:v>
                </c:pt>
                <c:pt idx="2">
                  <c:v>2.0315249999985099</c:v>
                </c:pt>
                <c:pt idx="3">
                  <c:v>3.0471459999971557</c:v>
                </c:pt>
                <c:pt idx="4">
                  <c:v>4.0627069999973173</c:v>
                </c:pt>
                <c:pt idx="5">
                  <c:v>5.0783289999963017</c:v>
                </c:pt>
                <c:pt idx="6">
                  <c:v>5.240762999994331</c:v>
                </c:pt>
                <c:pt idx="7">
                  <c:v>6.1810649999970337</c:v>
                </c:pt>
                <c:pt idx="8">
                  <c:v>7.1213439999992261</c:v>
                </c:pt>
                <c:pt idx="9">
                  <c:v>8.0617649999985588</c:v>
                </c:pt>
                <c:pt idx="10">
                  <c:v>9.0021500000002561</c:v>
                </c:pt>
                <c:pt idx="11">
                  <c:v>9.942600999995193</c:v>
                </c:pt>
                <c:pt idx="12">
                  <c:v>10.883083999993687</c:v>
                </c:pt>
                <c:pt idx="13">
                  <c:v>11.823360999995202</c:v>
                </c:pt>
                <c:pt idx="14">
                  <c:v>12.763646999999764</c:v>
                </c:pt>
                <c:pt idx="15">
                  <c:v>13.703924999994342</c:v>
                </c:pt>
                <c:pt idx="16">
                  <c:v>14.644168999999238</c:v>
                </c:pt>
                <c:pt idx="17">
                  <c:v>15.584348999997019</c:v>
                </c:pt>
                <c:pt idx="18">
                  <c:v>16.524594999995315</c:v>
                </c:pt>
                <c:pt idx="19">
                  <c:v>17.464757999994617</c:v>
                </c:pt>
                <c:pt idx="20">
                  <c:v>18.40496699999494</c:v>
                </c:pt>
                <c:pt idx="21">
                  <c:v>19.34516799999983</c:v>
                </c:pt>
                <c:pt idx="22">
                  <c:v>20.285343999996257</c:v>
                </c:pt>
                <c:pt idx="23">
                  <c:v>21.225544999993872</c:v>
                </c:pt>
                <c:pt idx="24">
                  <c:v>22.165655999997398</c:v>
                </c:pt>
                <c:pt idx="25">
                  <c:v>23.105839999996533</c:v>
                </c:pt>
                <c:pt idx="26">
                  <c:v>24.04582699999446</c:v>
                </c:pt>
                <c:pt idx="27">
                  <c:v>24.985938999998325</c:v>
                </c:pt>
                <c:pt idx="28">
                  <c:v>25.925982999993721</c:v>
                </c:pt>
                <c:pt idx="29">
                  <c:v>26.865984999996726</c:v>
                </c:pt>
                <c:pt idx="30">
                  <c:v>27.806080999995174</c:v>
                </c:pt>
                <c:pt idx="31">
                  <c:v>28.746049999994284</c:v>
                </c:pt>
                <c:pt idx="32">
                  <c:v>29.686009999997623</c:v>
                </c:pt>
                <c:pt idx="33">
                  <c:v>30.626032000000123</c:v>
                </c:pt>
                <c:pt idx="34">
                  <c:v>31.566033999995852</c:v>
                </c:pt>
                <c:pt idx="35">
                  <c:v>32.505942999996478</c:v>
                </c:pt>
                <c:pt idx="36">
                  <c:v>33.445814999999129</c:v>
                </c:pt>
                <c:pt idx="37">
                  <c:v>34.385728999994171</c:v>
                </c:pt>
                <c:pt idx="38">
                  <c:v>35.325503000000026</c:v>
                </c:pt>
                <c:pt idx="39">
                  <c:v>36.265327999994042</c:v>
                </c:pt>
                <c:pt idx="40">
                  <c:v>37.205267999997886</c:v>
                </c:pt>
                <c:pt idx="41">
                  <c:v>38.145134999998845</c:v>
                </c:pt>
                <c:pt idx="42">
                  <c:v>39.084971999996924</c:v>
                </c:pt>
                <c:pt idx="43">
                  <c:v>40.024900999997044</c:v>
                </c:pt>
                <c:pt idx="44">
                  <c:v>40.964820999994117</c:v>
                </c:pt>
                <c:pt idx="45">
                  <c:v>41.904602999995404</c:v>
                </c:pt>
                <c:pt idx="46">
                  <c:v>42.844412999998895</c:v>
                </c:pt>
                <c:pt idx="47">
                  <c:v>43.784304999993765</c:v>
                </c:pt>
                <c:pt idx="48">
                  <c:v>44.724119999998948</c:v>
                </c:pt>
                <c:pt idx="49">
                  <c:v>45.664005999999063</c:v>
                </c:pt>
                <c:pt idx="50">
                  <c:v>46.603946999995969</c:v>
                </c:pt>
                <c:pt idx="51">
                  <c:v>47.543920999996772</c:v>
                </c:pt>
                <c:pt idx="52">
                  <c:v>48.483769999998913</c:v>
                </c:pt>
                <c:pt idx="53">
                  <c:v>49.423724999993283</c:v>
                </c:pt>
                <c:pt idx="54">
                  <c:v>50.363633999993908</c:v>
                </c:pt>
                <c:pt idx="55">
                  <c:v>51.303510999998252</c:v>
                </c:pt>
                <c:pt idx="56">
                  <c:v>52.243346999995993</c:v>
                </c:pt>
                <c:pt idx="57">
                  <c:v>53.183283999998821</c:v>
                </c:pt>
                <c:pt idx="58">
                  <c:v>54.123217000000295</c:v>
                </c:pt>
                <c:pt idx="59">
                  <c:v>55.063124000000244</c:v>
                </c:pt>
                <c:pt idx="60">
                  <c:v>56.002986999999848</c:v>
                </c:pt>
                <c:pt idx="61">
                  <c:v>56.942846999998437</c:v>
                </c:pt>
                <c:pt idx="62">
                  <c:v>57.882872999995016</c:v>
                </c:pt>
                <c:pt idx="63">
                  <c:v>58.822832999998354</c:v>
                </c:pt>
                <c:pt idx="64">
                  <c:v>59.762759999997797</c:v>
                </c:pt>
                <c:pt idx="65">
                  <c:v>60.702697999993688</c:v>
                </c:pt>
                <c:pt idx="66">
                  <c:v>61.642544999995152</c:v>
                </c:pt>
                <c:pt idx="67">
                  <c:v>62.582546999998158</c:v>
                </c:pt>
                <c:pt idx="68">
                  <c:v>63.522378999994544</c:v>
                </c:pt>
                <c:pt idx="69">
                  <c:v>64.462152999993123</c:v>
                </c:pt>
                <c:pt idx="70">
                  <c:v>65.402048999996623</c:v>
                </c:pt>
                <c:pt idx="71">
                  <c:v>66.341854999998759</c:v>
                </c:pt>
                <c:pt idx="72">
                  <c:v>67.281592999999702</c:v>
                </c:pt>
                <c:pt idx="73">
                  <c:v>68.221382999996422</c:v>
                </c:pt>
                <c:pt idx="74">
                  <c:v>69.161159999996016</c:v>
                </c:pt>
                <c:pt idx="75">
                  <c:v>70.101085999995121</c:v>
                </c:pt>
                <c:pt idx="76">
                  <c:v>71.041077999994741</c:v>
                </c:pt>
                <c:pt idx="77">
                  <c:v>71.980962999994517</c:v>
                </c:pt>
                <c:pt idx="78">
                  <c:v>72.921006999997189</c:v>
                </c:pt>
                <c:pt idx="79">
                  <c:v>73.861145999995642</c:v>
                </c:pt>
                <c:pt idx="80">
                  <c:v>74.801116999995429</c:v>
                </c:pt>
                <c:pt idx="81">
                  <c:v>75.741141999998945</c:v>
                </c:pt>
                <c:pt idx="82">
                  <c:v>76.681277999996382</c:v>
                </c:pt>
                <c:pt idx="83">
                  <c:v>77.621463999996195</c:v>
                </c:pt>
                <c:pt idx="84">
                  <c:v>78.561830999999074</c:v>
                </c:pt>
                <c:pt idx="85">
                  <c:v>79.502055999997538</c:v>
                </c:pt>
                <c:pt idx="86">
                  <c:v>80.442186999993282</c:v>
                </c:pt>
                <c:pt idx="87">
                  <c:v>81.38242299999547</c:v>
                </c:pt>
                <c:pt idx="88">
                  <c:v>82.322745999998006</c:v>
                </c:pt>
                <c:pt idx="89">
                  <c:v>83.263115999994625</c:v>
                </c:pt>
                <c:pt idx="90">
                  <c:v>84.203441999998176</c:v>
                </c:pt>
                <c:pt idx="91">
                  <c:v>85.143651999998838</c:v>
                </c:pt>
                <c:pt idx="92">
                  <c:v>86.084033999999519</c:v>
                </c:pt>
                <c:pt idx="93">
                  <c:v>87.024407999997493</c:v>
                </c:pt>
                <c:pt idx="94">
                  <c:v>87.964766999997664</c:v>
                </c:pt>
                <c:pt idx="95">
                  <c:v>88.90517600000021</c:v>
                </c:pt>
                <c:pt idx="96">
                  <c:v>89.845645999994304</c:v>
                </c:pt>
                <c:pt idx="97">
                  <c:v>90.786181999996188</c:v>
                </c:pt>
                <c:pt idx="98">
                  <c:v>91.726601999995182</c:v>
                </c:pt>
                <c:pt idx="99">
                  <c:v>92.6669699999984</c:v>
                </c:pt>
                <c:pt idx="100">
                  <c:v>93.607398999993165</c:v>
                </c:pt>
                <c:pt idx="101">
                  <c:v>94.547875999996904</c:v>
                </c:pt>
                <c:pt idx="102">
                  <c:v>95.488247999994201</c:v>
                </c:pt>
                <c:pt idx="103">
                  <c:v>96.428730999999971</c:v>
                </c:pt>
                <c:pt idx="104">
                  <c:v>97.369221999993897</c:v>
                </c:pt>
                <c:pt idx="105">
                  <c:v>98.309677999997803</c:v>
                </c:pt>
                <c:pt idx="106">
                  <c:v>99.250144999998156</c:v>
                </c:pt>
                <c:pt idx="107">
                  <c:v>100.19059699999343</c:v>
                </c:pt>
                <c:pt idx="108">
                  <c:v>101.1309889999975</c:v>
                </c:pt>
                <c:pt idx="109">
                  <c:v>102.07134499999665</c:v>
                </c:pt>
                <c:pt idx="110">
                  <c:v>103.01179099999717</c:v>
                </c:pt>
                <c:pt idx="111">
                  <c:v>103.95214599999599</c:v>
                </c:pt>
                <c:pt idx="112">
                  <c:v>104.892568999996</c:v>
                </c:pt>
                <c:pt idx="113">
                  <c:v>105.83301599999686</c:v>
                </c:pt>
                <c:pt idx="114">
                  <c:v>106.77340999999433</c:v>
                </c:pt>
                <c:pt idx="115">
                  <c:v>107.7137389999989</c:v>
                </c:pt>
                <c:pt idx="116">
                  <c:v>108.6542300000001</c:v>
                </c:pt>
                <c:pt idx="117">
                  <c:v>109.59462299999723</c:v>
                </c:pt>
                <c:pt idx="118">
                  <c:v>110.53515299999708</c:v>
                </c:pt>
                <c:pt idx="119">
                  <c:v>111.47569999999541</c:v>
                </c:pt>
                <c:pt idx="120">
                  <c:v>112.41605499999423</c:v>
                </c:pt>
                <c:pt idx="121">
                  <c:v>113.35649299999932</c:v>
                </c:pt>
                <c:pt idx="122">
                  <c:v>114.2968419999961</c:v>
                </c:pt>
                <c:pt idx="123">
                  <c:v>115.23726099999476</c:v>
                </c:pt>
                <c:pt idx="124">
                  <c:v>116.17771699999867</c:v>
                </c:pt>
                <c:pt idx="125">
                  <c:v>117.11817099999462</c:v>
                </c:pt>
                <c:pt idx="126">
                  <c:v>118.0587069999965</c:v>
                </c:pt>
                <c:pt idx="127">
                  <c:v>118.99915299999702</c:v>
                </c:pt>
                <c:pt idx="128">
                  <c:v>119.93963699999586</c:v>
                </c:pt>
                <c:pt idx="129">
                  <c:v>120.88015199999791</c:v>
                </c:pt>
                <c:pt idx="130">
                  <c:v>121.82065899999725</c:v>
                </c:pt>
                <c:pt idx="131">
                  <c:v>122.76104899999336</c:v>
                </c:pt>
                <c:pt idx="132">
                  <c:v>123.70137699999759</c:v>
                </c:pt>
                <c:pt idx="133">
                  <c:v>124.64165399999911</c:v>
                </c:pt>
                <c:pt idx="134">
                  <c:v>125.58192199999758</c:v>
                </c:pt>
                <c:pt idx="135">
                  <c:v>126.5222719999947</c:v>
                </c:pt>
                <c:pt idx="136">
                  <c:v>127.46257699999842</c:v>
                </c:pt>
                <c:pt idx="137">
                  <c:v>128.40287099999841</c:v>
                </c:pt>
                <c:pt idx="138">
                  <c:v>129.34317599999486</c:v>
                </c:pt>
                <c:pt idx="139">
                  <c:v>130.28350499999942</c:v>
                </c:pt>
                <c:pt idx="140">
                  <c:v>131.22382999999536</c:v>
                </c:pt>
                <c:pt idx="141">
                  <c:v>132.16418999999587</c:v>
                </c:pt>
                <c:pt idx="142">
                  <c:v>133.10445599999366</c:v>
                </c:pt>
                <c:pt idx="143">
                  <c:v>134.04479699999501</c:v>
                </c:pt>
                <c:pt idx="144">
                  <c:v>134.98512299999857</c:v>
                </c:pt>
                <c:pt idx="145">
                  <c:v>135.92556599999807</c:v>
                </c:pt>
                <c:pt idx="146">
                  <c:v>136.86601399999927</c:v>
                </c:pt>
                <c:pt idx="147">
                  <c:v>137.80640999999741</c:v>
                </c:pt>
                <c:pt idx="148">
                  <c:v>138.74683299999742</c:v>
                </c:pt>
                <c:pt idx="149">
                  <c:v>139.68747699999949</c:v>
                </c:pt>
                <c:pt idx="150">
                  <c:v>140.62794599999324</c:v>
                </c:pt>
                <c:pt idx="151">
                  <c:v>141.5682719999968</c:v>
                </c:pt>
                <c:pt idx="152">
                  <c:v>142.50850199999695</c:v>
                </c:pt>
                <c:pt idx="153">
                  <c:v>143.44874699999491</c:v>
                </c:pt>
                <c:pt idx="154">
                  <c:v>144.38901899999473</c:v>
                </c:pt>
                <c:pt idx="155">
                  <c:v>145.32926299999963</c:v>
                </c:pt>
                <c:pt idx="156">
                  <c:v>146.26963799999794</c:v>
                </c:pt>
                <c:pt idx="157">
                  <c:v>147.20996799999557</c:v>
                </c:pt>
                <c:pt idx="158">
                  <c:v>148.15027299999929</c:v>
                </c:pt>
                <c:pt idx="159">
                  <c:v>149.09065799999371</c:v>
                </c:pt>
                <c:pt idx="160">
                  <c:v>150.03104699999676</c:v>
                </c:pt>
                <c:pt idx="161">
                  <c:v>150.97130499999912</c:v>
                </c:pt>
                <c:pt idx="162">
                  <c:v>151.91167499999574</c:v>
                </c:pt>
                <c:pt idx="163">
                  <c:v>152.85200899999472</c:v>
                </c:pt>
                <c:pt idx="164">
                  <c:v>153.79243499999575</c:v>
                </c:pt>
                <c:pt idx="165">
                  <c:v>154.73287699999491</c:v>
                </c:pt>
                <c:pt idx="166">
                  <c:v>155.6734279999946</c:v>
                </c:pt>
                <c:pt idx="167">
                  <c:v>156.61400999999751</c:v>
                </c:pt>
                <c:pt idx="168">
                  <c:v>157.55455199999415</c:v>
                </c:pt>
                <c:pt idx="169">
                  <c:v>158.49516199999925</c:v>
                </c:pt>
                <c:pt idx="170">
                  <c:v>159.43569099999877</c:v>
                </c:pt>
                <c:pt idx="171">
                  <c:v>160.37617999999929</c:v>
                </c:pt>
                <c:pt idx="172">
                  <c:v>161.316734</c:v>
                </c:pt>
                <c:pt idx="173">
                  <c:v>162.25733299999411</c:v>
                </c:pt>
                <c:pt idx="174">
                  <c:v>163.19799799999601</c:v>
                </c:pt>
                <c:pt idx="175">
                  <c:v>164.13865899999655</c:v>
                </c:pt>
                <c:pt idx="176">
                  <c:v>165.07938199999626</c:v>
                </c:pt>
                <c:pt idx="177">
                  <c:v>166.02008699999715</c:v>
                </c:pt>
                <c:pt idx="178">
                  <c:v>166.96077999999397</c:v>
                </c:pt>
                <c:pt idx="179">
                  <c:v>167.90150999999605</c:v>
                </c:pt>
                <c:pt idx="180">
                  <c:v>168.84209299999929</c:v>
                </c:pt>
                <c:pt idx="181">
                  <c:v>169.78277399999934</c:v>
                </c:pt>
                <c:pt idx="182">
                  <c:v>170.72350899999583</c:v>
                </c:pt>
                <c:pt idx="183">
                  <c:v>171.66427299999486</c:v>
                </c:pt>
                <c:pt idx="184">
                  <c:v>172.60487299999659</c:v>
                </c:pt>
                <c:pt idx="185">
                  <c:v>173.54570799999783</c:v>
                </c:pt>
                <c:pt idx="186">
                  <c:v>174.486527999994</c:v>
                </c:pt>
                <c:pt idx="187">
                  <c:v>175.42737599999964</c:v>
                </c:pt>
                <c:pt idx="188">
                  <c:v>176.36821699999564</c:v>
                </c:pt>
                <c:pt idx="189">
                  <c:v>177.30903099999705</c:v>
                </c:pt>
                <c:pt idx="190">
                  <c:v>178.25</c:v>
                </c:pt>
                <c:pt idx="191">
                  <c:v>179.19106999999349</c:v>
                </c:pt>
                <c:pt idx="192">
                  <c:v>180.13216699999612</c:v>
                </c:pt>
                <c:pt idx="193">
                  <c:v>181.0731919999962</c:v>
                </c:pt>
                <c:pt idx="194">
                  <c:v>182.01418999999441</c:v>
                </c:pt>
                <c:pt idx="195">
                  <c:v>182.95528899999772</c:v>
                </c:pt>
                <c:pt idx="196">
                  <c:v>183.89637799999764</c:v>
                </c:pt>
                <c:pt idx="197">
                  <c:v>184.83735599999636</c:v>
                </c:pt>
                <c:pt idx="198">
                  <c:v>185.77823099999659</c:v>
                </c:pt>
                <c:pt idx="199">
                  <c:v>186.7193019999977</c:v>
                </c:pt>
                <c:pt idx="200">
                  <c:v>187.66038699999626</c:v>
                </c:pt>
                <c:pt idx="201">
                  <c:v>188.60143599999719</c:v>
                </c:pt>
                <c:pt idx="202">
                  <c:v>189.54261799999949</c:v>
                </c:pt>
                <c:pt idx="203">
                  <c:v>190.4835299999977</c:v>
                </c:pt>
                <c:pt idx="204">
                  <c:v>191.42446399999608</c:v>
                </c:pt>
                <c:pt idx="205">
                  <c:v>192.36522699999477</c:v>
                </c:pt>
                <c:pt idx="206">
                  <c:v>193.30614299999434</c:v>
                </c:pt>
                <c:pt idx="207">
                  <c:v>194.24705999999424</c:v>
                </c:pt>
                <c:pt idx="208">
                  <c:v>195.18812299999991</c:v>
                </c:pt>
                <c:pt idx="209">
                  <c:v>196.12900399999489</c:v>
                </c:pt>
                <c:pt idx="210">
                  <c:v>197.06993199999852</c:v>
                </c:pt>
                <c:pt idx="211">
                  <c:v>198.01083599999401</c:v>
                </c:pt>
                <c:pt idx="212">
                  <c:v>198.95169099999475</c:v>
                </c:pt>
                <c:pt idx="213">
                  <c:v>199.89254499999515</c:v>
                </c:pt>
                <c:pt idx="214">
                  <c:v>200.83339699999487</c:v>
                </c:pt>
                <c:pt idx="215">
                  <c:v>201.77442099999462</c:v>
                </c:pt>
                <c:pt idx="216">
                  <c:v>202.71521599999687</c:v>
                </c:pt>
                <c:pt idx="217">
                  <c:v>203.65611699999863</c:v>
                </c:pt>
                <c:pt idx="218">
                  <c:v>204.59707799999887</c:v>
                </c:pt>
                <c:pt idx="219">
                  <c:v>205.53799599999911</c:v>
                </c:pt>
                <c:pt idx="220">
                  <c:v>206.47883499999443</c:v>
                </c:pt>
                <c:pt idx="221">
                  <c:v>207.41965499999787</c:v>
                </c:pt>
                <c:pt idx="222">
                  <c:v>208.36045499999454</c:v>
                </c:pt>
                <c:pt idx="223">
                  <c:v>209.3014189999958</c:v>
                </c:pt>
                <c:pt idx="224">
                  <c:v>210.24224299999332</c:v>
                </c:pt>
                <c:pt idx="225">
                  <c:v>211.18297099999472</c:v>
                </c:pt>
                <c:pt idx="226">
                  <c:v>212.12388399999327</c:v>
                </c:pt>
                <c:pt idx="227">
                  <c:v>213.0646659999984</c:v>
                </c:pt>
                <c:pt idx="228">
                  <c:v>214.0053959999932</c:v>
                </c:pt>
                <c:pt idx="229">
                  <c:v>214.94626799999969</c:v>
                </c:pt>
                <c:pt idx="230">
                  <c:v>215.88702199999534</c:v>
                </c:pt>
                <c:pt idx="231">
                  <c:v>216.82772599999589</c:v>
                </c:pt>
                <c:pt idx="232">
                  <c:v>217.76842999999644</c:v>
                </c:pt>
                <c:pt idx="233">
                  <c:v>218.70911499999784</c:v>
                </c:pt>
                <c:pt idx="234">
                  <c:v>219.64986199999839</c:v>
                </c:pt>
                <c:pt idx="235">
                  <c:v>220.59060299999692</c:v>
                </c:pt>
                <c:pt idx="236">
                  <c:v>221.53139499999816</c:v>
                </c:pt>
                <c:pt idx="237">
                  <c:v>222.47221599999466</c:v>
                </c:pt>
                <c:pt idx="238">
                  <c:v>223.41303299999709</c:v>
                </c:pt>
                <c:pt idx="239">
                  <c:v>224.35402799999429</c:v>
                </c:pt>
                <c:pt idx="240">
                  <c:v>225.29483799999434</c:v>
                </c:pt>
                <c:pt idx="241">
                  <c:v>226.23578599999746</c:v>
                </c:pt>
                <c:pt idx="242">
                  <c:v>227.17666899999313</c:v>
                </c:pt>
                <c:pt idx="243">
                  <c:v>228.11763699999574</c:v>
                </c:pt>
                <c:pt idx="244">
                  <c:v>229.05866599999717</c:v>
                </c:pt>
                <c:pt idx="245">
                  <c:v>229.99965399999928</c:v>
                </c:pt>
                <c:pt idx="246">
                  <c:v>230.940631999998</c:v>
                </c:pt>
                <c:pt idx="247">
                  <c:v>231.88162199999351</c:v>
                </c:pt>
                <c:pt idx="248">
                  <c:v>232.82257899999968</c:v>
                </c:pt>
                <c:pt idx="249">
                  <c:v>233.76361899999756</c:v>
                </c:pt>
                <c:pt idx="250">
                  <c:v>234.70449499999813</c:v>
                </c:pt>
                <c:pt idx="251">
                  <c:v>235.64550699999381</c:v>
                </c:pt>
                <c:pt idx="252">
                  <c:v>236.58660499999678</c:v>
                </c:pt>
                <c:pt idx="253">
                  <c:v>237.52769999999873</c:v>
                </c:pt>
                <c:pt idx="254">
                  <c:v>238.46881699999358</c:v>
                </c:pt>
                <c:pt idx="255">
                  <c:v>239.40997799999604</c:v>
                </c:pt>
                <c:pt idx="256">
                  <c:v>240.35107599999901</c:v>
                </c:pt>
                <c:pt idx="257">
                  <c:v>241.29229399999895</c:v>
                </c:pt>
                <c:pt idx="258">
                  <c:v>242.23338199999853</c:v>
                </c:pt>
                <c:pt idx="259">
                  <c:v>243.17444599999726</c:v>
                </c:pt>
                <c:pt idx="260">
                  <c:v>244.115595999996</c:v>
                </c:pt>
                <c:pt idx="261">
                  <c:v>245.05681999999797</c:v>
                </c:pt>
                <c:pt idx="262">
                  <c:v>245.99793899999349</c:v>
                </c:pt>
                <c:pt idx="263">
                  <c:v>246.93909399999393</c:v>
                </c:pt>
                <c:pt idx="264">
                  <c:v>247.88034299999708</c:v>
                </c:pt>
                <c:pt idx="265">
                  <c:v>248.82148499999312</c:v>
                </c:pt>
                <c:pt idx="266">
                  <c:v>249.76286099999561</c:v>
                </c:pt>
                <c:pt idx="267">
                  <c:v>250.70406999999977</c:v>
                </c:pt>
                <c:pt idx="268">
                  <c:v>251.64521399999649</c:v>
                </c:pt>
                <c:pt idx="269">
                  <c:v>252.58637199999794</c:v>
                </c:pt>
                <c:pt idx="270">
                  <c:v>253.52744600000005</c:v>
                </c:pt>
                <c:pt idx="271">
                  <c:v>254.46850799999811</c:v>
                </c:pt>
                <c:pt idx="272">
                  <c:v>255.40963699999702</c:v>
                </c:pt>
                <c:pt idx="273">
                  <c:v>256.35079199999745</c:v>
                </c:pt>
                <c:pt idx="274">
                  <c:v>257.29188699999941</c:v>
                </c:pt>
                <c:pt idx="275">
                  <c:v>258.23306599999341</c:v>
                </c:pt>
                <c:pt idx="276">
                  <c:v>259.17421800000011</c:v>
                </c:pt>
                <c:pt idx="277">
                  <c:v>260.1153989999948</c:v>
                </c:pt>
                <c:pt idx="278">
                  <c:v>261.05655899999692</c:v>
                </c:pt>
                <c:pt idx="279">
                  <c:v>261.99784499999805</c:v>
                </c:pt>
                <c:pt idx="280">
                  <c:v>262.93916199999512</c:v>
                </c:pt>
                <c:pt idx="281">
                  <c:v>263.88028899999335</c:v>
                </c:pt>
                <c:pt idx="282">
                  <c:v>264.82140999999683</c:v>
                </c:pt>
                <c:pt idx="283">
                  <c:v>265.76257199999964</c:v>
                </c:pt>
                <c:pt idx="284">
                  <c:v>266.703880999994</c:v>
                </c:pt>
                <c:pt idx="285">
                  <c:v>267.64514499999495</c:v>
                </c:pt>
                <c:pt idx="286">
                  <c:v>268.58626799999911</c:v>
                </c:pt>
                <c:pt idx="287">
                  <c:v>269.5273359999992</c:v>
                </c:pt>
                <c:pt idx="288">
                  <c:v>270.46849499999371</c:v>
                </c:pt>
                <c:pt idx="289">
                  <c:v>271.40963699999702</c:v>
                </c:pt>
                <c:pt idx="290">
                  <c:v>272.35083299999678</c:v>
                </c:pt>
                <c:pt idx="291">
                  <c:v>273.29207299999689</c:v>
                </c:pt>
                <c:pt idx="292">
                  <c:v>274.23335199999565</c:v>
                </c:pt>
                <c:pt idx="293">
                  <c:v>275.17459399999643</c:v>
                </c:pt>
                <c:pt idx="294">
                  <c:v>276.1157699999967</c:v>
                </c:pt>
                <c:pt idx="295">
                  <c:v>277.05708299999969</c:v>
                </c:pt>
                <c:pt idx="296">
                  <c:v>277.99841499999457</c:v>
                </c:pt>
                <c:pt idx="297">
                  <c:v>278.93977900000027</c:v>
                </c:pt>
                <c:pt idx="298">
                  <c:v>279.88117599999532</c:v>
                </c:pt>
                <c:pt idx="299">
                  <c:v>280.82270399999834</c:v>
                </c:pt>
                <c:pt idx="300">
                  <c:v>281.76403099999879</c:v>
                </c:pt>
                <c:pt idx="301">
                  <c:v>282.70531599999958</c:v>
                </c:pt>
                <c:pt idx="302">
                  <c:v>283.6466489999948</c:v>
                </c:pt>
                <c:pt idx="303">
                  <c:v>284.5880279999983</c:v>
                </c:pt>
                <c:pt idx="304">
                  <c:v>285.52919199999451</c:v>
                </c:pt>
                <c:pt idx="305">
                  <c:v>286.47043199999462</c:v>
                </c:pt>
                <c:pt idx="306">
                  <c:v>287.41170399999828</c:v>
                </c:pt>
                <c:pt idx="307">
                  <c:v>288.35305799999333</c:v>
                </c:pt>
                <c:pt idx="308">
                  <c:v>289.2943959999975</c:v>
                </c:pt>
                <c:pt idx="309">
                  <c:v>290.23572999999305</c:v>
                </c:pt>
                <c:pt idx="310">
                  <c:v>291.17697899999621</c:v>
                </c:pt>
                <c:pt idx="311">
                  <c:v>292.11820699999953</c:v>
                </c:pt>
                <c:pt idx="312">
                  <c:v>293.0595669999966</c:v>
                </c:pt>
                <c:pt idx="313">
                  <c:v>294.00091499999689</c:v>
                </c:pt>
                <c:pt idx="314">
                  <c:v>294.94218099999853</c:v>
                </c:pt>
                <c:pt idx="315">
                  <c:v>295.88351899999543</c:v>
                </c:pt>
                <c:pt idx="316">
                  <c:v>296.8248639999947</c:v>
                </c:pt>
                <c:pt idx="317">
                  <c:v>297.76612499999464</c:v>
                </c:pt>
                <c:pt idx="318">
                  <c:v>298.70746799999324</c:v>
                </c:pt>
                <c:pt idx="319">
                  <c:v>299.64870399999927</c:v>
                </c:pt>
                <c:pt idx="320">
                  <c:v>300.58991699999751</c:v>
                </c:pt>
                <c:pt idx="321">
                  <c:v>301.5312519999934</c:v>
                </c:pt>
                <c:pt idx="322">
                  <c:v>302.47270999999455</c:v>
                </c:pt>
                <c:pt idx="323">
                  <c:v>303.41417699999874</c:v>
                </c:pt>
                <c:pt idx="324">
                  <c:v>304.35581099999399</c:v>
                </c:pt>
                <c:pt idx="325">
                  <c:v>305.29745099999855</c:v>
                </c:pt>
                <c:pt idx="326">
                  <c:v>306.23896599999716</c:v>
                </c:pt>
                <c:pt idx="327">
                  <c:v>307.180554999999</c:v>
                </c:pt>
                <c:pt idx="328">
                  <c:v>308.12213099999644</c:v>
                </c:pt>
                <c:pt idx="329">
                  <c:v>309.06358699999691</c:v>
                </c:pt>
                <c:pt idx="330">
                  <c:v>310.0048089999982</c:v>
                </c:pt>
                <c:pt idx="331">
                  <c:v>310.9461719999963</c:v>
                </c:pt>
                <c:pt idx="332">
                  <c:v>311.88745599999675</c:v>
                </c:pt>
                <c:pt idx="333">
                  <c:v>312.82886199999484</c:v>
                </c:pt>
                <c:pt idx="334">
                  <c:v>313.77019999999902</c:v>
                </c:pt>
                <c:pt idx="335">
                  <c:v>314.71164599999611</c:v>
                </c:pt>
                <c:pt idx="336">
                  <c:v>315.65304800000013</c:v>
                </c:pt>
                <c:pt idx="337">
                  <c:v>316.59435399999347</c:v>
                </c:pt>
                <c:pt idx="338">
                  <c:v>317.53575299999648</c:v>
                </c:pt>
                <c:pt idx="339">
                  <c:v>318.47723499999847</c:v>
                </c:pt>
                <c:pt idx="340">
                  <c:v>319.41858999999386</c:v>
                </c:pt>
                <c:pt idx="341">
                  <c:v>320.35997799999313</c:v>
                </c:pt>
                <c:pt idx="342">
                  <c:v>321.30139499999495</c:v>
                </c:pt>
                <c:pt idx="343">
                  <c:v>322.24282699999458</c:v>
                </c:pt>
                <c:pt idx="344">
                  <c:v>323.18438400000014</c:v>
                </c:pt>
                <c:pt idx="345">
                  <c:v>324.12592899999436</c:v>
                </c:pt>
                <c:pt idx="346">
                  <c:v>325.06737599999906</c:v>
                </c:pt>
                <c:pt idx="347">
                  <c:v>326.00893499999802</c:v>
                </c:pt>
                <c:pt idx="348">
                  <c:v>326.95047499999782</c:v>
                </c:pt>
                <c:pt idx="349">
                  <c:v>327.89202699999441</c:v>
                </c:pt>
                <c:pt idx="350">
                  <c:v>328.83361699999659</c:v>
                </c:pt>
                <c:pt idx="351">
                  <c:v>329.77529099999811</c:v>
                </c:pt>
                <c:pt idx="352">
                  <c:v>330.71710899999744</c:v>
                </c:pt>
                <c:pt idx="353">
                  <c:v>331.65862099999504</c:v>
                </c:pt>
                <c:pt idx="354">
                  <c:v>332.60029699999723</c:v>
                </c:pt>
                <c:pt idx="355">
                  <c:v>333.54197299999942</c:v>
                </c:pt>
                <c:pt idx="356">
                  <c:v>334.48360899999534</c:v>
                </c:pt>
                <c:pt idx="357">
                  <c:v>335.42518599999312</c:v>
                </c:pt>
                <c:pt idx="358">
                  <c:v>336.36688099999446</c:v>
                </c:pt>
                <c:pt idx="359">
                  <c:v>337.30841799999325</c:v>
                </c:pt>
                <c:pt idx="360">
                  <c:v>338.25012099999731</c:v>
                </c:pt>
                <c:pt idx="361">
                  <c:v>339.19171399999323</c:v>
                </c:pt>
                <c:pt idx="362">
                  <c:v>340.13341699999728</c:v>
                </c:pt>
                <c:pt idx="363">
                  <c:v>341.07508099999541</c:v>
                </c:pt>
                <c:pt idx="364">
                  <c:v>342.01692899999762</c:v>
                </c:pt>
                <c:pt idx="365">
                  <c:v>342.9587659999961</c:v>
                </c:pt>
                <c:pt idx="366">
                  <c:v>343.90053399999306</c:v>
                </c:pt>
                <c:pt idx="367">
                  <c:v>344.84239799999341</c:v>
                </c:pt>
                <c:pt idx="368">
                  <c:v>345.78425999999308</c:v>
                </c:pt>
                <c:pt idx="369">
                  <c:v>346.72601099999883</c:v>
                </c:pt>
                <c:pt idx="370">
                  <c:v>347.66770799999358</c:v>
                </c:pt>
                <c:pt idx="371">
                  <c:v>348.60936799999763</c:v>
                </c:pt>
                <c:pt idx="372">
                  <c:v>349.55109499999526</c:v>
                </c:pt>
                <c:pt idx="373">
                  <c:v>350.49282699999458</c:v>
                </c:pt>
                <c:pt idx="374">
                  <c:v>351.43449999999575</c:v>
                </c:pt>
                <c:pt idx="375">
                  <c:v>352.37636199999542</c:v>
                </c:pt>
                <c:pt idx="376">
                  <c:v>353.31803599999694</c:v>
                </c:pt>
                <c:pt idx="377">
                  <c:v>354.25975499999913</c:v>
                </c:pt>
                <c:pt idx="378">
                  <c:v>355.20146199999726</c:v>
                </c:pt>
                <c:pt idx="379">
                  <c:v>356.14319899999828</c:v>
                </c:pt>
                <c:pt idx="380">
                  <c:v>357.0848979999937</c:v>
                </c:pt>
                <c:pt idx="381">
                  <c:v>358.02674699999625</c:v>
                </c:pt>
                <c:pt idx="382">
                  <c:v>358.96856899999693</c:v>
                </c:pt>
                <c:pt idx="383">
                  <c:v>359.91040199999406</c:v>
                </c:pt>
                <c:pt idx="384">
                  <c:v>360.8522329999978</c:v>
                </c:pt>
                <c:pt idx="385">
                  <c:v>361.79413899999781</c:v>
                </c:pt>
                <c:pt idx="386">
                  <c:v>362.73604199999681</c:v>
                </c:pt>
                <c:pt idx="387">
                  <c:v>363.67792599999666</c:v>
                </c:pt>
                <c:pt idx="388">
                  <c:v>364.61989199999516</c:v>
                </c:pt>
                <c:pt idx="389">
                  <c:v>365.56168199999956</c:v>
                </c:pt>
                <c:pt idx="390">
                  <c:v>366.50356499999907</c:v>
                </c:pt>
                <c:pt idx="391">
                  <c:v>367.44551299999875</c:v>
                </c:pt>
                <c:pt idx="392">
                  <c:v>368.38748199999827</c:v>
                </c:pt>
                <c:pt idx="393">
                  <c:v>369.32936099999642</c:v>
                </c:pt>
                <c:pt idx="394">
                  <c:v>370.27128499999526</c:v>
                </c:pt>
                <c:pt idx="395">
                  <c:v>371.21301299999323</c:v>
                </c:pt>
                <c:pt idx="396">
                  <c:v>372.15477499999542</c:v>
                </c:pt>
                <c:pt idx="397">
                  <c:v>373.09666899999866</c:v>
                </c:pt>
                <c:pt idx="398">
                  <c:v>374.03845799999544</c:v>
                </c:pt>
                <c:pt idx="399">
                  <c:v>374.98036999999749</c:v>
                </c:pt>
                <c:pt idx="400">
                  <c:v>375.92220299999462</c:v>
                </c:pt>
                <c:pt idx="401">
                  <c:v>376.86411599999701</c:v>
                </c:pt>
                <c:pt idx="402">
                  <c:v>377.80592899999465</c:v>
                </c:pt>
                <c:pt idx="403">
                  <c:v>378.74781699999585</c:v>
                </c:pt>
                <c:pt idx="404">
                  <c:v>379.68978099999367</c:v>
                </c:pt>
                <c:pt idx="405">
                  <c:v>380.6317859999981</c:v>
                </c:pt>
                <c:pt idx="406">
                  <c:v>381.57369999999355</c:v>
                </c:pt>
                <c:pt idx="407">
                  <c:v>382.51575899999443</c:v>
                </c:pt>
                <c:pt idx="408">
                  <c:v>383.45771399999649</c:v>
                </c:pt>
                <c:pt idx="409">
                  <c:v>384.39963399999397</c:v>
                </c:pt>
                <c:pt idx="410">
                  <c:v>385.34175699999469</c:v>
                </c:pt>
                <c:pt idx="411">
                  <c:v>386.2837459999937</c:v>
                </c:pt>
                <c:pt idx="412">
                  <c:v>387.22563099999388</c:v>
                </c:pt>
                <c:pt idx="413">
                  <c:v>388.16764499999408</c:v>
                </c:pt>
                <c:pt idx="414">
                  <c:v>389.10952699999325</c:v>
                </c:pt>
                <c:pt idx="415">
                  <c:v>390.05138999999326</c:v>
                </c:pt>
                <c:pt idx="416">
                  <c:v>390.99333099999785</c:v>
                </c:pt>
                <c:pt idx="417">
                  <c:v>391.93531699999585</c:v>
                </c:pt>
                <c:pt idx="418">
                  <c:v>392.87725599999976</c:v>
                </c:pt>
                <c:pt idx="419">
                  <c:v>393.81922199999826</c:v>
                </c:pt>
                <c:pt idx="420">
                  <c:v>394.76119499999913</c:v>
                </c:pt>
                <c:pt idx="421">
                  <c:v>395.70307199999661</c:v>
                </c:pt>
                <c:pt idx="422">
                  <c:v>396.64482799999678</c:v>
                </c:pt>
                <c:pt idx="423">
                  <c:v>397.58667299999797</c:v>
                </c:pt>
                <c:pt idx="424">
                  <c:v>398.52856299999985</c:v>
                </c:pt>
                <c:pt idx="425">
                  <c:v>399.47047299999394</c:v>
                </c:pt>
                <c:pt idx="426">
                  <c:v>400.41245899999922</c:v>
                </c:pt>
                <c:pt idx="427">
                  <c:v>401.35422899999685</c:v>
                </c:pt>
                <c:pt idx="428">
                  <c:v>402.29611099999602</c:v>
                </c:pt>
                <c:pt idx="429">
                  <c:v>403.23799399999552</c:v>
                </c:pt>
                <c:pt idx="430">
                  <c:v>404.17996799999673</c:v>
                </c:pt>
                <c:pt idx="431">
                  <c:v>405.12208299999475</c:v>
                </c:pt>
                <c:pt idx="432">
                  <c:v>406.06412099999579</c:v>
                </c:pt>
                <c:pt idx="433">
                  <c:v>407.00624599999719</c:v>
                </c:pt>
                <c:pt idx="434">
                  <c:v>407.94820099999924</c:v>
                </c:pt>
                <c:pt idx="435">
                  <c:v>408.89017999999487</c:v>
                </c:pt>
                <c:pt idx="436">
                  <c:v>409.83215099999506</c:v>
                </c:pt>
                <c:pt idx="437">
                  <c:v>410.77422399999341</c:v>
                </c:pt>
                <c:pt idx="438">
                  <c:v>411.71637299999566</c:v>
                </c:pt>
                <c:pt idx="439">
                  <c:v>412.65850199999841</c:v>
                </c:pt>
                <c:pt idx="440">
                  <c:v>413.60063799999625</c:v>
                </c:pt>
                <c:pt idx="441">
                  <c:v>414.54267099999561</c:v>
                </c:pt>
                <c:pt idx="442">
                  <c:v>415.48493099999905</c:v>
                </c:pt>
                <c:pt idx="443">
                  <c:v>416.42721899999742</c:v>
                </c:pt>
                <c:pt idx="444">
                  <c:v>417.36943400000018</c:v>
                </c:pt>
                <c:pt idx="445">
                  <c:v>418.31162299999414</c:v>
                </c:pt>
                <c:pt idx="446">
                  <c:v>419.25391200000013</c:v>
                </c:pt>
                <c:pt idx="447">
                  <c:v>420.1961999999985</c:v>
                </c:pt>
                <c:pt idx="448">
                  <c:v>421.1384459999972</c:v>
                </c:pt>
                <c:pt idx="449">
                  <c:v>422.08082599999761</c:v>
                </c:pt>
                <c:pt idx="450">
                  <c:v>423.0232579999938</c:v>
                </c:pt>
                <c:pt idx="451">
                  <c:v>423.96567099999811</c:v>
                </c:pt>
                <c:pt idx="452">
                  <c:v>424.90801699999429</c:v>
                </c:pt>
                <c:pt idx="453">
                  <c:v>425.85039499999402</c:v>
                </c:pt>
                <c:pt idx="454">
                  <c:v>426.79278899999917</c:v>
                </c:pt>
                <c:pt idx="455">
                  <c:v>427.73503999999957</c:v>
                </c:pt>
                <c:pt idx="456">
                  <c:v>428.67732199999591</c:v>
                </c:pt>
                <c:pt idx="457">
                  <c:v>429.61979399999836</c:v>
                </c:pt>
                <c:pt idx="458">
                  <c:v>430.56223299999692</c:v>
                </c:pt>
                <c:pt idx="459">
                  <c:v>431.50470399999904</c:v>
                </c:pt>
                <c:pt idx="460">
                  <c:v>432.44716199999675</c:v>
                </c:pt>
                <c:pt idx="461">
                  <c:v>433.38961299999937</c:v>
                </c:pt>
                <c:pt idx="462">
                  <c:v>434.33210999999574</c:v>
                </c:pt>
                <c:pt idx="463">
                  <c:v>435.27454500000022</c:v>
                </c:pt>
                <c:pt idx="464">
                  <c:v>436.21701699999539</c:v>
                </c:pt>
                <c:pt idx="465">
                  <c:v>437.15950599999633</c:v>
                </c:pt>
                <c:pt idx="466">
                  <c:v>438.10200899999472</c:v>
                </c:pt>
                <c:pt idx="467">
                  <c:v>439.04452799999854</c:v>
                </c:pt>
                <c:pt idx="468">
                  <c:v>439.98712499999965</c:v>
                </c:pt>
                <c:pt idx="469">
                  <c:v>440.92958599999838</c:v>
                </c:pt>
                <c:pt idx="470">
                  <c:v>441.87213999999949</c:v>
                </c:pt>
                <c:pt idx="471">
                  <c:v>442.81456899999466</c:v>
                </c:pt>
                <c:pt idx="472">
                  <c:v>443.75692999999592</c:v>
                </c:pt>
                <c:pt idx="473">
                  <c:v>444.6993319999965</c:v>
                </c:pt>
                <c:pt idx="474">
                  <c:v>445.64171099999658</c:v>
                </c:pt>
                <c:pt idx="475">
                  <c:v>446.58411499999784</c:v>
                </c:pt>
                <c:pt idx="476">
                  <c:v>447.52664299999742</c:v>
                </c:pt>
                <c:pt idx="477">
                  <c:v>448.46917199999734</c:v>
                </c:pt>
                <c:pt idx="478">
                  <c:v>449.41159099999641</c:v>
                </c:pt>
                <c:pt idx="479">
                  <c:v>450.35404099999869</c:v>
                </c:pt>
                <c:pt idx="480">
                  <c:v>451.29642400000012</c:v>
                </c:pt>
                <c:pt idx="481">
                  <c:v>452.2388559999963</c:v>
                </c:pt>
                <c:pt idx="482">
                  <c:v>453.1810719999994</c:v>
                </c:pt>
                <c:pt idx="483">
                  <c:v>454.12342599999829</c:v>
                </c:pt>
                <c:pt idx="484">
                  <c:v>455.06581000000006</c:v>
                </c:pt>
                <c:pt idx="485">
                  <c:v>456.00846799999999</c:v>
                </c:pt>
                <c:pt idx="486">
                  <c:v>456.95120099999622</c:v>
                </c:pt>
                <c:pt idx="487">
                  <c:v>457.89372699999512</c:v>
                </c:pt>
                <c:pt idx="488">
                  <c:v>458.83626599999843</c:v>
                </c:pt>
                <c:pt idx="489">
                  <c:v>459.77883199999633</c:v>
                </c:pt>
                <c:pt idx="490">
                  <c:v>460.72144499999558</c:v>
                </c:pt>
                <c:pt idx="491">
                  <c:v>461.66394299999956</c:v>
                </c:pt>
                <c:pt idx="492">
                  <c:v>462.60640599999897</c:v>
                </c:pt>
                <c:pt idx="493">
                  <c:v>463.54883299999346</c:v>
                </c:pt>
                <c:pt idx="494">
                  <c:v>464.49124499999743</c:v>
                </c:pt>
                <c:pt idx="495">
                  <c:v>465.43358199999784</c:v>
                </c:pt>
                <c:pt idx="496">
                  <c:v>466.37612099999387</c:v>
                </c:pt>
                <c:pt idx="497">
                  <c:v>467.31848299999547</c:v>
                </c:pt>
                <c:pt idx="498">
                  <c:v>468.2609239999947</c:v>
                </c:pt>
                <c:pt idx="499">
                  <c:v>469.20339299999614</c:v>
                </c:pt>
                <c:pt idx="500">
                  <c:v>470.14579299999605</c:v>
                </c:pt>
                <c:pt idx="501">
                  <c:v>471.0883629999953</c:v>
                </c:pt>
                <c:pt idx="502">
                  <c:v>472.03085399999691</c:v>
                </c:pt>
                <c:pt idx="503">
                  <c:v>472.97335899999598</c:v>
                </c:pt>
                <c:pt idx="504">
                  <c:v>473.91586299999472</c:v>
                </c:pt>
                <c:pt idx="505">
                  <c:v>474.85832499999378</c:v>
                </c:pt>
                <c:pt idx="506">
                  <c:v>475.80091099999845</c:v>
                </c:pt>
                <c:pt idx="507">
                  <c:v>476.74346999999398</c:v>
                </c:pt>
                <c:pt idx="508">
                  <c:v>477.6860899999956</c:v>
                </c:pt>
                <c:pt idx="509">
                  <c:v>478.62861299999349</c:v>
                </c:pt>
                <c:pt idx="510">
                  <c:v>479.57123099999444</c:v>
                </c:pt>
                <c:pt idx="511">
                  <c:v>480.51382699999522</c:v>
                </c:pt>
                <c:pt idx="512">
                  <c:v>481.45637799999531</c:v>
                </c:pt>
                <c:pt idx="513">
                  <c:v>482.39889599999879</c:v>
                </c:pt>
                <c:pt idx="514">
                  <c:v>483.34142499999871</c:v>
                </c:pt>
                <c:pt idx="515">
                  <c:v>484.28388399999676</c:v>
                </c:pt>
                <c:pt idx="516">
                  <c:v>485.22638399999414</c:v>
                </c:pt>
                <c:pt idx="517">
                  <c:v>486.16870199999539</c:v>
                </c:pt>
                <c:pt idx="518">
                  <c:v>487.11115999999311</c:v>
                </c:pt>
                <c:pt idx="519">
                  <c:v>488.05365299999539</c:v>
                </c:pt>
                <c:pt idx="520">
                  <c:v>488.99624999999651</c:v>
                </c:pt>
                <c:pt idx="521">
                  <c:v>489.93886599999678</c:v>
                </c:pt>
                <c:pt idx="522">
                  <c:v>490.88132299999415</c:v>
                </c:pt>
                <c:pt idx="523">
                  <c:v>491.82390599999781</c:v>
                </c:pt>
                <c:pt idx="524">
                  <c:v>492.76646299999993</c:v>
                </c:pt>
                <c:pt idx="525">
                  <c:v>493.70901999999478</c:v>
                </c:pt>
                <c:pt idx="526">
                  <c:v>494.65148699999554</c:v>
                </c:pt>
                <c:pt idx="527">
                  <c:v>495.59393099999579</c:v>
                </c:pt>
                <c:pt idx="528">
                  <c:v>496.53633699999773</c:v>
                </c:pt>
                <c:pt idx="529">
                  <c:v>497.47880699999951</c:v>
                </c:pt>
                <c:pt idx="530">
                  <c:v>498.42127499999333</c:v>
                </c:pt>
                <c:pt idx="531">
                  <c:v>499.36379899999883</c:v>
                </c:pt>
                <c:pt idx="532">
                  <c:v>500.30632499999774</c:v>
                </c:pt>
                <c:pt idx="533">
                  <c:v>501.24882099999377</c:v>
                </c:pt>
                <c:pt idx="534">
                  <c:v>502.19129299999622</c:v>
                </c:pt>
                <c:pt idx="535">
                  <c:v>503.13369399999647</c:v>
                </c:pt>
                <c:pt idx="536">
                  <c:v>504.07622099999571</c:v>
                </c:pt>
                <c:pt idx="537">
                  <c:v>505.01878699999361</c:v>
                </c:pt>
                <c:pt idx="538">
                  <c:v>505.96126399999775</c:v>
                </c:pt>
                <c:pt idx="539">
                  <c:v>506.9038389999987</c:v>
                </c:pt>
                <c:pt idx="540">
                  <c:v>507.84635599999456</c:v>
                </c:pt>
                <c:pt idx="541">
                  <c:v>508.7888879999955</c:v>
                </c:pt>
                <c:pt idx="542">
                  <c:v>509.73131699999794</c:v>
                </c:pt>
                <c:pt idx="543">
                  <c:v>510.67384299999685</c:v>
                </c:pt>
                <c:pt idx="544">
                  <c:v>511.61645899999712</c:v>
                </c:pt>
                <c:pt idx="545">
                  <c:v>512.55904499999451</c:v>
                </c:pt>
                <c:pt idx="546">
                  <c:v>513.50157899999613</c:v>
                </c:pt>
                <c:pt idx="547">
                  <c:v>514.44419899999775</c:v>
                </c:pt>
                <c:pt idx="548">
                  <c:v>515.38666099999682</c:v>
                </c:pt>
                <c:pt idx="549">
                  <c:v>516.32900299999892</c:v>
                </c:pt>
                <c:pt idx="550">
                  <c:v>517.27143499999511</c:v>
                </c:pt>
                <c:pt idx="551">
                  <c:v>518.21386899999925</c:v>
                </c:pt>
                <c:pt idx="552">
                  <c:v>519.15632399999595</c:v>
                </c:pt>
                <c:pt idx="553">
                  <c:v>520.09875800000009</c:v>
                </c:pt>
                <c:pt idx="554">
                  <c:v>521.04117099999712</c:v>
                </c:pt>
                <c:pt idx="555">
                  <c:v>521.98358999999618</c:v>
                </c:pt>
                <c:pt idx="556">
                  <c:v>522.92617999999493</c:v>
                </c:pt>
                <c:pt idx="557">
                  <c:v>523.86867399999755</c:v>
                </c:pt>
                <c:pt idx="558">
                  <c:v>524.81107599999814</c:v>
                </c:pt>
                <c:pt idx="559">
                  <c:v>525.75348399999348</c:v>
                </c:pt>
                <c:pt idx="560">
                  <c:v>526.69596699999965</c:v>
                </c:pt>
                <c:pt idx="561">
                  <c:v>527.63843300000008</c:v>
                </c:pt>
                <c:pt idx="562">
                  <c:v>528.58104599999933</c:v>
                </c:pt>
                <c:pt idx="563">
                  <c:v>529.52375299999403</c:v>
                </c:pt>
                <c:pt idx="564">
                  <c:v>530.46622699999716</c:v>
                </c:pt>
                <c:pt idx="565">
                  <c:v>531.40884099999676</c:v>
                </c:pt>
                <c:pt idx="566">
                  <c:v>532.35132199999498</c:v>
                </c:pt>
                <c:pt idx="567">
                  <c:v>533.29377199999726</c:v>
                </c:pt>
                <c:pt idx="568">
                  <c:v>534.23625899999752</c:v>
                </c:pt>
                <c:pt idx="569">
                  <c:v>535.17885199999728</c:v>
                </c:pt>
                <c:pt idx="570">
                  <c:v>536.12151099999755</c:v>
                </c:pt>
                <c:pt idx="571">
                  <c:v>537.06425999999919</c:v>
                </c:pt>
                <c:pt idx="572">
                  <c:v>538.00704799999949</c:v>
                </c:pt>
                <c:pt idx="573">
                  <c:v>538.94987499999843</c:v>
                </c:pt>
                <c:pt idx="574">
                  <c:v>539.89269699999568</c:v>
                </c:pt>
                <c:pt idx="575">
                  <c:v>540.83545799999411</c:v>
                </c:pt>
                <c:pt idx="576">
                  <c:v>541.77829599999677</c:v>
                </c:pt>
                <c:pt idx="577">
                  <c:v>542.72110299999622</c:v>
                </c:pt>
                <c:pt idx="578">
                  <c:v>543.66404799999873</c:v>
                </c:pt>
                <c:pt idx="579">
                  <c:v>544.60687699999835</c:v>
                </c:pt>
                <c:pt idx="580">
                  <c:v>545.54983599999832</c:v>
                </c:pt>
                <c:pt idx="581">
                  <c:v>546.49291799999628</c:v>
                </c:pt>
                <c:pt idx="582">
                  <c:v>547.4358379999976</c:v>
                </c:pt>
                <c:pt idx="583">
                  <c:v>548.37866699999722</c:v>
                </c:pt>
                <c:pt idx="584">
                  <c:v>549.32160299999668</c:v>
                </c:pt>
                <c:pt idx="585">
                  <c:v>550.26455699999497</c:v>
                </c:pt>
                <c:pt idx="586">
                  <c:v>551.20755300000019</c:v>
                </c:pt>
                <c:pt idx="587">
                  <c:v>552.15068299999984</c:v>
                </c:pt>
                <c:pt idx="588">
                  <c:v>553.09370599999966</c:v>
                </c:pt>
                <c:pt idx="589">
                  <c:v>554.03683599999931</c:v>
                </c:pt>
                <c:pt idx="590">
                  <c:v>554.97985499999777</c:v>
                </c:pt>
                <c:pt idx="591">
                  <c:v>555.92267599999468</c:v>
                </c:pt>
                <c:pt idx="592">
                  <c:v>556.86577699999907</c:v>
                </c:pt>
                <c:pt idx="593">
                  <c:v>557.80879399999685</c:v>
                </c:pt>
                <c:pt idx="594">
                  <c:v>558.75179999999818</c:v>
                </c:pt>
                <c:pt idx="595">
                  <c:v>559.69492699999682</c:v>
                </c:pt>
                <c:pt idx="596">
                  <c:v>560.63798099999985</c:v>
                </c:pt>
                <c:pt idx="597">
                  <c:v>561.58110699999816</c:v>
                </c:pt>
                <c:pt idx="598">
                  <c:v>562.52427299999545</c:v>
                </c:pt>
                <c:pt idx="599">
                  <c:v>563.46751799999765</c:v>
                </c:pt>
                <c:pt idx="600">
                  <c:v>564.41064299999562</c:v>
                </c:pt>
                <c:pt idx="601">
                  <c:v>565.35387499999342</c:v>
                </c:pt>
                <c:pt idx="602">
                  <c:v>566.29732099999819</c:v>
                </c:pt>
                <c:pt idx="603">
                  <c:v>567.24063899999601</c:v>
                </c:pt>
                <c:pt idx="604">
                  <c:v>568.18389699999534</c:v>
                </c:pt>
                <c:pt idx="605">
                  <c:v>569.12716499999806</c:v>
                </c:pt>
                <c:pt idx="606">
                  <c:v>570.07029499999771</c:v>
                </c:pt>
                <c:pt idx="607">
                  <c:v>571.01344499999686</c:v>
                </c:pt>
                <c:pt idx="608">
                  <c:v>571.95657799999753</c:v>
                </c:pt>
                <c:pt idx="609">
                  <c:v>572.89965699999448</c:v>
                </c:pt>
                <c:pt idx="610">
                  <c:v>573.84278899999481</c:v>
                </c:pt>
                <c:pt idx="611">
                  <c:v>574.78600899999583</c:v>
                </c:pt>
                <c:pt idx="612">
                  <c:v>575.72919899999397</c:v>
                </c:pt>
                <c:pt idx="613">
                  <c:v>576.67244999999821</c:v>
                </c:pt>
                <c:pt idx="614">
                  <c:v>577.61572999999771</c:v>
                </c:pt>
                <c:pt idx="615">
                  <c:v>578.559021999994</c:v>
                </c:pt>
                <c:pt idx="616">
                  <c:v>579.50221499999316</c:v>
                </c:pt>
                <c:pt idx="617">
                  <c:v>580.44538399999874</c:v>
                </c:pt>
                <c:pt idx="618">
                  <c:v>581.38875099999859</c:v>
                </c:pt>
                <c:pt idx="619">
                  <c:v>582.3320739999981</c:v>
                </c:pt>
                <c:pt idx="620">
                  <c:v>583.27527399999963</c:v>
                </c:pt>
                <c:pt idx="621">
                  <c:v>584.21847299999354</c:v>
                </c:pt>
                <c:pt idx="622">
                  <c:v>585.16168299999845</c:v>
                </c:pt>
                <c:pt idx="623">
                  <c:v>586.1048279999959</c:v>
                </c:pt>
                <c:pt idx="624">
                  <c:v>587.04796799999895</c:v>
                </c:pt>
                <c:pt idx="625">
                  <c:v>587.99112899999454</c:v>
                </c:pt>
                <c:pt idx="626">
                  <c:v>588.93426799999725</c:v>
                </c:pt>
                <c:pt idx="627">
                  <c:v>589.87734599999385</c:v>
                </c:pt>
                <c:pt idx="628">
                  <c:v>590.82044699999824</c:v>
                </c:pt>
                <c:pt idx="629">
                  <c:v>591.7635919999957</c:v>
                </c:pt>
                <c:pt idx="630">
                  <c:v>592.70676399999502</c:v>
                </c:pt>
                <c:pt idx="631">
                  <c:v>593.64998999999807</c:v>
                </c:pt>
                <c:pt idx="632">
                  <c:v>594.59325799999351</c:v>
                </c:pt>
                <c:pt idx="633">
                  <c:v>595.53643499999453</c:v>
                </c:pt>
                <c:pt idx="634">
                  <c:v>596.47963499999605</c:v>
                </c:pt>
                <c:pt idx="635">
                  <c:v>597.42270899999858</c:v>
                </c:pt>
                <c:pt idx="636">
                  <c:v>598.36582499999349</c:v>
                </c:pt>
                <c:pt idx="637">
                  <c:v>599.30893099999957</c:v>
                </c:pt>
                <c:pt idx="638">
                  <c:v>600.25196599999617</c:v>
                </c:pt>
                <c:pt idx="639">
                  <c:v>601.19505099999515</c:v>
                </c:pt>
                <c:pt idx="640">
                  <c:v>602.13807399999496</c:v>
                </c:pt>
                <c:pt idx="641">
                  <c:v>603.08119799999986</c:v>
                </c:pt>
                <c:pt idx="642">
                  <c:v>604.02424099999917</c:v>
                </c:pt>
                <c:pt idx="643">
                  <c:v>604.96728199999779</c:v>
                </c:pt>
                <c:pt idx="644">
                  <c:v>605.91042199999356</c:v>
                </c:pt>
                <c:pt idx="645">
                  <c:v>606.85364799999661</c:v>
                </c:pt>
                <c:pt idx="646">
                  <c:v>607.79691499999899</c:v>
                </c:pt>
                <c:pt idx="647">
                  <c:v>608.74010699999781</c:v>
                </c:pt>
                <c:pt idx="648">
                  <c:v>609.68336499999714</c:v>
                </c:pt>
                <c:pt idx="649">
                  <c:v>610.62667199999851</c:v>
                </c:pt>
                <c:pt idx="650">
                  <c:v>611.5700899999938</c:v>
                </c:pt>
                <c:pt idx="651">
                  <c:v>612.5133829999977</c:v>
                </c:pt>
                <c:pt idx="652">
                  <c:v>613.45687799999723</c:v>
                </c:pt>
                <c:pt idx="653">
                  <c:v>614.40028099999472</c:v>
                </c:pt>
                <c:pt idx="654">
                  <c:v>615.34351799999422</c:v>
                </c:pt>
                <c:pt idx="655">
                  <c:v>616.28694199999882</c:v>
                </c:pt>
                <c:pt idx="656">
                  <c:v>617.23042499999428</c:v>
                </c:pt>
                <c:pt idx="657">
                  <c:v>618.17375399999582</c:v>
                </c:pt>
                <c:pt idx="658">
                  <c:v>619.11706299999787</c:v>
                </c:pt>
                <c:pt idx="659">
                  <c:v>620.0604819999935</c:v>
                </c:pt>
                <c:pt idx="660">
                  <c:v>621.00387699999555</c:v>
                </c:pt>
                <c:pt idx="661">
                  <c:v>621.94738899999356</c:v>
                </c:pt>
                <c:pt idx="662">
                  <c:v>622.89082399999461</c:v>
                </c:pt>
                <c:pt idx="663">
                  <c:v>623.83429799999431</c:v>
                </c:pt>
                <c:pt idx="664">
                  <c:v>624.77772099999856</c:v>
                </c:pt>
                <c:pt idx="665">
                  <c:v>625.7212739999959</c:v>
                </c:pt>
                <c:pt idx="666">
                  <c:v>626.66495500000019</c:v>
                </c:pt>
                <c:pt idx="667">
                  <c:v>627.60849799999414</c:v>
                </c:pt>
                <c:pt idx="668">
                  <c:v>628.55212399999436</c:v>
                </c:pt>
                <c:pt idx="669">
                  <c:v>629.49572099999932</c:v>
                </c:pt>
                <c:pt idx="670">
                  <c:v>630.43939999999566</c:v>
                </c:pt>
                <c:pt idx="671">
                  <c:v>631.38318599999911</c:v>
                </c:pt>
                <c:pt idx="672">
                  <c:v>632.3269669999936</c:v>
                </c:pt>
                <c:pt idx="673">
                  <c:v>633.27074499999435</c:v>
                </c:pt>
                <c:pt idx="674">
                  <c:v>634.21446899999864</c:v>
                </c:pt>
                <c:pt idx="675">
                  <c:v>635.15831599999365</c:v>
                </c:pt>
                <c:pt idx="676">
                  <c:v>636.10212399999727</c:v>
                </c:pt>
                <c:pt idx="677">
                  <c:v>637.04582999999548</c:v>
                </c:pt>
                <c:pt idx="678">
                  <c:v>637.98954199999571</c:v>
                </c:pt>
                <c:pt idx="679">
                  <c:v>638.93337799999426</c:v>
                </c:pt>
                <c:pt idx="680">
                  <c:v>639.87718799999857</c:v>
                </c:pt>
                <c:pt idx="681">
                  <c:v>640.82101899999543</c:v>
                </c:pt>
                <c:pt idx="682">
                  <c:v>641.76484599999822</c:v>
                </c:pt>
                <c:pt idx="683">
                  <c:v>642.70866299999761</c:v>
                </c:pt>
                <c:pt idx="684">
                  <c:v>643.65228199999547</c:v>
                </c:pt>
                <c:pt idx="685">
                  <c:v>644.59600099999807</c:v>
                </c:pt>
                <c:pt idx="686">
                  <c:v>645.53964099999575</c:v>
                </c:pt>
                <c:pt idx="687">
                  <c:v>646.48339599999599</c:v>
                </c:pt>
                <c:pt idx="688">
                  <c:v>647.42714299999352</c:v>
                </c:pt>
                <c:pt idx="689">
                  <c:v>648.37087499999325</c:v>
                </c:pt>
                <c:pt idx="690">
                  <c:v>649.3147239999962</c:v>
                </c:pt>
                <c:pt idx="691">
                  <c:v>650.25849099999323</c:v>
                </c:pt>
                <c:pt idx="692">
                  <c:v>651.2022469999938</c:v>
                </c:pt>
                <c:pt idx="693">
                  <c:v>652.14587000000029</c:v>
                </c:pt>
                <c:pt idx="694">
                  <c:v>653.0897119999936</c:v>
                </c:pt>
                <c:pt idx="695">
                  <c:v>654.03355199999351</c:v>
                </c:pt>
                <c:pt idx="696">
                  <c:v>654.97738399999798</c:v>
                </c:pt>
                <c:pt idx="697">
                  <c:v>655.92113199999585</c:v>
                </c:pt>
                <c:pt idx="698">
                  <c:v>656.86481099999946</c:v>
                </c:pt>
                <c:pt idx="699">
                  <c:v>657.80851999999868</c:v>
                </c:pt>
                <c:pt idx="700">
                  <c:v>658.75217399999383</c:v>
                </c:pt>
                <c:pt idx="701">
                  <c:v>659.69585799999913</c:v>
                </c:pt>
                <c:pt idx="702">
                  <c:v>660.63953999999649</c:v>
                </c:pt>
                <c:pt idx="703">
                  <c:v>661.5831709999984</c:v>
                </c:pt>
                <c:pt idx="704">
                  <c:v>662.52698699999746</c:v>
                </c:pt>
                <c:pt idx="705">
                  <c:v>663.47060799999599</c:v>
                </c:pt>
                <c:pt idx="706">
                  <c:v>664.4143219999969</c:v>
                </c:pt>
                <c:pt idx="707">
                  <c:v>665.35798399999476</c:v>
                </c:pt>
                <c:pt idx="708">
                  <c:v>666.30163799999718</c:v>
                </c:pt>
                <c:pt idx="709">
                  <c:v>667.24526099999639</c:v>
                </c:pt>
                <c:pt idx="710">
                  <c:v>668.18901699999697</c:v>
                </c:pt>
                <c:pt idx="711">
                  <c:v>669.13279999999941</c:v>
                </c:pt>
                <c:pt idx="712">
                  <c:v>670.0765609999944</c:v>
                </c:pt>
                <c:pt idx="713">
                  <c:v>671.02038499999617</c:v>
                </c:pt>
                <c:pt idx="714">
                  <c:v>671.96423399999912</c:v>
                </c:pt>
                <c:pt idx="715">
                  <c:v>672.90806499999599</c:v>
                </c:pt>
                <c:pt idx="716">
                  <c:v>673.85188199999538</c:v>
                </c:pt>
                <c:pt idx="717">
                  <c:v>674.79557399999612</c:v>
                </c:pt>
                <c:pt idx="718">
                  <c:v>675.73926399999618</c:v>
                </c:pt>
                <c:pt idx="719">
                  <c:v>676.68298499999946</c:v>
                </c:pt>
                <c:pt idx="720">
                  <c:v>677.62679699999717</c:v>
                </c:pt>
                <c:pt idx="721">
                  <c:v>678.57049899999402</c:v>
                </c:pt>
                <c:pt idx="722">
                  <c:v>679.51416799999424</c:v>
                </c:pt>
                <c:pt idx="723">
                  <c:v>680.45786199999566</c:v>
                </c:pt>
                <c:pt idx="724">
                  <c:v>681.40166199999658</c:v>
                </c:pt>
                <c:pt idx="725">
                  <c:v>682.34528599999612</c:v>
                </c:pt>
                <c:pt idx="726">
                  <c:v>683.28893399999652</c:v>
                </c:pt>
                <c:pt idx="727">
                  <c:v>684.23265899999387</c:v>
                </c:pt>
                <c:pt idx="728">
                  <c:v>685.17640799999936</c:v>
                </c:pt>
                <c:pt idx="729">
                  <c:v>686.1202209999974</c:v>
                </c:pt>
                <c:pt idx="730">
                  <c:v>687.06399299999612</c:v>
                </c:pt>
                <c:pt idx="731">
                  <c:v>688.00768199999584</c:v>
                </c:pt>
                <c:pt idx="732">
                  <c:v>688.95127899999352</c:v>
                </c:pt>
                <c:pt idx="733">
                  <c:v>689.89503100000002</c:v>
                </c:pt>
                <c:pt idx="734">
                  <c:v>690.83872199999314</c:v>
                </c:pt>
                <c:pt idx="735">
                  <c:v>691.78234299999895</c:v>
                </c:pt>
                <c:pt idx="736">
                  <c:v>692.72616999999445</c:v>
                </c:pt>
                <c:pt idx="737">
                  <c:v>693.66981399999349</c:v>
                </c:pt>
                <c:pt idx="738">
                  <c:v>694.61349899999914</c:v>
                </c:pt>
                <c:pt idx="739">
                  <c:v>695.55714699999953</c:v>
                </c:pt>
                <c:pt idx="740">
                  <c:v>696.50082799999655</c:v>
                </c:pt>
                <c:pt idx="741">
                  <c:v>697.44441699999879</c:v>
                </c:pt>
                <c:pt idx="742">
                  <c:v>698.38807099999394</c:v>
                </c:pt>
                <c:pt idx="743">
                  <c:v>699.33175699999993</c:v>
                </c:pt>
                <c:pt idx="744">
                  <c:v>700.27537299999676</c:v>
                </c:pt>
                <c:pt idx="745">
                  <c:v>701.21918999999616</c:v>
                </c:pt>
                <c:pt idx="746">
                  <c:v>702.16278699999384</c:v>
                </c:pt>
                <c:pt idx="747">
                  <c:v>703.10649799999373</c:v>
                </c:pt>
                <c:pt idx="748">
                  <c:v>704.05024099999719</c:v>
                </c:pt>
                <c:pt idx="749">
                  <c:v>704.99404099999811</c:v>
                </c:pt>
                <c:pt idx="750">
                  <c:v>705.93773999999394</c:v>
                </c:pt>
                <c:pt idx="751">
                  <c:v>706.88146399999823</c:v>
                </c:pt>
                <c:pt idx="752">
                  <c:v>707.82520199999999</c:v>
                </c:pt>
                <c:pt idx="753">
                  <c:v>708.76873699999851</c:v>
                </c:pt>
                <c:pt idx="754">
                  <c:v>709.71243399999366</c:v>
                </c:pt>
                <c:pt idx="755">
                  <c:v>710.65615299999627</c:v>
                </c:pt>
                <c:pt idx="756">
                  <c:v>711.59989700000006</c:v>
                </c:pt>
                <c:pt idx="757">
                  <c:v>712.54379099999642</c:v>
                </c:pt>
                <c:pt idx="758">
                  <c:v>713.48757199999818</c:v>
                </c:pt>
                <c:pt idx="759">
                  <c:v>714.43145899999945</c:v>
                </c:pt>
                <c:pt idx="760">
                  <c:v>715.3753499999948</c:v>
                </c:pt>
                <c:pt idx="761">
                  <c:v>716.31925499999488</c:v>
                </c:pt>
                <c:pt idx="762">
                  <c:v>717.26304199999868</c:v>
                </c:pt>
                <c:pt idx="763">
                  <c:v>718.2069549999942</c:v>
                </c:pt>
                <c:pt idx="764">
                  <c:v>719.15086199999496</c:v>
                </c:pt>
                <c:pt idx="765">
                  <c:v>720.09493199999997</c:v>
                </c:pt>
                <c:pt idx="766">
                  <c:v>721.03905299999315</c:v>
                </c:pt>
                <c:pt idx="767">
                  <c:v>721.98307899999782</c:v>
                </c:pt>
                <c:pt idx="768">
                  <c:v>722.92709599999944</c:v>
                </c:pt>
                <c:pt idx="769">
                  <c:v>723.8711589999948</c:v>
                </c:pt>
                <c:pt idx="770">
                  <c:v>724.81524399999762</c:v>
                </c:pt>
                <c:pt idx="771">
                  <c:v>725.75938299999689</c:v>
                </c:pt>
                <c:pt idx="772">
                  <c:v>726.70350499999768</c:v>
                </c:pt>
                <c:pt idx="773">
                  <c:v>727.64755399999558</c:v>
                </c:pt>
                <c:pt idx="774">
                  <c:v>728.59159499999805</c:v>
                </c:pt>
                <c:pt idx="775">
                  <c:v>729.53561599999375</c:v>
                </c:pt>
                <c:pt idx="776">
                  <c:v>730.47955399999773</c:v>
                </c:pt>
                <c:pt idx="777">
                  <c:v>731.4235189999963</c:v>
                </c:pt>
                <c:pt idx="778">
                  <c:v>732.36742299999605</c:v>
                </c:pt>
                <c:pt idx="779">
                  <c:v>733.31130399999529</c:v>
                </c:pt>
                <c:pt idx="780">
                  <c:v>734.25536499999725</c:v>
                </c:pt>
                <c:pt idx="781">
                  <c:v>735.19936299999972</c:v>
                </c:pt>
                <c:pt idx="782">
                  <c:v>736.14349799999763</c:v>
                </c:pt>
                <c:pt idx="783">
                  <c:v>737.08769000000029</c:v>
                </c:pt>
                <c:pt idx="784">
                  <c:v>738.0318599999955</c:v>
                </c:pt>
                <c:pt idx="785">
                  <c:v>738.97590299999865</c:v>
                </c:pt>
                <c:pt idx="786">
                  <c:v>739.92020699999557</c:v>
                </c:pt>
                <c:pt idx="787">
                  <c:v>740.86441599999671</c:v>
                </c:pt>
                <c:pt idx="788">
                  <c:v>741.80873799999972</c:v>
                </c:pt>
                <c:pt idx="789">
                  <c:v>742.75309699999343</c:v>
                </c:pt>
                <c:pt idx="790">
                  <c:v>743.6973899999939</c:v>
                </c:pt>
                <c:pt idx="791">
                  <c:v>744.64163799999369</c:v>
                </c:pt>
                <c:pt idx="792">
                  <c:v>745.58573099999921</c:v>
                </c:pt>
                <c:pt idx="793">
                  <c:v>746.52996299999359</c:v>
                </c:pt>
                <c:pt idx="794">
                  <c:v>747.47431899999356</c:v>
                </c:pt>
                <c:pt idx="795">
                  <c:v>748.41863199999352</c:v>
                </c:pt>
                <c:pt idx="796">
                  <c:v>749.36297399999603</c:v>
                </c:pt>
                <c:pt idx="797">
                  <c:v>750.30717999999615</c:v>
                </c:pt>
                <c:pt idx="798">
                  <c:v>751.25148599999375</c:v>
                </c:pt>
                <c:pt idx="799">
                  <c:v>752.19583199999761</c:v>
                </c:pt>
                <c:pt idx="800">
                  <c:v>753.14018299999589</c:v>
                </c:pt>
                <c:pt idx="801">
                  <c:v>754.08450099999754</c:v>
                </c:pt>
                <c:pt idx="802">
                  <c:v>755.02884799999447</c:v>
                </c:pt>
                <c:pt idx="803">
                  <c:v>755.973235999998</c:v>
                </c:pt>
                <c:pt idx="804">
                  <c:v>756.91744299999846</c:v>
                </c:pt>
                <c:pt idx="805">
                  <c:v>757.8619469999976</c:v>
                </c:pt>
                <c:pt idx="806">
                  <c:v>758.80630999999994</c:v>
                </c:pt>
                <c:pt idx="807">
                  <c:v>759.75054399999499</c:v>
                </c:pt>
                <c:pt idx="808">
                  <c:v>760.69494699999632</c:v>
                </c:pt>
                <c:pt idx="809">
                  <c:v>761.63919699999678</c:v>
                </c:pt>
                <c:pt idx="810">
                  <c:v>762.58351599999878</c:v>
                </c:pt>
                <c:pt idx="811">
                  <c:v>763.52790799999639</c:v>
                </c:pt>
                <c:pt idx="812">
                  <c:v>764.47221299999364</c:v>
                </c:pt>
                <c:pt idx="813">
                  <c:v>765.41651899999852</c:v>
                </c:pt>
                <c:pt idx="814">
                  <c:v>766.36069899999711</c:v>
                </c:pt>
                <c:pt idx="815">
                  <c:v>767.30500499999471</c:v>
                </c:pt>
                <c:pt idx="816">
                  <c:v>768.24941499999841</c:v>
                </c:pt>
                <c:pt idx="817">
                  <c:v>769.19375999999465</c:v>
                </c:pt>
                <c:pt idx="818">
                  <c:v>770.13801399999647</c:v>
                </c:pt>
                <c:pt idx="819">
                  <c:v>771.08215599999676</c:v>
                </c:pt>
                <c:pt idx="820">
                  <c:v>772.02626499999315</c:v>
                </c:pt>
                <c:pt idx="821">
                  <c:v>772.97049499999412</c:v>
                </c:pt>
                <c:pt idx="822">
                  <c:v>773.91470999999729</c:v>
                </c:pt>
                <c:pt idx="823">
                  <c:v>774.85881899999367</c:v>
                </c:pt>
                <c:pt idx="824">
                  <c:v>775.80299199999718</c:v>
                </c:pt>
                <c:pt idx="825">
                  <c:v>776.74713699999847</c:v>
                </c:pt>
                <c:pt idx="826">
                  <c:v>777.69133899999724</c:v>
                </c:pt>
                <c:pt idx="827">
                  <c:v>778.63556699999754</c:v>
                </c:pt>
                <c:pt idx="828">
                  <c:v>779.57965599999443</c:v>
                </c:pt>
                <c:pt idx="829">
                  <c:v>780.52390699999523</c:v>
                </c:pt>
                <c:pt idx="830">
                  <c:v>781.467982999995</c:v>
                </c:pt>
                <c:pt idx="831">
                  <c:v>782.41229000000021</c:v>
                </c:pt>
                <c:pt idx="832">
                  <c:v>783.3563709999944</c:v>
                </c:pt>
                <c:pt idx="833">
                  <c:v>784.30058499999723</c:v>
                </c:pt>
                <c:pt idx="834">
                  <c:v>785.24470099999598</c:v>
                </c:pt>
                <c:pt idx="835">
                  <c:v>786.18887699999323</c:v>
                </c:pt>
                <c:pt idx="836">
                  <c:v>787.13299499999994</c:v>
                </c:pt>
                <c:pt idx="837">
                  <c:v>788.07711599999311</c:v>
                </c:pt>
                <c:pt idx="838">
                  <c:v>789.02125299999898</c:v>
                </c:pt>
                <c:pt idx="839">
                  <c:v>789.96535999999469</c:v>
                </c:pt>
                <c:pt idx="840">
                  <c:v>790.90958299999329</c:v>
                </c:pt>
                <c:pt idx="841">
                  <c:v>791.85383699999511</c:v>
                </c:pt>
                <c:pt idx="842">
                  <c:v>792.79791899999691</c:v>
                </c:pt>
                <c:pt idx="843">
                  <c:v>793.74213099999906</c:v>
                </c:pt>
                <c:pt idx="844">
                  <c:v>794.68634299999394</c:v>
                </c:pt>
                <c:pt idx="845">
                  <c:v>795.63050499999372</c:v>
                </c:pt>
                <c:pt idx="846">
                  <c:v>796.57477999999537</c:v>
                </c:pt>
                <c:pt idx="847">
                  <c:v>797.51901899999939</c:v>
                </c:pt>
                <c:pt idx="848">
                  <c:v>798.46329299999343</c:v>
                </c:pt>
                <c:pt idx="849">
                  <c:v>799.40739999999641</c:v>
                </c:pt>
                <c:pt idx="850">
                  <c:v>800.35167499999807</c:v>
                </c:pt>
                <c:pt idx="851">
                  <c:v>801.2959469999987</c:v>
                </c:pt>
                <c:pt idx="852">
                  <c:v>802.24025199999596</c:v>
                </c:pt>
                <c:pt idx="853">
                  <c:v>803.18454599999677</c:v>
                </c:pt>
                <c:pt idx="854">
                  <c:v>804.12886900000012</c:v>
                </c:pt>
                <c:pt idx="855">
                  <c:v>805.07323399999586</c:v>
                </c:pt>
                <c:pt idx="856">
                  <c:v>806.01764799999364</c:v>
                </c:pt>
                <c:pt idx="857">
                  <c:v>806.9617969999963</c:v>
                </c:pt>
                <c:pt idx="858">
                  <c:v>807.90607299999829</c:v>
                </c:pt>
                <c:pt idx="859">
                  <c:v>808.85027999999875</c:v>
                </c:pt>
                <c:pt idx="860">
                  <c:v>809.7946329999977</c:v>
                </c:pt>
                <c:pt idx="861">
                  <c:v>810.73889799999597</c:v>
                </c:pt>
                <c:pt idx="862">
                  <c:v>811.68329399999493</c:v>
                </c:pt>
                <c:pt idx="863">
                  <c:v>812.62767699999677</c:v>
                </c:pt>
                <c:pt idx="864">
                  <c:v>813.57215399999404</c:v>
                </c:pt>
                <c:pt idx="865">
                  <c:v>814.51657100000011</c:v>
                </c:pt>
                <c:pt idx="866">
                  <c:v>815.4610579999935</c:v>
                </c:pt>
                <c:pt idx="867">
                  <c:v>816.40559799999755</c:v>
                </c:pt>
                <c:pt idx="868">
                  <c:v>817.35026999999536</c:v>
                </c:pt>
                <c:pt idx="869">
                  <c:v>818.29476900000009</c:v>
                </c:pt>
                <c:pt idx="870">
                  <c:v>819.23921799999516</c:v>
                </c:pt>
                <c:pt idx="871">
                  <c:v>820.18371800000023</c:v>
                </c:pt>
                <c:pt idx="872">
                  <c:v>821.12826799999311</c:v>
                </c:pt>
                <c:pt idx="873">
                  <c:v>822.0728009999948</c:v>
                </c:pt>
                <c:pt idx="874">
                  <c:v>823.01750099999481</c:v>
                </c:pt>
                <c:pt idx="875">
                  <c:v>823.96212599999853</c:v>
                </c:pt>
                <c:pt idx="876">
                  <c:v>824.90663999999379</c:v>
                </c:pt>
                <c:pt idx="877">
                  <c:v>825.85129899999447</c:v>
                </c:pt>
                <c:pt idx="878">
                  <c:v>826.79583899999852</c:v>
                </c:pt>
                <c:pt idx="879">
                  <c:v>827.74039099999936</c:v>
                </c:pt>
                <c:pt idx="880">
                  <c:v>828.68488899999647</c:v>
                </c:pt>
                <c:pt idx="881">
                  <c:v>829.62943299999461</c:v>
                </c:pt>
                <c:pt idx="882">
                  <c:v>830.57402000000002</c:v>
                </c:pt>
                <c:pt idx="883">
                  <c:v>831.51861099999951</c:v>
                </c:pt>
                <c:pt idx="884">
                  <c:v>832.46312099999341</c:v>
                </c:pt>
                <c:pt idx="885">
                  <c:v>833.40774799999781</c:v>
                </c:pt>
                <c:pt idx="886">
                  <c:v>834.35238899999968</c:v>
                </c:pt>
                <c:pt idx="887">
                  <c:v>835.29689799999323</c:v>
                </c:pt>
                <c:pt idx="888">
                  <c:v>836.24140400000033</c:v>
                </c:pt>
                <c:pt idx="889">
                  <c:v>837.18593099999998</c:v>
                </c:pt>
                <c:pt idx="890">
                  <c:v>838.1304439999949</c:v>
                </c:pt>
                <c:pt idx="891">
                  <c:v>839.07502499999828</c:v>
                </c:pt>
                <c:pt idx="892">
                  <c:v>840.01950299999589</c:v>
                </c:pt>
                <c:pt idx="893">
                  <c:v>840.96407999999792</c:v>
                </c:pt>
                <c:pt idx="894">
                  <c:v>841.90850399999908</c:v>
                </c:pt>
                <c:pt idx="895">
                  <c:v>842.85303899999417</c:v>
                </c:pt>
                <c:pt idx="896">
                  <c:v>843.79759799999738</c:v>
                </c:pt>
                <c:pt idx="897">
                  <c:v>844.7420709999933</c:v>
                </c:pt>
                <c:pt idx="898">
                  <c:v>845.68654299999616</c:v>
                </c:pt>
                <c:pt idx="899">
                  <c:v>846.63102899999649</c:v>
                </c:pt>
                <c:pt idx="900">
                  <c:v>847.5755879999997</c:v>
                </c:pt>
                <c:pt idx="901">
                  <c:v>848.52006599999731</c:v>
                </c:pt>
                <c:pt idx="902">
                  <c:v>849.46455299999798</c:v>
                </c:pt>
                <c:pt idx="903">
                  <c:v>850.40915499999392</c:v>
                </c:pt>
                <c:pt idx="904">
                  <c:v>851.35373499999696</c:v>
                </c:pt>
                <c:pt idx="905">
                  <c:v>852.2981479999944</c:v>
                </c:pt>
                <c:pt idx="906">
                  <c:v>853.24260399999912</c:v>
                </c:pt>
                <c:pt idx="907">
                  <c:v>854.18709899999521</c:v>
                </c:pt>
                <c:pt idx="908">
                  <c:v>855.13163799999893</c:v>
                </c:pt>
                <c:pt idx="909">
                  <c:v>856.07605399999738</c:v>
                </c:pt>
                <c:pt idx="910">
                  <c:v>857.02057299999433</c:v>
                </c:pt>
                <c:pt idx="911">
                  <c:v>857.96505699999398</c:v>
                </c:pt>
                <c:pt idx="912">
                  <c:v>858.90956699999515</c:v>
                </c:pt>
                <c:pt idx="913">
                  <c:v>859.85404899999412</c:v>
                </c:pt>
                <c:pt idx="914">
                  <c:v>860.79855999999563</c:v>
                </c:pt>
                <c:pt idx="915">
                  <c:v>861.743011999999</c:v>
                </c:pt>
                <c:pt idx="916">
                  <c:v>862.68766699999833</c:v>
                </c:pt>
                <c:pt idx="917">
                  <c:v>863.63217499999882</c:v>
                </c:pt>
                <c:pt idx="918">
                  <c:v>864.57681499999308</c:v>
                </c:pt>
                <c:pt idx="919">
                  <c:v>865.52151199999935</c:v>
                </c:pt>
                <c:pt idx="920">
                  <c:v>866.46601799999917</c:v>
                </c:pt>
                <c:pt idx="921">
                  <c:v>867.41050699999323</c:v>
                </c:pt>
                <c:pt idx="922">
                  <c:v>868.35502499999711</c:v>
                </c:pt>
                <c:pt idx="923">
                  <c:v>869.29952799999592</c:v>
                </c:pt>
                <c:pt idx="924">
                  <c:v>870.24399299999641</c:v>
                </c:pt>
                <c:pt idx="925">
                  <c:v>871.18850799999927</c:v>
                </c:pt>
                <c:pt idx="926">
                  <c:v>872.13280499999382</c:v>
                </c:pt>
                <c:pt idx="927">
                  <c:v>873.0772799999977</c:v>
                </c:pt>
                <c:pt idx="928">
                  <c:v>874.02172699999937</c:v>
                </c:pt>
                <c:pt idx="929">
                  <c:v>874.96627499999886</c:v>
                </c:pt>
                <c:pt idx="930">
                  <c:v>875.91078399999969</c:v>
                </c:pt>
                <c:pt idx="931">
                  <c:v>876.85536299999512</c:v>
                </c:pt>
                <c:pt idx="932">
                  <c:v>877.79992299999867</c:v>
                </c:pt>
                <c:pt idx="933">
                  <c:v>878.74448799999664</c:v>
                </c:pt>
                <c:pt idx="934">
                  <c:v>879.68903899999714</c:v>
                </c:pt>
                <c:pt idx="935">
                  <c:v>880.63355799999408</c:v>
                </c:pt>
                <c:pt idx="936">
                  <c:v>881.57805399999779</c:v>
                </c:pt>
                <c:pt idx="937">
                  <c:v>882.52248799999506</c:v>
                </c:pt>
                <c:pt idx="938">
                  <c:v>883.46700599999895</c:v>
                </c:pt>
                <c:pt idx="939">
                  <c:v>884.41149399999995</c:v>
                </c:pt>
                <c:pt idx="940">
                  <c:v>885.35607799999707</c:v>
                </c:pt>
                <c:pt idx="941">
                  <c:v>886.30067899999995</c:v>
                </c:pt>
                <c:pt idx="942">
                  <c:v>887.24527499999385</c:v>
                </c:pt>
                <c:pt idx="943">
                  <c:v>888.1898629999996</c:v>
                </c:pt>
                <c:pt idx="944">
                  <c:v>889.13450199999352</c:v>
                </c:pt>
                <c:pt idx="945">
                  <c:v>890.07928299999912</c:v>
                </c:pt>
                <c:pt idx="946">
                  <c:v>891.02413499999966</c:v>
                </c:pt>
                <c:pt idx="947">
                  <c:v>891.96885599999951</c:v>
                </c:pt>
                <c:pt idx="948">
                  <c:v>892.91351999999461</c:v>
                </c:pt>
                <c:pt idx="949">
                  <c:v>893.85819399999309</c:v>
                </c:pt>
                <c:pt idx="950">
                  <c:v>894.80282999999326</c:v>
                </c:pt>
                <c:pt idx="951">
                  <c:v>895.74747699999716</c:v>
                </c:pt>
                <c:pt idx="952">
                  <c:v>896.69222499999887</c:v>
                </c:pt>
                <c:pt idx="953">
                  <c:v>897.63684499999363</c:v>
                </c:pt>
                <c:pt idx="954">
                  <c:v>898.58141899999464</c:v>
                </c:pt>
                <c:pt idx="955">
                  <c:v>899.52602399999887</c:v>
                </c:pt>
                <c:pt idx="956">
                  <c:v>900.47069199999532</c:v>
                </c:pt>
                <c:pt idx="957">
                  <c:v>901.41533299999719</c:v>
                </c:pt>
                <c:pt idx="958">
                  <c:v>902.35995299999922</c:v>
                </c:pt>
                <c:pt idx="959">
                  <c:v>903.30441599999904</c:v>
                </c:pt>
                <c:pt idx="960">
                  <c:v>904.24893499999598</c:v>
                </c:pt>
                <c:pt idx="961">
                  <c:v>905.19349599999987</c:v>
                </c:pt>
                <c:pt idx="962">
                  <c:v>906.13803499999631</c:v>
                </c:pt>
                <c:pt idx="963">
                  <c:v>907.08276599999954</c:v>
                </c:pt>
                <c:pt idx="964">
                  <c:v>908.02745599999616</c:v>
                </c:pt>
                <c:pt idx="965">
                  <c:v>908.97201799999311</c:v>
                </c:pt>
                <c:pt idx="966">
                  <c:v>909.91662099999667</c:v>
                </c:pt>
                <c:pt idx="967">
                  <c:v>910.86122999999498</c:v>
                </c:pt>
                <c:pt idx="968">
                  <c:v>911.80583099999785</c:v>
                </c:pt>
                <c:pt idx="969">
                  <c:v>912.75049199999921</c:v>
                </c:pt>
                <c:pt idx="970">
                  <c:v>913.69517799999448</c:v>
                </c:pt>
                <c:pt idx="971">
                  <c:v>914.63977299999533</c:v>
                </c:pt>
                <c:pt idx="972">
                  <c:v>915.5844089999955</c:v>
                </c:pt>
                <c:pt idx="973">
                  <c:v>916.52892599999905</c:v>
                </c:pt>
                <c:pt idx="974">
                  <c:v>917.47353699999803</c:v>
                </c:pt>
                <c:pt idx="975">
                  <c:v>918.41820699999516</c:v>
                </c:pt>
                <c:pt idx="976">
                  <c:v>919.36281599999347</c:v>
                </c:pt>
                <c:pt idx="977">
                  <c:v>920.30713999999716</c:v>
                </c:pt>
                <c:pt idx="978">
                  <c:v>921.25162299999647</c:v>
                </c:pt>
                <c:pt idx="979">
                  <c:v>922.19610499999544</c:v>
                </c:pt>
                <c:pt idx="980">
                  <c:v>923.14061399999628</c:v>
                </c:pt>
                <c:pt idx="981">
                  <c:v>924.08512299999711</c:v>
                </c:pt>
                <c:pt idx="982">
                  <c:v>925.02974799999356</c:v>
                </c:pt>
                <c:pt idx="983">
                  <c:v>925.97438899999543</c:v>
                </c:pt>
                <c:pt idx="984">
                  <c:v>926.91898699999729</c:v>
                </c:pt>
                <c:pt idx="985">
                  <c:v>927.86373999999341</c:v>
                </c:pt>
                <c:pt idx="986">
                  <c:v>928.80842199999461</c:v>
                </c:pt>
                <c:pt idx="987">
                  <c:v>929.75319199999649</c:v>
                </c:pt>
                <c:pt idx="988">
                  <c:v>930.69791099999566</c:v>
                </c:pt>
                <c:pt idx="989">
                  <c:v>931.64258100000006</c:v>
                </c:pt>
                <c:pt idx="990">
                  <c:v>932.5872159999999</c:v>
                </c:pt>
                <c:pt idx="991">
                  <c:v>933.53188699999737</c:v>
                </c:pt>
                <c:pt idx="992">
                  <c:v>934.47649699999602</c:v>
                </c:pt>
                <c:pt idx="993">
                  <c:v>935.42112499999348</c:v>
                </c:pt>
                <c:pt idx="994">
                  <c:v>936.36581299999671</c:v>
                </c:pt>
                <c:pt idx="995">
                  <c:v>937.31048999999621</c:v>
                </c:pt>
                <c:pt idx="996">
                  <c:v>938.25506199999654</c:v>
                </c:pt>
                <c:pt idx="997">
                  <c:v>939.19965699999739</c:v>
                </c:pt>
                <c:pt idx="998">
                  <c:v>940.14423999999417</c:v>
                </c:pt>
                <c:pt idx="999">
                  <c:v>941.0889360000001</c:v>
                </c:pt>
                <c:pt idx="1000">
                  <c:v>942.03366199999437</c:v>
                </c:pt>
                <c:pt idx="1001">
                  <c:v>942.97832299999573</c:v>
                </c:pt>
                <c:pt idx="1002">
                  <c:v>943.92307599999913</c:v>
                </c:pt>
                <c:pt idx="1003">
                  <c:v>944.86791799999628</c:v>
                </c:pt>
                <c:pt idx="1004">
                  <c:v>945.81263299999409</c:v>
                </c:pt>
                <c:pt idx="1005">
                  <c:v>946.75738499999716</c:v>
                </c:pt>
                <c:pt idx="1006">
                  <c:v>947.70206799999869</c:v>
                </c:pt>
                <c:pt idx="1007">
                  <c:v>948.64664799999446</c:v>
                </c:pt>
                <c:pt idx="1008">
                  <c:v>949.5913059999948</c:v>
                </c:pt>
                <c:pt idx="1009">
                  <c:v>950.53591899999446</c:v>
                </c:pt>
                <c:pt idx="1010">
                  <c:v>951.48052999999345</c:v>
                </c:pt>
                <c:pt idx="1011">
                  <c:v>952.4252309999938</c:v>
                </c:pt>
                <c:pt idx="1012">
                  <c:v>953.36989099999482</c:v>
                </c:pt>
                <c:pt idx="1013">
                  <c:v>954.31439099999989</c:v>
                </c:pt>
                <c:pt idx="1014">
                  <c:v>955.25883899999462</c:v>
                </c:pt>
                <c:pt idx="1015">
                  <c:v>956.20340799999394</c:v>
                </c:pt>
                <c:pt idx="1016">
                  <c:v>957.14797899999394</c:v>
                </c:pt>
                <c:pt idx="1017">
                  <c:v>958.09255599999597</c:v>
                </c:pt>
                <c:pt idx="1018">
                  <c:v>959.03710899999714</c:v>
                </c:pt>
                <c:pt idx="1019">
                  <c:v>959.98158999999578</c:v>
                </c:pt>
                <c:pt idx="1020">
                  <c:v>960.92611599999509</c:v>
                </c:pt>
                <c:pt idx="1021">
                  <c:v>961.87065199999779</c:v>
                </c:pt>
                <c:pt idx="1022">
                  <c:v>962.81528799999796</c:v>
                </c:pt>
                <c:pt idx="1023">
                  <c:v>963.75968099999591</c:v>
                </c:pt>
                <c:pt idx="1024">
                  <c:v>964.70424799999455</c:v>
                </c:pt>
                <c:pt idx="1025">
                  <c:v>965.64875099999335</c:v>
                </c:pt>
                <c:pt idx="1026">
                  <c:v>966.59329099999741</c:v>
                </c:pt>
                <c:pt idx="1027">
                  <c:v>967.53780899999401</c:v>
                </c:pt>
                <c:pt idx="1028">
                  <c:v>968.48229799999535</c:v>
                </c:pt>
                <c:pt idx="1029">
                  <c:v>969.42677299999923</c:v>
                </c:pt>
                <c:pt idx="1030">
                  <c:v>970.37118599999667</c:v>
                </c:pt>
                <c:pt idx="1031">
                  <c:v>971.31566899999598</c:v>
                </c:pt>
                <c:pt idx="1032">
                  <c:v>972.26001999999426</c:v>
                </c:pt>
                <c:pt idx="1033">
                  <c:v>973.20454699999391</c:v>
                </c:pt>
                <c:pt idx="1034">
                  <c:v>974.14908699999796</c:v>
                </c:pt>
                <c:pt idx="1035">
                  <c:v>975.09356599999592</c:v>
                </c:pt>
                <c:pt idx="1036">
                  <c:v>976.03792199999589</c:v>
                </c:pt>
                <c:pt idx="1037">
                  <c:v>976.98230799999874</c:v>
                </c:pt>
                <c:pt idx="1038">
                  <c:v>977.92673499999364</c:v>
                </c:pt>
                <c:pt idx="1039">
                  <c:v>978.87133099999483</c:v>
                </c:pt>
                <c:pt idx="1040">
                  <c:v>979.81583999999566</c:v>
                </c:pt>
                <c:pt idx="1041">
                  <c:v>980.76040899999498</c:v>
                </c:pt>
                <c:pt idx="1042">
                  <c:v>981.70495499999379</c:v>
                </c:pt>
                <c:pt idx="1043">
                  <c:v>982.64952300000004</c:v>
                </c:pt>
              </c:numCache>
            </c:numRef>
          </c:xVal>
          <c:yVal>
            <c:numRef>
              <c:f>Sheet1!$I$2:$I$1045</c:f>
              <c:numCache>
                <c:formatCode>General</c:formatCode>
                <c:ptCount val="1044"/>
                <c:pt idx="0">
                  <c:v>99.001960754394531</c:v>
                </c:pt>
                <c:pt idx="1">
                  <c:v>99.00274658203125</c:v>
                </c:pt>
                <c:pt idx="2">
                  <c:v>99.003524780273438</c:v>
                </c:pt>
                <c:pt idx="3">
                  <c:v>99.004692077636719</c:v>
                </c:pt>
                <c:pt idx="4">
                  <c:v>99.005836486816406</c:v>
                </c:pt>
                <c:pt idx="5">
                  <c:v>99.006759643554688</c:v>
                </c:pt>
                <c:pt idx="6">
                  <c:v>99.007225036621094</c:v>
                </c:pt>
                <c:pt idx="7">
                  <c:v>99.007484436035156</c:v>
                </c:pt>
                <c:pt idx="8">
                  <c:v>99.007926940917969</c:v>
                </c:pt>
                <c:pt idx="9">
                  <c:v>99.008171081542969</c:v>
                </c:pt>
                <c:pt idx="10">
                  <c:v>99.008277893066406</c:v>
                </c:pt>
                <c:pt idx="11">
                  <c:v>99.008529663085938</c:v>
                </c:pt>
                <c:pt idx="12">
                  <c:v>99.008621215820313</c:v>
                </c:pt>
                <c:pt idx="13">
                  <c:v>99.008621215820313</c:v>
                </c:pt>
                <c:pt idx="14">
                  <c:v>99.008613586425781</c:v>
                </c:pt>
                <c:pt idx="15">
                  <c:v>99.008491516113281</c:v>
                </c:pt>
                <c:pt idx="16">
                  <c:v>99.008331298828125</c:v>
                </c:pt>
                <c:pt idx="17">
                  <c:v>99.0081787109375</c:v>
                </c:pt>
                <c:pt idx="18">
                  <c:v>99.0081787109375</c:v>
                </c:pt>
                <c:pt idx="19">
                  <c:v>99.008155822753906</c:v>
                </c:pt>
                <c:pt idx="20">
                  <c:v>99.008148193359375</c:v>
                </c:pt>
                <c:pt idx="21">
                  <c:v>99.007896423339844</c:v>
                </c:pt>
                <c:pt idx="22">
                  <c:v>99.00750732421875</c:v>
                </c:pt>
                <c:pt idx="23">
                  <c:v>99.007209777832031</c:v>
                </c:pt>
                <c:pt idx="24">
                  <c:v>99.006790161132813</c:v>
                </c:pt>
                <c:pt idx="25">
                  <c:v>99.006500244140625</c:v>
                </c:pt>
                <c:pt idx="26">
                  <c:v>99.006477355957031</c:v>
                </c:pt>
                <c:pt idx="27">
                  <c:v>99.006446838378906</c:v>
                </c:pt>
                <c:pt idx="28">
                  <c:v>99.006446838378906</c:v>
                </c:pt>
                <c:pt idx="29">
                  <c:v>99.006332397460938</c:v>
                </c:pt>
                <c:pt idx="30">
                  <c:v>99.006317138671875</c:v>
                </c:pt>
                <c:pt idx="31">
                  <c:v>99.006210327148438</c:v>
                </c:pt>
                <c:pt idx="32">
                  <c:v>99.005996704101563</c:v>
                </c:pt>
                <c:pt idx="33">
                  <c:v>99.005828857421875</c:v>
                </c:pt>
                <c:pt idx="34">
                  <c:v>99.005828857421875</c:v>
                </c:pt>
                <c:pt idx="35">
                  <c:v>99.005859375</c:v>
                </c:pt>
                <c:pt idx="36">
                  <c:v>99.005912780761719</c:v>
                </c:pt>
                <c:pt idx="37">
                  <c:v>99.006011962890625</c:v>
                </c:pt>
                <c:pt idx="38">
                  <c:v>99.006278991699219</c:v>
                </c:pt>
                <c:pt idx="39">
                  <c:v>99.006546020507813</c:v>
                </c:pt>
                <c:pt idx="40">
                  <c:v>99.006683349609375</c:v>
                </c:pt>
                <c:pt idx="41">
                  <c:v>99.006904602050781</c:v>
                </c:pt>
                <c:pt idx="42">
                  <c:v>99.007232666015625</c:v>
                </c:pt>
                <c:pt idx="43">
                  <c:v>99.007293701171875</c:v>
                </c:pt>
                <c:pt idx="44">
                  <c:v>99.007293701171875</c:v>
                </c:pt>
                <c:pt idx="45">
                  <c:v>99.00726318359375</c:v>
                </c:pt>
                <c:pt idx="46">
                  <c:v>99.007209777832031</c:v>
                </c:pt>
                <c:pt idx="47">
                  <c:v>99.007080078125</c:v>
                </c:pt>
                <c:pt idx="48">
                  <c:v>99.006881713867188</c:v>
                </c:pt>
                <c:pt idx="49">
                  <c:v>99.0068359375</c:v>
                </c:pt>
                <c:pt idx="50">
                  <c:v>99.006690979003906</c:v>
                </c:pt>
                <c:pt idx="51">
                  <c:v>99.006607055664063</c:v>
                </c:pt>
                <c:pt idx="52">
                  <c:v>99.006591796875</c:v>
                </c:pt>
                <c:pt idx="53">
                  <c:v>99.006607055664063</c:v>
                </c:pt>
                <c:pt idx="54">
                  <c:v>99.006797790527344</c:v>
                </c:pt>
                <c:pt idx="55">
                  <c:v>99.007110595703125</c:v>
                </c:pt>
                <c:pt idx="56">
                  <c:v>99.007339477539063</c:v>
                </c:pt>
                <c:pt idx="57">
                  <c:v>99.007377624511719</c:v>
                </c:pt>
                <c:pt idx="58">
                  <c:v>99.007484436035156</c:v>
                </c:pt>
                <c:pt idx="59">
                  <c:v>99.007499694824219</c:v>
                </c:pt>
                <c:pt idx="60">
                  <c:v>99.007591247558594</c:v>
                </c:pt>
                <c:pt idx="61">
                  <c:v>99.0076904296875</c:v>
                </c:pt>
                <c:pt idx="62">
                  <c:v>99.007865905761719</c:v>
                </c:pt>
                <c:pt idx="63">
                  <c:v>99.008026123046875</c:v>
                </c:pt>
                <c:pt idx="64">
                  <c:v>99.008026123046875</c:v>
                </c:pt>
                <c:pt idx="65">
                  <c:v>99.007987976074219</c:v>
                </c:pt>
                <c:pt idx="66">
                  <c:v>99.007987976074219</c:v>
                </c:pt>
                <c:pt idx="67">
                  <c:v>99.008636474609375</c:v>
                </c:pt>
                <c:pt idx="68">
                  <c:v>99.010108947753906</c:v>
                </c:pt>
                <c:pt idx="69">
                  <c:v>99.012374877929688</c:v>
                </c:pt>
                <c:pt idx="70">
                  <c:v>99.015480041503906</c:v>
                </c:pt>
                <c:pt idx="71">
                  <c:v>99.019149780273438</c:v>
                </c:pt>
                <c:pt idx="72">
                  <c:v>99.02313232421875</c:v>
                </c:pt>
                <c:pt idx="73">
                  <c:v>99.026603698730469</c:v>
                </c:pt>
                <c:pt idx="74">
                  <c:v>99.029266357421875</c:v>
                </c:pt>
                <c:pt idx="75">
                  <c:v>99.0311279296875</c:v>
                </c:pt>
                <c:pt idx="76">
                  <c:v>99.032455444335938</c:v>
                </c:pt>
                <c:pt idx="77">
                  <c:v>99.033554077148438</c:v>
                </c:pt>
                <c:pt idx="78">
                  <c:v>99.034683227539063</c:v>
                </c:pt>
                <c:pt idx="79">
                  <c:v>99.036178588867188</c:v>
                </c:pt>
                <c:pt idx="80">
                  <c:v>99.0389404296875</c:v>
                </c:pt>
                <c:pt idx="81">
                  <c:v>99.042144775390625</c:v>
                </c:pt>
                <c:pt idx="82">
                  <c:v>99.044517517089844</c:v>
                </c:pt>
                <c:pt idx="83">
                  <c:v>99.046234130859375</c:v>
                </c:pt>
                <c:pt idx="84">
                  <c:v>99.046920776367188</c:v>
                </c:pt>
                <c:pt idx="85">
                  <c:v>99.046920776367188</c:v>
                </c:pt>
                <c:pt idx="86">
                  <c:v>99.046470642089844</c:v>
                </c:pt>
                <c:pt idx="87">
                  <c:v>99.046470642089844</c:v>
                </c:pt>
                <c:pt idx="88">
                  <c:v>99.047027587890625</c:v>
                </c:pt>
                <c:pt idx="89">
                  <c:v>99.048225402832031</c:v>
                </c:pt>
                <c:pt idx="90">
                  <c:v>99.049888610839844</c:v>
                </c:pt>
                <c:pt idx="91">
                  <c:v>99.050537109375</c:v>
                </c:pt>
                <c:pt idx="92">
                  <c:v>99.050643920898438</c:v>
                </c:pt>
                <c:pt idx="93">
                  <c:v>99.050643920898438</c:v>
                </c:pt>
                <c:pt idx="94">
                  <c:v>99.050575256347656</c:v>
                </c:pt>
                <c:pt idx="95">
                  <c:v>99.050575256347656</c:v>
                </c:pt>
                <c:pt idx="96">
                  <c:v>99.050666809082031</c:v>
                </c:pt>
                <c:pt idx="97">
                  <c:v>99.050666809082031</c:v>
                </c:pt>
                <c:pt idx="98">
                  <c:v>99.0506591796875</c:v>
                </c:pt>
                <c:pt idx="99">
                  <c:v>99.050575256347656</c:v>
                </c:pt>
                <c:pt idx="100">
                  <c:v>99.050262451171875</c:v>
                </c:pt>
                <c:pt idx="101">
                  <c:v>99.050262451171875</c:v>
                </c:pt>
                <c:pt idx="102">
                  <c:v>99.050865173339844</c:v>
                </c:pt>
                <c:pt idx="103">
                  <c:v>99.051551818847656</c:v>
                </c:pt>
                <c:pt idx="104">
                  <c:v>99.05218505859375</c:v>
                </c:pt>
                <c:pt idx="105">
                  <c:v>99.052665710449219</c:v>
                </c:pt>
                <c:pt idx="106">
                  <c:v>99.052909851074219</c:v>
                </c:pt>
                <c:pt idx="107">
                  <c:v>99.053115844726563</c:v>
                </c:pt>
                <c:pt idx="108">
                  <c:v>99.053123474121094</c:v>
                </c:pt>
                <c:pt idx="109">
                  <c:v>99.053192138671875</c:v>
                </c:pt>
                <c:pt idx="110">
                  <c:v>99.053398132324219</c:v>
                </c:pt>
                <c:pt idx="111">
                  <c:v>99.05352783203125</c:v>
                </c:pt>
                <c:pt idx="112">
                  <c:v>99.053581237792969</c:v>
                </c:pt>
                <c:pt idx="113">
                  <c:v>99.053924560546875</c:v>
                </c:pt>
                <c:pt idx="114">
                  <c:v>99.054237365722656</c:v>
                </c:pt>
                <c:pt idx="115">
                  <c:v>99.054512023925781</c:v>
                </c:pt>
                <c:pt idx="116">
                  <c:v>99.054756164550781</c:v>
                </c:pt>
                <c:pt idx="117">
                  <c:v>99.054756164550781</c:v>
                </c:pt>
                <c:pt idx="118">
                  <c:v>99.054702758789063</c:v>
                </c:pt>
                <c:pt idx="119">
                  <c:v>99.054557800292969</c:v>
                </c:pt>
                <c:pt idx="120">
                  <c:v>99.054359436035156</c:v>
                </c:pt>
                <c:pt idx="121">
                  <c:v>99.054206848144531</c:v>
                </c:pt>
                <c:pt idx="122">
                  <c:v>99.054206848144531</c:v>
                </c:pt>
                <c:pt idx="123">
                  <c:v>99.054252624511719</c:v>
                </c:pt>
                <c:pt idx="124">
                  <c:v>99.054458618164063</c:v>
                </c:pt>
                <c:pt idx="125">
                  <c:v>99.054458618164063</c:v>
                </c:pt>
                <c:pt idx="126">
                  <c:v>99.05438232421875</c:v>
                </c:pt>
                <c:pt idx="127">
                  <c:v>99.054214477539063</c:v>
                </c:pt>
                <c:pt idx="128">
                  <c:v>99.053855895996094</c:v>
                </c:pt>
                <c:pt idx="129">
                  <c:v>99.053489685058594</c:v>
                </c:pt>
                <c:pt idx="130">
                  <c:v>99.05340576171875</c:v>
                </c:pt>
                <c:pt idx="131">
                  <c:v>99.05340576171875</c:v>
                </c:pt>
                <c:pt idx="132">
                  <c:v>99.053466796875</c:v>
                </c:pt>
                <c:pt idx="133">
                  <c:v>99.053627014160156</c:v>
                </c:pt>
                <c:pt idx="134">
                  <c:v>99.053825378417969</c:v>
                </c:pt>
                <c:pt idx="135">
                  <c:v>99.054046630859375</c:v>
                </c:pt>
                <c:pt idx="136">
                  <c:v>99.054183959960938</c:v>
                </c:pt>
                <c:pt idx="137">
                  <c:v>99.054183959960938</c:v>
                </c:pt>
                <c:pt idx="138">
                  <c:v>99.054183959960938</c:v>
                </c:pt>
                <c:pt idx="139">
                  <c:v>99.054267883300781</c:v>
                </c:pt>
                <c:pt idx="140">
                  <c:v>99.054283142089844</c:v>
                </c:pt>
                <c:pt idx="141">
                  <c:v>99.054466247558594</c:v>
                </c:pt>
                <c:pt idx="142">
                  <c:v>99.054702758789063</c:v>
                </c:pt>
                <c:pt idx="143">
                  <c:v>99.054954528808594</c:v>
                </c:pt>
                <c:pt idx="144">
                  <c:v>99.055168151855469</c:v>
                </c:pt>
                <c:pt idx="145">
                  <c:v>99.055274963378906</c:v>
                </c:pt>
                <c:pt idx="146">
                  <c:v>99.055389404296875</c:v>
                </c:pt>
                <c:pt idx="147">
                  <c:v>99.0555419921875</c:v>
                </c:pt>
                <c:pt idx="148">
                  <c:v>99.056076049804688</c:v>
                </c:pt>
                <c:pt idx="149">
                  <c:v>99.056640625</c:v>
                </c:pt>
                <c:pt idx="150">
                  <c:v>99.058021545410156</c:v>
                </c:pt>
                <c:pt idx="151">
                  <c:v>99.059989929199219</c:v>
                </c:pt>
                <c:pt idx="152">
                  <c:v>99.062522888183594</c:v>
                </c:pt>
                <c:pt idx="153">
                  <c:v>99.065803527832031</c:v>
                </c:pt>
                <c:pt idx="154">
                  <c:v>99.069915771484375</c:v>
                </c:pt>
                <c:pt idx="155">
                  <c:v>99.073417663574219</c:v>
                </c:pt>
                <c:pt idx="156">
                  <c:v>99.076370239257813</c:v>
                </c:pt>
                <c:pt idx="157">
                  <c:v>99.078346252441406</c:v>
                </c:pt>
                <c:pt idx="158">
                  <c:v>99.079505920410156</c:v>
                </c:pt>
                <c:pt idx="159">
                  <c:v>99.080436706542969</c:v>
                </c:pt>
                <c:pt idx="160">
                  <c:v>99.081756591796875</c:v>
                </c:pt>
                <c:pt idx="161">
                  <c:v>99.083740234375</c:v>
                </c:pt>
                <c:pt idx="162">
                  <c:v>99.086318969726563</c:v>
                </c:pt>
                <c:pt idx="163">
                  <c:v>99.089622497558594</c:v>
                </c:pt>
                <c:pt idx="164">
                  <c:v>99.093040466308594</c:v>
                </c:pt>
                <c:pt idx="165">
                  <c:v>99.095893859863281</c:v>
                </c:pt>
                <c:pt idx="166">
                  <c:v>99.098129272460938</c:v>
                </c:pt>
                <c:pt idx="167">
                  <c:v>99.099418640136719</c:v>
                </c:pt>
                <c:pt idx="168">
                  <c:v>99.100250244140625</c:v>
                </c:pt>
                <c:pt idx="169">
                  <c:v>99.100265502929688</c:v>
                </c:pt>
                <c:pt idx="170">
                  <c:v>99.100265502929688</c:v>
                </c:pt>
                <c:pt idx="171">
                  <c:v>99.10028076171875</c:v>
                </c:pt>
                <c:pt idx="172">
                  <c:v>99.100196838378906</c:v>
                </c:pt>
                <c:pt idx="173">
                  <c:v>99.100250244140625</c:v>
                </c:pt>
                <c:pt idx="174">
                  <c:v>99.100196838378906</c:v>
                </c:pt>
                <c:pt idx="175">
                  <c:v>99.100204467773438</c:v>
                </c:pt>
                <c:pt idx="176">
                  <c:v>99.10015869140625</c:v>
                </c:pt>
                <c:pt idx="177">
                  <c:v>99.100204467773438</c:v>
                </c:pt>
                <c:pt idx="178">
                  <c:v>99.1002197265625</c:v>
                </c:pt>
                <c:pt idx="179">
                  <c:v>99.100364685058594</c:v>
                </c:pt>
                <c:pt idx="180">
                  <c:v>99.100364685058594</c:v>
                </c:pt>
                <c:pt idx="181">
                  <c:v>99.10028076171875</c:v>
                </c:pt>
                <c:pt idx="182">
                  <c:v>99.100196838378906</c:v>
                </c:pt>
                <c:pt idx="183">
                  <c:v>99.100044250488281</c:v>
                </c:pt>
                <c:pt idx="184">
                  <c:v>99.099868774414063</c:v>
                </c:pt>
                <c:pt idx="185">
                  <c:v>99.099845886230469</c:v>
                </c:pt>
                <c:pt idx="186">
                  <c:v>99.099845886230469</c:v>
                </c:pt>
                <c:pt idx="187">
                  <c:v>99.100051879882813</c:v>
                </c:pt>
                <c:pt idx="188">
                  <c:v>99.10028076171875</c:v>
                </c:pt>
                <c:pt idx="189">
                  <c:v>99.100456237792969</c:v>
                </c:pt>
                <c:pt idx="190">
                  <c:v>99.10064697265625</c:v>
                </c:pt>
                <c:pt idx="191">
                  <c:v>99.10064697265625</c:v>
                </c:pt>
                <c:pt idx="192">
                  <c:v>99.100502014160156</c:v>
                </c:pt>
                <c:pt idx="193">
                  <c:v>99.100189208984375</c:v>
                </c:pt>
                <c:pt idx="194">
                  <c:v>99.099929809570313</c:v>
                </c:pt>
                <c:pt idx="195">
                  <c:v>99.09979248046875</c:v>
                </c:pt>
                <c:pt idx="196">
                  <c:v>99.0997314453125</c:v>
                </c:pt>
                <c:pt idx="197">
                  <c:v>99.0997314453125</c:v>
                </c:pt>
                <c:pt idx="198">
                  <c:v>99.099639892578125</c:v>
                </c:pt>
                <c:pt idx="199">
                  <c:v>99.099571228027344</c:v>
                </c:pt>
                <c:pt idx="200">
                  <c:v>99.099273681640625</c:v>
                </c:pt>
                <c:pt idx="201">
                  <c:v>99.099128723144531</c:v>
                </c:pt>
                <c:pt idx="202">
                  <c:v>99.098892211914063</c:v>
                </c:pt>
                <c:pt idx="203">
                  <c:v>99.0986328125</c:v>
                </c:pt>
                <c:pt idx="204">
                  <c:v>99.098548889160156</c:v>
                </c:pt>
                <c:pt idx="205">
                  <c:v>99.098442077636719</c:v>
                </c:pt>
                <c:pt idx="206">
                  <c:v>99.098289489746094</c:v>
                </c:pt>
                <c:pt idx="207">
                  <c:v>99.09820556640625</c:v>
                </c:pt>
                <c:pt idx="208">
                  <c:v>99.09820556640625</c:v>
                </c:pt>
                <c:pt idx="209">
                  <c:v>99.098213195800781</c:v>
                </c:pt>
                <c:pt idx="210">
                  <c:v>99.098297119140625</c:v>
                </c:pt>
                <c:pt idx="211">
                  <c:v>99.09832763671875</c:v>
                </c:pt>
                <c:pt idx="212">
                  <c:v>99.098403930664063</c:v>
                </c:pt>
                <c:pt idx="213">
                  <c:v>99.098403930664063</c:v>
                </c:pt>
                <c:pt idx="214">
                  <c:v>99.098396301269531</c:v>
                </c:pt>
                <c:pt idx="215">
                  <c:v>99.098228454589844</c:v>
                </c:pt>
                <c:pt idx="216">
                  <c:v>99.098114013671875</c:v>
                </c:pt>
                <c:pt idx="217">
                  <c:v>99.098114013671875</c:v>
                </c:pt>
                <c:pt idx="218">
                  <c:v>99.09808349609375</c:v>
                </c:pt>
                <c:pt idx="219">
                  <c:v>99.098114013671875</c:v>
                </c:pt>
                <c:pt idx="220">
                  <c:v>99.098152160644531</c:v>
                </c:pt>
                <c:pt idx="221">
                  <c:v>99.098297119140625</c:v>
                </c:pt>
                <c:pt idx="222">
                  <c:v>99.098297119140625</c:v>
                </c:pt>
                <c:pt idx="223">
                  <c:v>99.098190307617188</c:v>
                </c:pt>
                <c:pt idx="224">
                  <c:v>99.098037719726563</c:v>
                </c:pt>
                <c:pt idx="225">
                  <c:v>99.097854614257813</c:v>
                </c:pt>
                <c:pt idx="226">
                  <c:v>99.097434997558594</c:v>
                </c:pt>
                <c:pt idx="227">
                  <c:v>99.097175598144531</c:v>
                </c:pt>
                <c:pt idx="228">
                  <c:v>99.097114562988281</c:v>
                </c:pt>
                <c:pt idx="229">
                  <c:v>99.097061157226563</c:v>
                </c:pt>
                <c:pt idx="230">
                  <c:v>99.097061157226563</c:v>
                </c:pt>
                <c:pt idx="231">
                  <c:v>99.097076416015625</c:v>
                </c:pt>
                <c:pt idx="232">
                  <c:v>99.097404479980469</c:v>
                </c:pt>
                <c:pt idx="233">
                  <c:v>99.097518920898438</c:v>
                </c:pt>
                <c:pt idx="234">
                  <c:v>99.098007202148438</c:v>
                </c:pt>
                <c:pt idx="235">
                  <c:v>99.09881591796875</c:v>
                </c:pt>
                <c:pt idx="236">
                  <c:v>99.100357055664063</c:v>
                </c:pt>
                <c:pt idx="237">
                  <c:v>99.102149963378906</c:v>
                </c:pt>
                <c:pt idx="238">
                  <c:v>99.104934692382813</c:v>
                </c:pt>
                <c:pt idx="239">
                  <c:v>99.108367919921875</c:v>
                </c:pt>
                <c:pt idx="240">
                  <c:v>99.111846923828125</c:v>
                </c:pt>
                <c:pt idx="241">
                  <c:v>99.115188598632813</c:v>
                </c:pt>
                <c:pt idx="242">
                  <c:v>99.118301391601563</c:v>
                </c:pt>
                <c:pt idx="243">
                  <c:v>99.120384216308594</c:v>
                </c:pt>
                <c:pt idx="244">
                  <c:v>99.121589660644531</c:v>
                </c:pt>
                <c:pt idx="245">
                  <c:v>99.122749328613281</c:v>
                </c:pt>
                <c:pt idx="246">
                  <c:v>99.124015808105469</c:v>
                </c:pt>
                <c:pt idx="247">
                  <c:v>99.125831604003906</c:v>
                </c:pt>
                <c:pt idx="248">
                  <c:v>99.128555297851563</c:v>
                </c:pt>
                <c:pt idx="249">
                  <c:v>99.131866455078125</c:v>
                </c:pt>
                <c:pt idx="250">
                  <c:v>99.135398864746094</c:v>
                </c:pt>
                <c:pt idx="251">
                  <c:v>99.138862609863281</c:v>
                </c:pt>
                <c:pt idx="252">
                  <c:v>99.141448974609375</c:v>
                </c:pt>
                <c:pt idx="253">
                  <c:v>99.143531799316406</c:v>
                </c:pt>
                <c:pt idx="254">
                  <c:v>99.145004272460938</c:v>
                </c:pt>
                <c:pt idx="255">
                  <c:v>99.145706176757813</c:v>
                </c:pt>
                <c:pt idx="256">
                  <c:v>99.1458740234375</c:v>
                </c:pt>
                <c:pt idx="257">
                  <c:v>99.14593505859375</c:v>
                </c:pt>
                <c:pt idx="258">
                  <c:v>99.14593505859375</c:v>
                </c:pt>
                <c:pt idx="259">
                  <c:v>99.145896911621094</c:v>
                </c:pt>
                <c:pt idx="260">
                  <c:v>99.145828247070313</c:v>
                </c:pt>
                <c:pt idx="261">
                  <c:v>99.145698547363281</c:v>
                </c:pt>
                <c:pt idx="262">
                  <c:v>99.145698547363281</c:v>
                </c:pt>
                <c:pt idx="263">
                  <c:v>99.145751953125</c:v>
                </c:pt>
                <c:pt idx="264">
                  <c:v>99.145751953125</c:v>
                </c:pt>
                <c:pt idx="265">
                  <c:v>99.145774841308594</c:v>
                </c:pt>
                <c:pt idx="266">
                  <c:v>99.145790100097656</c:v>
                </c:pt>
                <c:pt idx="267">
                  <c:v>99.145805358886719</c:v>
                </c:pt>
                <c:pt idx="268">
                  <c:v>99.145790100097656</c:v>
                </c:pt>
                <c:pt idx="269">
                  <c:v>99.145606994628906</c:v>
                </c:pt>
                <c:pt idx="270">
                  <c:v>99.145477294921875</c:v>
                </c:pt>
                <c:pt idx="271">
                  <c:v>99.145339965820313</c:v>
                </c:pt>
                <c:pt idx="272">
                  <c:v>99.145088195800781</c:v>
                </c:pt>
                <c:pt idx="273">
                  <c:v>99.144767761230469</c:v>
                </c:pt>
                <c:pt idx="274">
                  <c:v>99.144584655761719</c:v>
                </c:pt>
                <c:pt idx="275">
                  <c:v>99.144401550292969</c:v>
                </c:pt>
                <c:pt idx="276">
                  <c:v>99.144195556640625</c:v>
                </c:pt>
                <c:pt idx="277">
                  <c:v>99.144134521484375</c:v>
                </c:pt>
                <c:pt idx="278">
                  <c:v>99.143905639648438</c:v>
                </c:pt>
                <c:pt idx="279">
                  <c:v>99.143760681152344</c:v>
                </c:pt>
                <c:pt idx="280">
                  <c:v>99.143669128417969</c:v>
                </c:pt>
                <c:pt idx="281">
                  <c:v>99.143562316894531</c:v>
                </c:pt>
                <c:pt idx="282">
                  <c:v>99.143562316894531</c:v>
                </c:pt>
                <c:pt idx="283">
                  <c:v>99.143783569335938</c:v>
                </c:pt>
                <c:pt idx="284">
                  <c:v>99.144058227539063</c:v>
                </c:pt>
                <c:pt idx="285">
                  <c:v>99.144233703613281</c:v>
                </c:pt>
                <c:pt idx="286">
                  <c:v>99.144416809082031</c:v>
                </c:pt>
                <c:pt idx="287">
                  <c:v>99.144615173339844</c:v>
                </c:pt>
                <c:pt idx="288">
                  <c:v>99.144744873046875</c:v>
                </c:pt>
                <c:pt idx="289">
                  <c:v>99.144813537597656</c:v>
                </c:pt>
                <c:pt idx="290">
                  <c:v>99.144828796386719</c:v>
                </c:pt>
                <c:pt idx="291">
                  <c:v>99.144905090332031</c:v>
                </c:pt>
                <c:pt idx="292">
                  <c:v>99.144950866699219</c:v>
                </c:pt>
                <c:pt idx="293">
                  <c:v>99.144950866699219</c:v>
                </c:pt>
                <c:pt idx="294">
                  <c:v>99.145042419433594</c:v>
                </c:pt>
                <c:pt idx="295">
                  <c:v>99.145172119140625</c:v>
                </c:pt>
                <c:pt idx="296">
                  <c:v>99.145332336425781</c:v>
                </c:pt>
                <c:pt idx="297">
                  <c:v>99.145408630371094</c:v>
                </c:pt>
                <c:pt idx="298">
                  <c:v>99.145408630371094</c:v>
                </c:pt>
                <c:pt idx="299">
                  <c:v>99.1453857421875</c:v>
                </c:pt>
                <c:pt idx="300">
                  <c:v>99.145286560058594</c:v>
                </c:pt>
                <c:pt idx="301">
                  <c:v>99.145172119140625</c:v>
                </c:pt>
                <c:pt idx="302">
                  <c:v>99.144950866699219</c:v>
                </c:pt>
                <c:pt idx="303">
                  <c:v>99.144744873046875</c:v>
                </c:pt>
                <c:pt idx="304">
                  <c:v>99.14453125</c:v>
                </c:pt>
                <c:pt idx="305">
                  <c:v>99.144325256347656</c:v>
                </c:pt>
                <c:pt idx="306">
                  <c:v>99.144058227539063</c:v>
                </c:pt>
                <c:pt idx="307">
                  <c:v>99.14385986328125</c:v>
                </c:pt>
                <c:pt idx="308">
                  <c:v>99.143623352050781</c:v>
                </c:pt>
                <c:pt idx="309">
                  <c:v>99.143547058105469</c:v>
                </c:pt>
                <c:pt idx="310">
                  <c:v>99.143547058105469</c:v>
                </c:pt>
                <c:pt idx="311">
                  <c:v>99.143600463867188</c:v>
                </c:pt>
                <c:pt idx="312">
                  <c:v>99.143653869628906</c:v>
                </c:pt>
                <c:pt idx="313">
                  <c:v>99.143699645996094</c:v>
                </c:pt>
                <c:pt idx="314">
                  <c:v>99.143699645996094</c:v>
                </c:pt>
                <c:pt idx="315">
                  <c:v>99.14337158203125</c:v>
                </c:pt>
                <c:pt idx="316">
                  <c:v>99.143096923828125</c:v>
                </c:pt>
                <c:pt idx="317">
                  <c:v>99.142745971679688</c:v>
                </c:pt>
                <c:pt idx="318">
                  <c:v>99.142486572265625</c:v>
                </c:pt>
                <c:pt idx="319">
                  <c:v>99.142196655273438</c:v>
                </c:pt>
                <c:pt idx="320">
                  <c:v>99.141990661621094</c:v>
                </c:pt>
                <c:pt idx="321">
                  <c:v>99.141685485839844</c:v>
                </c:pt>
                <c:pt idx="322">
                  <c:v>99.141464233398438</c:v>
                </c:pt>
                <c:pt idx="323">
                  <c:v>99.141105651855469</c:v>
                </c:pt>
                <c:pt idx="324">
                  <c:v>99.140953063964844</c:v>
                </c:pt>
                <c:pt idx="325">
                  <c:v>99.140953063964844</c:v>
                </c:pt>
                <c:pt idx="326">
                  <c:v>99.141105651855469</c:v>
                </c:pt>
                <c:pt idx="327">
                  <c:v>99.141151428222656</c:v>
                </c:pt>
                <c:pt idx="328">
                  <c:v>99.141677856445313</c:v>
                </c:pt>
                <c:pt idx="329">
                  <c:v>99.142723083496094</c:v>
                </c:pt>
                <c:pt idx="330">
                  <c:v>99.144432067871094</c:v>
                </c:pt>
                <c:pt idx="331">
                  <c:v>99.14678955078125</c:v>
                </c:pt>
                <c:pt idx="332">
                  <c:v>99.150177001953125</c:v>
                </c:pt>
                <c:pt idx="333">
                  <c:v>99.154121398925781</c:v>
                </c:pt>
                <c:pt idx="334">
                  <c:v>99.158012390136719</c:v>
                </c:pt>
                <c:pt idx="335">
                  <c:v>99.16131591796875</c:v>
                </c:pt>
                <c:pt idx="336">
                  <c:v>99.163764953613281</c:v>
                </c:pt>
                <c:pt idx="337">
                  <c:v>99.165695190429688</c:v>
                </c:pt>
                <c:pt idx="338">
                  <c:v>99.167236328125</c:v>
                </c:pt>
                <c:pt idx="339">
                  <c:v>99.168861389160156</c:v>
                </c:pt>
                <c:pt idx="340">
                  <c:v>99.171043395996094</c:v>
                </c:pt>
                <c:pt idx="341">
                  <c:v>99.174186706542969</c:v>
                </c:pt>
                <c:pt idx="342">
                  <c:v>99.177757263183594</c:v>
                </c:pt>
                <c:pt idx="343">
                  <c:v>99.1815185546875</c:v>
                </c:pt>
                <c:pt idx="344">
                  <c:v>99.184303283691406</c:v>
                </c:pt>
                <c:pt idx="345">
                  <c:v>99.18670654296875</c:v>
                </c:pt>
                <c:pt idx="346">
                  <c:v>99.188331604003906</c:v>
                </c:pt>
                <c:pt idx="347">
                  <c:v>99.189453125</c:v>
                </c:pt>
                <c:pt idx="348">
                  <c:v>99.189788818359375</c:v>
                </c:pt>
                <c:pt idx="349">
                  <c:v>99.190116882324219</c:v>
                </c:pt>
                <c:pt idx="350">
                  <c:v>99.190116882324219</c:v>
                </c:pt>
                <c:pt idx="351">
                  <c:v>99.190086364746094</c:v>
                </c:pt>
                <c:pt idx="352">
                  <c:v>99.189918518066406</c:v>
                </c:pt>
                <c:pt idx="353">
                  <c:v>99.189559936523438</c:v>
                </c:pt>
                <c:pt idx="354">
                  <c:v>99.189346313476563</c:v>
                </c:pt>
                <c:pt idx="355">
                  <c:v>99.189048767089844</c:v>
                </c:pt>
                <c:pt idx="356">
                  <c:v>99.188827514648438</c:v>
                </c:pt>
                <c:pt idx="357">
                  <c:v>99.188453674316406</c:v>
                </c:pt>
                <c:pt idx="358">
                  <c:v>99.188026428222656</c:v>
                </c:pt>
                <c:pt idx="359">
                  <c:v>99.187522888183594</c:v>
                </c:pt>
                <c:pt idx="360">
                  <c:v>99.187118530273438</c:v>
                </c:pt>
                <c:pt idx="361">
                  <c:v>99.186721801757813</c:v>
                </c:pt>
                <c:pt idx="362">
                  <c:v>99.186546325683594</c:v>
                </c:pt>
                <c:pt idx="363">
                  <c:v>99.186546325683594</c:v>
                </c:pt>
                <c:pt idx="364">
                  <c:v>99.18658447265625</c:v>
                </c:pt>
                <c:pt idx="365">
                  <c:v>99.186622619628906</c:v>
                </c:pt>
                <c:pt idx="366">
                  <c:v>99.186813354492188</c:v>
                </c:pt>
                <c:pt idx="367">
                  <c:v>99.187019348144531</c:v>
                </c:pt>
                <c:pt idx="368">
                  <c:v>99.187179565429688</c:v>
                </c:pt>
                <c:pt idx="369">
                  <c:v>99.187393188476563</c:v>
                </c:pt>
                <c:pt idx="370">
                  <c:v>99.187583923339844</c:v>
                </c:pt>
                <c:pt idx="371">
                  <c:v>99.187797546386719</c:v>
                </c:pt>
                <c:pt idx="372">
                  <c:v>99.187942504882813</c:v>
                </c:pt>
                <c:pt idx="373">
                  <c:v>99.188041687011719</c:v>
                </c:pt>
                <c:pt idx="374">
                  <c:v>99.188278198242188</c:v>
                </c:pt>
                <c:pt idx="375">
                  <c:v>99.1885986328125</c:v>
                </c:pt>
                <c:pt idx="376">
                  <c:v>99.188758850097656</c:v>
                </c:pt>
                <c:pt idx="377">
                  <c:v>99.189010620117188</c:v>
                </c:pt>
                <c:pt idx="378">
                  <c:v>99.189338684082031</c:v>
                </c:pt>
                <c:pt idx="379">
                  <c:v>99.189483642578125</c:v>
                </c:pt>
                <c:pt idx="380">
                  <c:v>99.189651489257813</c:v>
                </c:pt>
                <c:pt idx="381">
                  <c:v>99.189910888671875</c:v>
                </c:pt>
                <c:pt idx="382">
                  <c:v>99.190261840820313</c:v>
                </c:pt>
                <c:pt idx="383">
                  <c:v>99.190406799316406</c:v>
                </c:pt>
                <c:pt idx="384">
                  <c:v>99.190719604492188</c:v>
                </c:pt>
                <c:pt idx="385">
                  <c:v>99.190887451171875</c:v>
                </c:pt>
                <c:pt idx="386">
                  <c:v>99.191009521484375</c:v>
                </c:pt>
                <c:pt idx="387">
                  <c:v>99.191009521484375</c:v>
                </c:pt>
                <c:pt idx="388">
                  <c:v>99.190971374511719</c:v>
                </c:pt>
                <c:pt idx="389">
                  <c:v>99.190803527832031</c:v>
                </c:pt>
                <c:pt idx="390">
                  <c:v>99.190673828125</c:v>
                </c:pt>
                <c:pt idx="391">
                  <c:v>99.190467834472656</c:v>
                </c:pt>
                <c:pt idx="392">
                  <c:v>99.190231323242188</c:v>
                </c:pt>
                <c:pt idx="393">
                  <c:v>99.1900634765625</c:v>
                </c:pt>
                <c:pt idx="394">
                  <c:v>99.189865112304688</c:v>
                </c:pt>
                <c:pt idx="395">
                  <c:v>99.189651489257813</c:v>
                </c:pt>
                <c:pt idx="396">
                  <c:v>99.189369201660156</c:v>
                </c:pt>
                <c:pt idx="397">
                  <c:v>99.189125061035156</c:v>
                </c:pt>
                <c:pt idx="398">
                  <c:v>99.188911437988281</c:v>
                </c:pt>
                <c:pt idx="399">
                  <c:v>99.188667297363281</c:v>
                </c:pt>
                <c:pt idx="400">
                  <c:v>99.188453674316406</c:v>
                </c:pt>
                <c:pt idx="401">
                  <c:v>99.188301086425781</c:v>
                </c:pt>
                <c:pt idx="402">
                  <c:v>99.188270568847656</c:v>
                </c:pt>
                <c:pt idx="403">
                  <c:v>99.188186645507813</c:v>
                </c:pt>
                <c:pt idx="404">
                  <c:v>99.188186645507813</c:v>
                </c:pt>
                <c:pt idx="405">
                  <c:v>99.188346862792969</c:v>
                </c:pt>
                <c:pt idx="406">
                  <c:v>99.188552856445313</c:v>
                </c:pt>
                <c:pt idx="407">
                  <c:v>99.188705444335938</c:v>
                </c:pt>
                <c:pt idx="408">
                  <c:v>99.188896179199219</c:v>
                </c:pt>
                <c:pt idx="409">
                  <c:v>99.188896179199219</c:v>
                </c:pt>
                <c:pt idx="410">
                  <c:v>99.188865661621094</c:v>
                </c:pt>
                <c:pt idx="411">
                  <c:v>99.188865661621094</c:v>
                </c:pt>
                <c:pt idx="412">
                  <c:v>99.188888549804688</c:v>
                </c:pt>
                <c:pt idx="413">
                  <c:v>99.188934326171875</c:v>
                </c:pt>
                <c:pt idx="414">
                  <c:v>99.18902587890625</c:v>
                </c:pt>
                <c:pt idx="415">
                  <c:v>99.189117431640625</c:v>
                </c:pt>
                <c:pt idx="416">
                  <c:v>99.189117431640625</c:v>
                </c:pt>
                <c:pt idx="417">
                  <c:v>99.189155578613281</c:v>
                </c:pt>
                <c:pt idx="418">
                  <c:v>99.189155578613281</c:v>
                </c:pt>
                <c:pt idx="419">
                  <c:v>99.189285278320313</c:v>
                </c:pt>
                <c:pt idx="420">
                  <c:v>99.189285278320313</c:v>
                </c:pt>
                <c:pt idx="421">
                  <c:v>99.189285278320313</c:v>
                </c:pt>
                <c:pt idx="422">
                  <c:v>99.189559936523438</c:v>
                </c:pt>
                <c:pt idx="423">
                  <c:v>99.190345764160156</c:v>
                </c:pt>
                <c:pt idx="424">
                  <c:v>99.191917419433594</c:v>
                </c:pt>
                <c:pt idx="425">
                  <c:v>99.194282531738281</c:v>
                </c:pt>
                <c:pt idx="426">
                  <c:v>99.197502136230469</c:v>
                </c:pt>
                <c:pt idx="427">
                  <c:v>99.201370239257813</c:v>
                </c:pt>
                <c:pt idx="428">
                  <c:v>99.205085754394531</c:v>
                </c:pt>
                <c:pt idx="429">
                  <c:v>99.208061218261719</c:v>
                </c:pt>
                <c:pt idx="430">
                  <c:v>99.210075378417969</c:v>
                </c:pt>
                <c:pt idx="431">
                  <c:v>99.211654663085938</c:v>
                </c:pt>
                <c:pt idx="432">
                  <c:v>99.213104248046875</c:v>
                </c:pt>
                <c:pt idx="433">
                  <c:v>99.214675903320313</c:v>
                </c:pt>
                <c:pt idx="434">
                  <c:v>99.216819763183594</c:v>
                </c:pt>
                <c:pt idx="435">
                  <c:v>99.219863891601563</c:v>
                </c:pt>
                <c:pt idx="436">
                  <c:v>99.223365783691406</c:v>
                </c:pt>
                <c:pt idx="437">
                  <c:v>99.226905822753906</c:v>
                </c:pt>
                <c:pt idx="438">
                  <c:v>99.229629516601563</c:v>
                </c:pt>
                <c:pt idx="439">
                  <c:v>99.232017517089844</c:v>
                </c:pt>
                <c:pt idx="440">
                  <c:v>99.233718872070313</c:v>
                </c:pt>
                <c:pt idx="441">
                  <c:v>99.234748840332031</c:v>
                </c:pt>
                <c:pt idx="442">
                  <c:v>99.235275268554688</c:v>
                </c:pt>
                <c:pt idx="443">
                  <c:v>99.235588073730469</c:v>
                </c:pt>
                <c:pt idx="444">
                  <c:v>99.235771179199219</c:v>
                </c:pt>
                <c:pt idx="445">
                  <c:v>99.235771179199219</c:v>
                </c:pt>
                <c:pt idx="446">
                  <c:v>99.2357177734375</c:v>
                </c:pt>
                <c:pt idx="447">
                  <c:v>99.235488891601563</c:v>
                </c:pt>
                <c:pt idx="448">
                  <c:v>99.2354736328125</c:v>
                </c:pt>
                <c:pt idx="449">
                  <c:v>99.235435485839844</c:v>
                </c:pt>
                <c:pt idx="450">
                  <c:v>99.235420227050781</c:v>
                </c:pt>
                <c:pt idx="451">
                  <c:v>99.23516845703125</c:v>
                </c:pt>
                <c:pt idx="452">
                  <c:v>99.234794616699219</c:v>
                </c:pt>
                <c:pt idx="453">
                  <c:v>99.234443664550781</c:v>
                </c:pt>
                <c:pt idx="454">
                  <c:v>99.233993530273438</c:v>
                </c:pt>
                <c:pt idx="455">
                  <c:v>99.233695983886719</c:v>
                </c:pt>
                <c:pt idx="456">
                  <c:v>99.2335205078125</c:v>
                </c:pt>
                <c:pt idx="457">
                  <c:v>99.233421325683594</c:v>
                </c:pt>
                <c:pt idx="458">
                  <c:v>99.233345031738281</c:v>
                </c:pt>
                <c:pt idx="459">
                  <c:v>99.233222961425781</c:v>
                </c:pt>
                <c:pt idx="460">
                  <c:v>99.232955932617188</c:v>
                </c:pt>
                <c:pt idx="461">
                  <c:v>99.232772827148438</c:v>
                </c:pt>
                <c:pt idx="462">
                  <c:v>99.232589721679688</c:v>
                </c:pt>
                <c:pt idx="463">
                  <c:v>99.232315063476563</c:v>
                </c:pt>
                <c:pt idx="464">
                  <c:v>99.232032775878906</c:v>
                </c:pt>
                <c:pt idx="465">
                  <c:v>99.231925964355469</c:v>
                </c:pt>
                <c:pt idx="466">
                  <c:v>99.231727600097656</c:v>
                </c:pt>
                <c:pt idx="467">
                  <c:v>99.231613159179688</c:v>
                </c:pt>
                <c:pt idx="468">
                  <c:v>99.231613159179688</c:v>
                </c:pt>
                <c:pt idx="469">
                  <c:v>99.231658935546875</c:v>
                </c:pt>
                <c:pt idx="470">
                  <c:v>99.231735229492188</c:v>
                </c:pt>
                <c:pt idx="471">
                  <c:v>99.231956481933594</c:v>
                </c:pt>
                <c:pt idx="472">
                  <c:v>99.232170104980469</c:v>
                </c:pt>
                <c:pt idx="473">
                  <c:v>99.232276916503906</c:v>
                </c:pt>
                <c:pt idx="474">
                  <c:v>99.232276916503906</c:v>
                </c:pt>
                <c:pt idx="475">
                  <c:v>99.232276916503906</c:v>
                </c:pt>
                <c:pt idx="476">
                  <c:v>99.232322692871094</c:v>
                </c:pt>
                <c:pt idx="477">
                  <c:v>99.232452392578125</c:v>
                </c:pt>
                <c:pt idx="478">
                  <c:v>99.232658386230469</c:v>
                </c:pt>
                <c:pt idx="479">
                  <c:v>99.232772827148438</c:v>
                </c:pt>
                <c:pt idx="480">
                  <c:v>99.233055114746094</c:v>
                </c:pt>
                <c:pt idx="481">
                  <c:v>99.233299255371094</c:v>
                </c:pt>
                <c:pt idx="482">
                  <c:v>99.233413696289063</c:v>
                </c:pt>
                <c:pt idx="483">
                  <c:v>99.233428955078125</c:v>
                </c:pt>
                <c:pt idx="484">
                  <c:v>99.233566284179688</c:v>
                </c:pt>
                <c:pt idx="485">
                  <c:v>99.233627319335938</c:v>
                </c:pt>
                <c:pt idx="486">
                  <c:v>99.233840942382813</c:v>
                </c:pt>
                <c:pt idx="487">
                  <c:v>99.234062194824219</c:v>
                </c:pt>
                <c:pt idx="488">
                  <c:v>99.2342529296875</c:v>
                </c:pt>
                <c:pt idx="489">
                  <c:v>99.234580993652344</c:v>
                </c:pt>
                <c:pt idx="490">
                  <c:v>99.234970092773438</c:v>
                </c:pt>
                <c:pt idx="491">
                  <c:v>99.235137939453125</c:v>
                </c:pt>
                <c:pt idx="492">
                  <c:v>99.235466003417969</c:v>
                </c:pt>
                <c:pt idx="493">
                  <c:v>99.235816955566406</c:v>
                </c:pt>
                <c:pt idx="494">
                  <c:v>99.236099243164063</c:v>
                </c:pt>
                <c:pt idx="495">
                  <c:v>99.236351013183594</c:v>
                </c:pt>
                <c:pt idx="496">
                  <c:v>99.236602783203125</c:v>
                </c:pt>
                <c:pt idx="497">
                  <c:v>99.236602783203125</c:v>
                </c:pt>
                <c:pt idx="498">
                  <c:v>99.236602783203125</c:v>
                </c:pt>
                <c:pt idx="499">
                  <c:v>99.236526489257813</c:v>
                </c:pt>
                <c:pt idx="500">
                  <c:v>99.236465454101563</c:v>
                </c:pt>
                <c:pt idx="501">
                  <c:v>99.236129760742188</c:v>
                </c:pt>
                <c:pt idx="502">
                  <c:v>99.235916137695313</c:v>
                </c:pt>
                <c:pt idx="503">
                  <c:v>99.235580444335938</c:v>
                </c:pt>
                <c:pt idx="504">
                  <c:v>99.235130310058594</c:v>
                </c:pt>
                <c:pt idx="505">
                  <c:v>99.234649658203125</c:v>
                </c:pt>
                <c:pt idx="506">
                  <c:v>99.234207153320313</c:v>
                </c:pt>
                <c:pt idx="507">
                  <c:v>99.23382568359375</c:v>
                </c:pt>
                <c:pt idx="508">
                  <c:v>99.233551025390625</c:v>
                </c:pt>
                <c:pt idx="509">
                  <c:v>99.233062744140625</c:v>
                </c:pt>
                <c:pt idx="510">
                  <c:v>99.232688903808594</c:v>
                </c:pt>
                <c:pt idx="511">
                  <c:v>99.23236083984375</c:v>
                </c:pt>
                <c:pt idx="512">
                  <c:v>99.23223876953125</c:v>
                </c:pt>
                <c:pt idx="513">
                  <c:v>99.232200622558594</c:v>
                </c:pt>
                <c:pt idx="514">
                  <c:v>99.232131958007813</c:v>
                </c:pt>
                <c:pt idx="515">
                  <c:v>99.232131958007813</c:v>
                </c:pt>
                <c:pt idx="516">
                  <c:v>99.232208251953125</c:v>
                </c:pt>
                <c:pt idx="517">
                  <c:v>99.232223510742188</c:v>
                </c:pt>
                <c:pt idx="518">
                  <c:v>99.2322998046875</c:v>
                </c:pt>
                <c:pt idx="519">
                  <c:v>99.232528686523438</c:v>
                </c:pt>
                <c:pt idx="520">
                  <c:v>99.232833862304688</c:v>
                </c:pt>
                <c:pt idx="521">
                  <c:v>99.233085632324219</c:v>
                </c:pt>
                <c:pt idx="522">
                  <c:v>99.233261108398438</c:v>
                </c:pt>
                <c:pt idx="523">
                  <c:v>99.233413696289063</c:v>
                </c:pt>
                <c:pt idx="524">
                  <c:v>99.233573913574219</c:v>
                </c:pt>
                <c:pt idx="525">
                  <c:v>99.233665466308594</c:v>
                </c:pt>
                <c:pt idx="526">
                  <c:v>99.233741760253906</c:v>
                </c:pt>
                <c:pt idx="527">
                  <c:v>99.233894348144531</c:v>
                </c:pt>
                <c:pt idx="528">
                  <c:v>99.234115600585938</c:v>
                </c:pt>
                <c:pt idx="529">
                  <c:v>99.234245300292969</c:v>
                </c:pt>
                <c:pt idx="530">
                  <c:v>99.234420776367188</c:v>
                </c:pt>
                <c:pt idx="531">
                  <c:v>99.234611511230469</c:v>
                </c:pt>
                <c:pt idx="532">
                  <c:v>99.234832763671875</c:v>
                </c:pt>
                <c:pt idx="533">
                  <c:v>99.23492431640625</c:v>
                </c:pt>
                <c:pt idx="534">
                  <c:v>99.235107421875</c:v>
                </c:pt>
                <c:pt idx="535">
                  <c:v>99.235221862792969</c:v>
                </c:pt>
                <c:pt idx="536">
                  <c:v>99.235336303710938</c:v>
                </c:pt>
                <c:pt idx="537">
                  <c:v>99.235450744628906</c:v>
                </c:pt>
                <c:pt idx="538">
                  <c:v>99.235557556152344</c:v>
                </c:pt>
                <c:pt idx="539">
                  <c:v>99.235580444335938</c:v>
                </c:pt>
                <c:pt idx="540">
                  <c:v>99.235595703125</c:v>
                </c:pt>
                <c:pt idx="541">
                  <c:v>99.235595703125</c:v>
                </c:pt>
                <c:pt idx="542">
                  <c:v>99.235404968261719</c:v>
                </c:pt>
                <c:pt idx="543">
                  <c:v>99.235404968261719</c:v>
                </c:pt>
                <c:pt idx="544">
                  <c:v>99.235443115234375</c:v>
                </c:pt>
                <c:pt idx="545">
                  <c:v>99.235450744628906</c:v>
                </c:pt>
                <c:pt idx="546">
                  <c:v>99.235450744628906</c:v>
                </c:pt>
                <c:pt idx="547">
                  <c:v>99.235450744628906</c:v>
                </c:pt>
                <c:pt idx="548">
                  <c:v>99.235450744628906</c:v>
                </c:pt>
                <c:pt idx="549">
                  <c:v>99.2352294921875</c:v>
                </c:pt>
                <c:pt idx="550">
                  <c:v>99.235000610351563</c:v>
                </c:pt>
                <c:pt idx="551">
                  <c:v>99.234664916992188</c:v>
                </c:pt>
                <c:pt idx="552">
                  <c:v>99.234428405761719</c:v>
                </c:pt>
                <c:pt idx="553">
                  <c:v>99.234001159667969</c:v>
                </c:pt>
                <c:pt idx="554">
                  <c:v>99.233139038085938</c:v>
                </c:pt>
                <c:pt idx="555">
                  <c:v>99.231399536132813</c:v>
                </c:pt>
                <c:pt idx="556">
                  <c:v>99.228790283203125</c:v>
                </c:pt>
                <c:pt idx="557">
                  <c:v>99.225578308105469</c:v>
                </c:pt>
                <c:pt idx="558">
                  <c:v>99.222198486328125</c:v>
                </c:pt>
                <c:pt idx="559">
                  <c:v>99.218635559082031</c:v>
                </c:pt>
                <c:pt idx="560">
                  <c:v>99.21539306640625</c:v>
                </c:pt>
                <c:pt idx="561">
                  <c:v>99.2130126953125</c:v>
                </c:pt>
                <c:pt idx="562">
                  <c:v>99.210784912109375</c:v>
                </c:pt>
                <c:pt idx="563">
                  <c:v>99.208534240722656</c:v>
                </c:pt>
                <c:pt idx="564">
                  <c:v>99.206298828125</c:v>
                </c:pt>
                <c:pt idx="565">
                  <c:v>99.204193115234375</c:v>
                </c:pt>
                <c:pt idx="566">
                  <c:v>99.201461791992188</c:v>
                </c:pt>
                <c:pt idx="567">
                  <c:v>99.198554992675781</c:v>
                </c:pt>
                <c:pt idx="568">
                  <c:v>99.195610046386719</c:v>
                </c:pt>
                <c:pt idx="569">
                  <c:v>99.192794799804688</c:v>
                </c:pt>
                <c:pt idx="570">
                  <c:v>99.190460205078125</c:v>
                </c:pt>
                <c:pt idx="571">
                  <c:v>99.188682556152344</c:v>
                </c:pt>
                <c:pt idx="572">
                  <c:v>99.187583923339844</c:v>
                </c:pt>
                <c:pt idx="573">
                  <c:v>99.187263488769531</c:v>
                </c:pt>
                <c:pt idx="574">
                  <c:v>99.187149047851563</c:v>
                </c:pt>
                <c:pt idx="575">
                  <c:v>99.187149047851563</c:v>
                </c:pt>
                <c:pt idx="576">
                  <c:v>99.18707275390625</c:v>
                </c:pt>
                <c:pt idx="577">
                  <c:v>99.187042236328125</c:v>
                </c:pt>
                <c:pt idx="578">
                  <c:v>99.186851501464844</c:v>
                </c:pt>
                <c:pt idx="579">
                  <c:v>99.186569213867188</c:v>
                </c:pt>
                <c:pt idx="580">
                  <c:v>99.186492919921875</c:v>
                </c:pt>
                <c:pt idx="581">
                  <c:v>99.186477661132813</c:v>
                </c:pt>
                <c:pt idx="582">
                  <c:v>99.186492919921875</c:v>
                </c:pt>
                <c:pt idx="583">
                  <c:v>99.186599731445313</c:v>
                </c:pt>
                <c:pt idx="584">
                  <c:v>99.186630249023438</c:v>
                </c:pt>
                <c:pt idx="585">
                  <c:v>99.186721801757813</c:v>
                </c:pt>
                <c:pt idx="586">
                  <c:v>99.186958312988281</c:v>
                </c:pt>
                <c:pt idx="587">
                  <c:v>99.187240600585938</c:v>
                </c:pt>
                <c:pt idx="588">
                  <c:v>99.1873779296875</c:v>
                </c:pt>
                <c:pt idx="589">
                  <c:v>99.187637329101563</c:v>
                </c:pt>
                <c:pt idx="590">
                  <c:v>99.187782287597656</c:v>
                </c:pt>
                <c:pt idx="591">
                  <c:v>99.187782287597656</c:v>
                </c:pt>
                <c:pt idx="592">
                  <c:v>99.1876220703125</c:v>
                </c:pt>
                <c:pt idx="593">
                  <c:v>99.187240600585938</c:v>
                </c:pt>
                <c:pt idx="594">
                  <c:v>99.187019348144531</c:v>
                </c:pt>
                <c:pt idx="595">
                  <c:v>99.186973571777344</c:v>
                </c:pt>
                <c:pt idx="596">
                  <c:v>99.18695068359375</c:v>
                </c:pt>
                <c:pt idx="597">
                  <c:v>99.18695068359375</c:v>
                </c:pt>
                <c:pt idx="598">
                  <c:v>99.187126159667969</c:v>
                </c:pt>
                <c:pt idx="599">
                  <c:v>99.187309265136719</c:v>
                </c:pt>
                <c:pt idx="600">
                  <c:v>99.1873779296875</c:v>
                </c:pt>
                <c:pt idx="601">
                  <c:v>99.1873779296875</c:v>
                </c:pt>
                <c:pt idx="602">
                  <c:v>99.187553405761719</c:v>
                </c:pt>
                <c:pt idx="603">
                  <c:v>99.187599182128906</c:v>
                </c:pt>
                <c:pt idx="604">
                  <c:v>99.187599182128906</c:v>
                </c:pt>
                <c:pt idx="605">
                  <c:v>99.187400817871094</c:v>
                </c:pt>
                <c:pt idx="606">
                  <c:v>99.187179565429688</c:v>
                </c:pt>
                <c:pt idx="607">
                  <c:v>99.187026977539063</c:v>
                </c:pt>
                <c:pt idx="608">
                  <c:v>99.187019348144531</c:v>
                </c:pt>
                <c:pt idx="609">
                  <c:v>99.187004089355469</c:v>
                </c:pt>
                <c:pt idx="610">
                  <c:v>99.186981201171875</c:v>
                </c:pt>
                <c:pt idx="611">
                  <c:v>99.186981201171875</c:v>
                </c:pt>
                <c:pt idx="612">
                  <c:v>99.186958312988281</c:v>
                </c:pt>
                <c:pt idx="613">
                  <c:v>99.186813354492188</c:v>
                </c:pt>
                <c:pt idx="614">
                  <c:v>99.186805725097656</c:v>
                </c:pt>
                <c:pt idx="615">
                  <c:v>99.18670654296875</c:v>
                </c:pt>
                <c:pt idx="616">
                  <c:v>99.186691284179688</c:v>
                </c:pt>
                <c:pt idx="617">
                  <c:v>99.18670654296875</c:v>
                </c:pt>
                <c:pt idx="618">
                  <c:v>99.186744689941406</c:v>
                </c:pt>
                <c:pt idx="619">
                  <c:v>99.186790466308594</c:v>
                </c:pt>
                <c:pt idx="620">
                  <c:v>99.186775207519531</c:v>
                </c:pt>
                <c:pt idx="621">
                  <c:v>99.186775207519531</c:v>
                </c:pt>
                <c:pt idx="622">
                  <c:v>99.186721801757813</c:v>
                </c:pt>
                <c:pt idx="623">
                  <c:v>99.186676025390625</c:v>
                </c:pt>
                <c:pt idx="624">
                  <c:v>99.186660766601563</c:v>
                </c:pt>
                <c:pt idx="625">
                  <c:v>99.186508178710938</c:v>
                </c:pt>
                <c:pt idx="626">
                  <c:v>99.186325073242188</c:v>
                </c:pt>
                <c:pt idx="627">
                  <c:v>99.186225891113281</c:v>
                </c:pt>
                <c:pt idx="628">
                  <c:v>99.185943603515625</c:v>
                </c:pt>
                <c:pt idx="629">
                  <c:v>99.185684204101563</c:v>
                </c:pt>
                <c:pt idx="630">
                  <c:v>99.185470581054688</c:v>
                </c:pt>
                <c:pt idx="631">
                  <c:v>99.185470581054688</c:v>
                </c:pt>
                <c:pt idx="632">
                  <c:v>99.185317993164063</c:v>
                </c:pt>
                <c:pt idx="633">
                  <c:v>99.185264587402344</c:v>
                </c:pt>
                <c:pt idx="634">
                  <c:v>99.185256958007813</c:v>
                </c:pt>
                <c:pt idx="635">
                  <c:v>99.185218811035156</c:v>
                </c:pt>
                <c:pt idx="636">
                  <c:v>99.18524169921875</c:v>
                </c:pt>
                <c:pt idx="637">
                  <c:v>99.185226440429688</c:v>
                </c:pt>
                <c:pt idx="638">
                  <c:v>99.18524169921875</c:v>
                </c:pt>
                <c:pt idx="639">
                  <c:v>99.185279846191406</c:v>
                </c:pt>
                <c:pt idx="640">
                  <c:v>99.185287475585938</c:v>
                </c:pt>
                <c:pt idx="641">
                  <c:v>99.185317993164063</c:v>
                </c:pt>
                <c:pt idx="642">
                  <c:v>99.185440063476563</c:v>
                </c:pt>
                <c:pt idx="643">
                  <c:v>99.185562133789063</c:v>
                </c:pt>
                <c:pt idx="644">
                  <c:v>99.185562133789063</c:v>
                </c:pt>
                <c:pt idx="645">
                  <c:v>99.185264587402344</c:v>
                </c:pt>
                <c:pt idx="646">
                  <c:v>99.184165954589844</c:v>
                </c:pt>
                <c:pt idx="647">
                  <c:v>99.1822509765625</c:v>
                </c:pt>
                <c:pt idx="648">
                  <c:v>99.179679870605469</c:v>
                </c:pt>
                <c:pt idx="649">
                  <c:v>99.176406860351563</c:v>
                </c:pt>
                <c:pt idx="650">
                  <c:v>99.172866821289063</c:v>
                </c:pt>
                <c:pt idx="651">
                  <c:v>99.169189453125</c:v>
                </c:pt>
                <c:pt idx="652">
                  <c:v>99.166236877441406</c:v>
                </c:pt>
                <c:pt idx="653">
                  <c:v>99.163681030273438</c:v>
                </c:pt>
                <c:pt idx="654">
                  <c:v>99.160919189453125</c:v>
                </c:pt>
                <c:pt idx="655">
                  <c:v>99.158309936523438</c:v>
                </c:pt>
                <c:pt idx="656">
                  <c:v>99.155746459960938</c:v>
                </c:pt>
                <c:pt idx="657">
                  <c:v>99.152297973632813</c:v>
                </c:pt>
                <c:pt idx="658">
                  <c:v>99.148590087890625</c:v>
                </c:pt>
                <c:pt idx="659">
                  <c:v>99.14508056640625</c:v>
                </c:pt>
                <c:pt idx="660">
                  <c:v>99.1422119140625</c:v>
                </c:pt>
                <c:pt idx="661">
                  <c:v>99.140007019042969</c:v>
                </c:pt>
                <c:pt idx="662">
                  <c:v>99.138671875</c:v>
                </c:pt>
                <c:pt idx="663">
                  <c:v>99.137863159179688</c:v>
                </c:pt>
                <c:pt idx="664">
                  <c:v>99.137702941894531</c:v>
                </c:pt>
                <c:pt idx="665">
                  <c:v>99.137702941894531</c:v>
                </c:pt>
                <c:pt idx="666">
                  <c:v>99.137748718261719</c:v>
                </c:pt>
                <c:pt idx="667">
                  <c:v>99.137771606445313</c:v>
                </c:pt>
                <c:pt idx="668">
                  <c:v>99.13787841796875</c:v>
                </c:pt>
                <c:pt idx="669">
                  <c:v>99.137954711914063</c:v>
                </c:pt>
                <c:pt idx="670">
                  <c:v>99.138038635253906</c:v>
                </c:pt>
                <c:pt idx="671">
                  <c:v>99.138114929199219</c:v>
                </c:pt>
                <c:pt idx="672">
                  <c:v>99.138114929199219</c:v>
                </c:pt>
                <c:pt idx="673">
                  <c:v>99.138046264648438</c:v>
                </c:pt>
                <c:pt idx="674">
                  <c:v>99.138046264648438</c:v>
                </c:pt>
                <c:pt idx="675">
                  <c:v>99.138053894042969</c:v>
                </c:pt>
                <c:pt idx="676">
                  <c:v>99.1380615234375</c:v>
                </c:pt>
                <c:pt idx="677">
                  <c:v>99.138076782226563</c:v>
                </c:pt>
                <c:pt idx="678">
                  <c:v>99.138160705566406</c:v>
                </c:pt>
                <c:pt idx="679">
                  <c:v>99.138160705566406</c:v>
                </c:pt>
                <c:pt idx="680">
                  <c:v>99.138153076171875</c:v>
                </c:pt>
                <c:pt idx="681">
                  <c:v>99.138153076171875</c:v>
                </c:pt>
                <c:pt idx="682">
                  <c:v>99.138206481933594</c:v>
                </c:pt>
                <c:pt idx="683">
                  <c:v>99.138221740722656</c:v>
                </c:pt>
                <c:pt idx="684">
                  <c:v>99.138259887695313</c:v>
                </c:pt>
                <c:pt idx="685">
                  <c:v>99.138359069824219</c:v>
                </c:pt>
                <c:pt idx="686">
                  <c:v>99.138442993164063</c:v>
                </c:pt>
                <c:pt idx="687">
                  <c:v>99.13848876953125</c:v>
                </c:pt>
                <c:pt idx="688">
                  <c:v>99.13848876953125</c:v>
                </c:pt>
                <c:pt idx="689">
                  <c:v>99.138465881347656</c:v>
                </c:pt>
                <c:pt idx="690">
                  <c:v>99.138420104980469</c:v>
                </c:pt>
                <c:pt idx="691">
                  <c:v>99.138412475585938</c:v>
                </c:pt>
                <c:pt idx="692">
                  <c:v>99.138313293457031</c:v>
                </c:pt>
                <c:pt idx="693">
                  <c:v>99.138313293457031</c:v>
                </c:pt>
                <c:pt idx="694">
                  <c:v>99.138328552246094</c:v>
                </c:pt>
                <c:pt idx="695">
                  <c:v>99.138496398925781</c:v>
                </c:pt>
                <c:pt idx="696">
                  <c:v>99.138679504394531</c:v>
                </c:pt>
                <c:pt idx="697">
                  <c:v>99.138862609863281</c:v>
                </c:pt>
                <c:pt idx="698">
                  <c:v>99.138984680175781</c:v>
                </c:pt>
                <c:pt idx="699">
                  <c:v>99.139244079589844</c:v>
                </c:pt>
                <c:pt idx="700">
                  <c:v>99.139251708984375</c:v>
                </c:pt>
                <c:pt idx="701">
                  <c:v>99.139289855957031</c:v>
                </c:pt>
                <c:pt idx="702">
                  <c:v>99.139350891113281</c:v>
                </c:pt>
                <c:pt idx="703">
                  <c:v>99.139427185058594</c:v>
                </c:pt>
                <c:pt idx="704">
                  <c:v>99.139434814453125</c:v>
                </c:pt>
                <c:pt idx="705">
                  <c:v>99.139549255371094</c:v>
                </c:pt>
                <c:pt idx="706">
                  <c:v>99.139656066894531</c:v>
                </c:pt>
                <c:pt idx="707">
                  <c:v>99.139694213867188</c:v>
                </c:pt>
                <c:pt idx="708">
                  <c:v>99.139724731445313</c:v>
                </c:pt>
                <c:pt idx="709">
                  <c:v>99.139816284179688</c:v>
                </c:pt>
                <c:pt idx="710">
                  <c:v>99.139816284179688</c:v>
                </c:pt>
                <c:pt idx="711">
                  <c:v>99.139823913574219</c:v>
                </c:pt>
                <c:pt idx="712">
                  <c:v>99.13983154296875</c:v>
                </c:pt>
                <c:pt idx="713">
                  <c:v>99.13983154296875</c:v>
                </c:pt>
                <c:pt idx="714">
                  <c:v>99.139739990234375</c:v>
                </c:pt>
                <c:pt idx="715">
                  <c:v>99.139694213867188</c:v>
                </c:pt>
                <c:pt idx="716">
                  <c:v>99.139625549316406</c:v>
                </c:pt>
                <c:pt idx="717">
                  <c:v>99.139480590820313</c:v>
                </c:pt>
                <c:pt idx="718">
                  <c:v>99.139411926269531</c:v>
                </c:pt>
                <c:pt idx="719">
                  <c:v>99.139404296875</c:v>
                </c:pt>
                <c:pt idx="720">
                  <c:v>99.139411926269531</c:v>
                </c:pt>
                <c:pt idx="721">
                  <c:v>99.139472961425781</c:v>
                </c:pt>
                <c:pt idx="722">
                  <c:v>99.139495849609375</c:v>
                </c:pt>
                <c:pt idx="723">
                  <c:v>99.139602661132813</c:v>
                </c:pt>
                <c:pt idx="724">
                  <c:v>99.139602661132813</c:v>
                </c:pt>
                <c:pt idx="725">
                  <c:v>99.139541625976563</c:v>
                </c:pt>
                <c:pt idx="726">
                  <c:v>99.139434814453125</c:v>
                </c:pt>
                <c:pt idx="727">
                  <c:v>99.139427185058594</c:v>
                </c:pt>
                <c:pt idx="728">
                  <c:v>99.139350891113281</c:v>
                </c:pt>
                <c:pt idx="729">
                  <c:v>99.139152526855469</c:v>
                </c:pt>
                <c:pt idx="730">
                  <c:v>99.139091491699219</c:v>
                </c:pt>
                <c:pt idx="731">
                  <c:v>99.138931274414063</c:v>
                </c:pt>
                <c:pt idx="732">
                  <c:v>99.138748168945313</c:v>
                </c:pt>
                <c:pt idx="733">
                  <c:v>99.138656616210938</c:v>
                </c:pt>
                <c:pt idx="734">
                  <c:v>99.138442993164063</c:v>
                </c:pt>
                <c:pt idx="735">
                  <c:v>99.138114929199219</c:v>
                </c:pt>
                <c:pt idx="736">
                  <c:v>99.13751220703125</c:v>
                </c:pt>
                <c:pt idx="737">
                  <c:v>99.136253356933594</c:v>
                </c:pt>
                <c:pt idx="738">
                  <c:v>99.134201049804688</c:v>
                </c:pt>
                <c:pt idx="739">
                  <c:v>99.131607055664063</c:v>
                </c:pt>
                <c:pt idx="740">
                  <c:v>99.128486633300781</c:v>
                </c:pt>
                <c:pt idx="741">
                  <c:v>99.124961853027344</c:v>
                </c:pt>
                <c:pt idx="742">
                  <c:v>99.121879577636719</c:v>
                </c:pt>
                <c:pt idx="743">
                  <c:v>99.119224548339844</c:v>
                </c:pt>
                <c:pt idx="744">
                  <c:v>99.117385864257813</c:v>
                </c:pt>
                <c:pt idx="745">
                  <c:v>99.115707397460938</c:v>
                </c:pt>
                <c:pt idx="746">
                  <c:v>99.11395263671875</c:v>
                </c:pt>
                <c:pt idx="747">
                  <c:v>99.111984252929688</c:v>
                </c:pt>
                <c:pt idx="748">
                  <c:v>99.109466552734375</c:v>
                </c:pt>
                <c:pt idx="749">
                  <c:v>99.106246948242188</c:v>
                </c:pt>
                <c:pt idx="750">
                  <c:v>99.102745056152344</c:v>
                </c:pt>
                <c:pt idx="751">
                  <c:v>99.099372863769531</c:v>
                </c:pt>
                <c:pt idx="752">
                  <c:v>99.09661865234375</c:v>
                </c:pt>
                <c:pt idx="753">
                  <c:v>99.094673156738281</c:v>
                </c:pt>
                <c:pt idx="754">
                  <c:v>99.093238830566406</c:v>
                </c:pt>
                <c:pt idx="755">
                  <c:v>99.092506408691406</c:v>
                </c:pt>
                <c:pt idx="756">
                  <c:v>99.092369079589844</c:v>
                </c:pt>
                <c:pt idx="757">
                  <c:v>99.092262268066406</c:v>
                </c:pt>
                <c:pt idx="758">
                  <c:v>99.092117309570313</c:v>
                </c:pt>
                <c:pt idx="759">
                  <c:v>99.092086791992188</c:v>
                </c:pt>
                <c:pt idx="760">
                  <c:v>99.092086791992188</c:v>
                </c:pt>
                <c:pt idx="761">
                  <c:v>99.092086791992188</c:v>
                </c:pt>
                <c:pt idx="762">
                  <c:v>99.092147827148438</c:v>
                </c:pt>
                <c:pt idx="763">
                  <c:v>99.092277526855469</c:v>
                </c:pt>
                <c:pt idx="764">
                  <c:v>99.09234619140625</c:v>
                </c:pt>
                <c:pt idx="765">
                  <c:v>99.092399597167969</c:v>
                </c:pt>
                <c:pt idx="766">
                  <c:v>99.092399597167969</c:v>
                </c:pt>
                <c:pt idx="767">
                  <c:v>99.09234619140625</c:v>
                </c:pt>
                <c:pt idx="768">
                  <c:v>99.092178344726563</c:v>
                </c:pt>
                <c:pt idx="769">
                  <c:v>99.092033386230469</c:v>
                </c:pt>
                <c:pt idx="770">
                  <c:v>99.091903686523438</c:v>
                </c:pt>
                <c:pt idx="771">
                  <c:v>99.091773986816406</c:v>
                </c:pt>
                <c:pt idx="772">
                  <c:v>99.091743469238281</c:v>
                </c:pt>
                <c:pt idx="773">
                  <c:v>99.091712951660156</c:v>
                </c:pt>
                <c:pt idx="774">
                  <c:v>99.091590881347656</c:v>
                </c:pt>
                <c:pt idx="775">
                  <c:v>99.091537475585938</c:v>
                </c:pt>
                <c:pt idx="776">
                  <c:v>99.091461181640625</c:v>
                </c:pt>
                <c:pt idx="777">
                  <c:v>99.091270446777344</c:v>
                </c:pt>
                <c:pt idx="778">
                  <c:v>99.091133117675781</c:v>
                </c:pt>
                <c:pt idx="779">
                  <c:v>99.091072082519531</c:v>
                </c:pt>
                <c:pt idx="780">
                  <c:v>99.090789794921875</c:v>
                </c:pt>
                <c:pt idx="781">
                  <c:v>99.090766906738281</c:v>
                </c:pt>
                <c:pt idx="782">
                  <c:v>99.090728759765625</c:v>
                </c:pt>
                <c:pt idx="783">
                  <c:v>99.090606689453125</c:v>
                </c:pt>
                <c:pt idx="784">
                  <c:v>99.090606689453125</c:v>
                </c:pt>
                <c:pt idx="785">
                  <c:v>99.0906982421875</c:v>
                </c:pt>
                <c:pt idx="786">
                  <c:v>99.090721130371094</c:v>
                </c:pt>
                <c:pt idx="787">
                  <c:v>99.090728759765625</c:v>
                </c:pt>
                <c:pt idx="788">
                  <c:v>99.090896606445313</c:v>
                </c:pt>
                <c:pt idx="789">
                  <c:v>99.091094970703125</c:v>
                </c:pt>
                <c:pt idx="790">
                  <c:v>99.091285705566406</c:v>
                </c:pt>
                <c:pt idx="791">
                  <c:v>99.0914306640625</c:v>
                </c:pt>
                <c:pt idx="792">
                  <c:v>99.091728210449219</c:v>
                </c:pt>
                <c:pt idx="793">
                  <c:v>99.091903686523438</c:v>
                </c:pt>
                <c:pt idx="794">
                  <c:v>99.091934204101563</c:v>
                </c:pt>
                <c:pt idx="795">
                  <c:v>99.092079162597656</c:v>
                </c:pt>
                <c:pt idx="796">
                  <c:v>99.092140197753906</c:v>
                </c:pt>
                <c:pt idx="797">
                  <c:v>99.092170715332031</c:v>
                </c:pt>
                <c:pt idx="798">
                  <c:v>99.092208862304688</c:v>
                </c:pt>
                <c:pt idx="799">
                  <c:v>99.092269897460938</c:v>
                </c:pt>
                <c:pt idx="800">
                  <c:v>99.092308044433594</c:v>
                </c:pt>
                <c:pt idx="801">
                  <c:v>99.092361450195313</c:v>
                </c:pt>
                <c:pt idx="802">
                  <c:v>99.092475891113281</c:v>
                </c:pt>
                <c:pt idx="803">
                  <c:v>99.092628479003906</c:v>
                </c:pt>
                <c:pt idx="804">
                  <c:v>99.092758178710938</c:v>
                </c:pt>
                <c:pt idx="805">
                  <c:v>99.0928955078125</c:v>
                </c:pt>
                <c:pt idx="806">
                  <c:v>99.093055725097656</c:v>
                </c:pt>
                <c:pt idx="807">
                  <c:v>99.09307861328125</c:v>
                </c:pt>
                <c:pt idx="808">
                  <c:v>99.093086242675781</c:v>
                </c:pt>
                <c:pt idx="809">
                  <c:v>99.093124389648438</c:v>
                </c:pt>
                <c:pt idx="810">
                  <c:v>99.0931396484375</c:v>
                </c:pt>
                <c:pt idx="811">
                  <c:v>99.0931396484375</c:v>
                </c:pt>
                <c:pt idx="812">
                  <c:v>99.093101501464844</c:v>
                </c:pt>
                <c:pt idx="813">
                  <c:v>99.093017578125</c:v>
                </c:pt>
                <c:pt idx="814">
                  <c:v>99.092941284179688</c:v>
                </c:pt>
                <c:pt idx="815">
                  <c:v>99.092842102050781</c:v>
                </c:pt>
                <c:pt idx="816">
                  <c:v>99.092803955078125</c:v>
                </c:pt>
                <c:pt idx="817">
                  <c:v>99.092803955078125</c:v>
                </c:pt>
                <c:pt idx="818">
                  <c:v>99.092872619628906</c:v>
                </c:pt>
                <c:pt idx="819">
                  <c:v>99.0928955078125</c:v>
                </c:pt>
                <c:pt idx="820">
                  <c:v>99.093002319335938</c:v>
                </c:pt>
                <c:pt idx="821">
                  <c:v>99.093063354492188</c:v>
                </c:pt>
                <c:pt idx="822">
                  <c:v>99.093116760253906</c:v>
                </c:pt>
                <c:pt idx="823">
                  <c:v>99.093116760253906</c:v>
                </c:pt>
                <c:pt idx="824">
                  <c:v>99.093109130859375</c:v>
                </c:pt>
                <c:pt idx="825">
                  <c:v>99.092941284179688</c:v>
                </c:pt>
                <c:pt idx="826">
                  <c:v>99.092872619628906</c:v>
                </c:pt>
                <c:pt idx="827">
                  <c:v>99.092666625976563</c:v>
                </c:pt>
                <c:pt idx="828">
                  <c:v>99.092491149902344</c:v>
                </c:pt>
                <c:pt idx="829">
                  <c:v>99.092208862304688</c:v>
                </c:pt>
                <c:pt idx="830">
                  <c:v>99.0919189453125</c:v>
                </c:pt>
                <c:pt idx="831">
                  <c:v>99.091598510742188</c:v>
                </c:pt>
                <c:pt idx="832">
                  <c:v>99.091232299804688</c:v>
                </c:pt>
                <c:pt idx="833">
                  <c:v>99.091072082519531</c:v>
                </c:pt>
                <c:pt idx="834">
                  <c:v>99.09088134765625</c:v>
                </c:pt>
                <c:pt idx="835">
                  <c:v>99.090583801269531</c:v>
                </c:pt>
                <c:pt idx="836">
                  <c:v>99.09027099609375</c:v>
                </c:pt>
                <c:pt idx="837">
                  <c:v>99.089736938476563</c:v>
                </c:pt>
                <c:pt idx="838">
                  <c:v>99.089332580566406</c:v>
                </c:pt>
                <c:pt idx="839">
                  <c:v>99.088829040527344</c:v>
                </c:pt>
                <c:pt idx="840">
                  <c:v>99.087394714355469</c:v>
                </c:pt>
                <c:pt idx="841">
                  <c:v>99.084869384765625</c:v>
                </c:pt>
                <c:pt idx="842">
                  <c:v>99.081939697265625</c:v>
                </c:pt>
                <c:pt idx="843">
                  <c:v>99.077919006347656</c:v>
                </c:pt>
                <c:pt idx="844">
                  <c:v>99.073516845703125</c:v>
                </c:pt>
                <c:pt idx="845">
                  <c:v>99.069786071777344</c:v>
                </c:pt>
                <c:pt idx="846">
                  <c:v>99.066680908203125</c:v>
                </c:pt>
                <c:pt idx="847">
                  <c:v>99.064559936523438</c:v>
                </c:pt>
                <c:pt idx="848">
                  <c:v>99.0628662109375</c:v>
                </c:pt>
                <c:pt idx="849">
                  <c:v>99.06109619140625</c:v>
                </c:pt>
                <c:pt idx="850">
                  <c:v>99.059303283691406</c:v>
                </c:pt>
                <c:pt idx="851">
                  <c:v>99.057205200195313</c:v>
                </c:pt>
                <c:pt idx="852">
                  <c:v>99.054222106933594</c:v>
                </c:pt>
                <c:pt idx="853">
                  <c:v>99.050712585449219</c:v>
                </c:pt>
                <c:pt idx="854">
                  <c:v>99.047187805175781</c:v>
                </c:pt>
                <c:pt idx="855">
                  <c:v>99.044326782226563</c:v>
                </c:pt>
                <c:pt idx="856">
                  <c:v>99.042030334472656</c:v>
                </c:pt>
                <c:pt idx="857">
                  <c:v>99.040267944335938</c:v>
                </c:pt>
                <c:pt idx="858">
                  <c:v>99.039337158203125</c:v>
                </c:pt>
                <c:pt idx="859">
                  <c:v>99.038993835449219</c:v>
                </c:pt>
                <c:pt idx="860">
                  <c:v>99.038787841796875</c:v>
                </c:pt>
                <c:pt idx="861">
                  <c:v>99.038711547851563</c:v>
                </c:pt>
                <c:pt idx="862">
                  <c:v>99.038711547851563</c:v>
                </c:pt>
                <c:pt idx="863">
                  <c:v>99.038772583007813</c:v>
                </c:pt>
                <c:pt idx="864">
                  <c:v>99.038970947265625</c:v>
                </c:pt>
                <c:pt idx="865">
                  <c:v>99.039085388183594</c:v>
                </c:pt>
                <c:pt idx="866">
                  <c:v>99.03924560546875</c:v>
                </c:pt>
                <c:pt idx="867">
                  <c:v>99.039253234863281</c:v>
                </c:pt>
                <c:pt idx="868">
                  <c:v>99.039253234863281</c:v>
                </c:pt>
                <c:pt idx="869">
                  <c:v>99.039176940917969</c:v>
                </c:pt>
                <c:pt idx="870">
                  <c:v>99.039077758789063</c:v>
                </c:pt>
                <c:pt idx="871">
                  <c:v>99.038925170898438</c:v>
                </c:pt>
                <c:pt idx="872">
                  <c:v>99.038841247558594</c:v>
                </c:pt>
                <c:pt idx="873">
                  <c:v>99.038841247558594</c:v>
                </c:pt>
                <c:pt idx="874">
                  <c:v>99.038841247558594</c:v>
                </c:pt>
                <c:pt idx="875">
                  <c:v>99.03887939453125</c:v>
                </c:pt>
                <c:pt idx="876">
                  <c:v>99.039016723632813</c:v>
                </c:pt>
                <c:pt idx="877">
                  <c:v>99.039169311523438</c:v>
                </c:pt>
                <c:pt idx="878">
                  <c:v>99.039176940917969</c:v>
                </c:pt>
                <c:pt idx="879">
                  <c:v>99.0391845703125</c:v>
                </c:pt>
                <c:pt idx="880">
                  <c:v>99.039176940917969</c:v>
                </c:pt>
                <c:pt idx="881">
                  <c:v>99.039100646972656</c:v>
                </c:pt>
                <c:pt idx="882">
                  <c:v>99.038963317871094</c:v>
                </c:pt>
                <c:pt idx="883">
                  <c:v>99.038887023925781</c:v>
                </c:pt>
                <c:pt idx="884">
                  <c:v>99.038887023925781</c:v>
                </c:pt>
                <c:pt idx="885">
                  <c:v>99.038887023925781</c:v>
                </c:pt>
                <c:pt idx="886">
                  <c:v>99.039024353027344</c:v>
                </c:pt>
                <c:pt idx="887">
                  <c:v>99.039039611816406</c:v>
                </c:pt>
                <c:pt idx="888">
                  <c:v>99.039085388183594</c:v>
                </c:pt>
                <c:pt idx="889">
                  <c:v>99.03924560546875</c:v>
                </c:pt>
                <c:pt idx="890">
                  <c:v>99.039329528808594</c:v>
                </c:pt>
                <c:pt idx="891">
                  <c:v>99.039382934570313</c:v>
                </c:pt>
                <c:pt idx="892">
                  <c:v>99.039466857910156</c:v>
                </c:pt>
                <c:pt idx="893">
                  <c:v>99.039581298828125</c:v>
                </c:pt>
                <c:pt idx="894">
                  <c:v>99.039718627929688</c:v>
                </c:pt>
                <c:pt idx="895">
                  <c:v>99.039962768554688</c:v>
                </c:pt>
                <c:pt idx="896">
                  <c:v>99.040237426757813</c:v>
                </c:pt>
                <c:pt idx="897">
                  <c:v>99.04058837890625</c:v>
                </c:pt>
                <c:pt idx="898">
                  <c:v>99.04107666015625</c:v>
                </c:pt>
                <c:pt idx="899">
                  <c:v>99.041458129882813</c:v>
                </c:pt>
                <c:pt idx="900">
                  <c:v>99.04193115234375</c:v>
                </c:pt>
                <c:pt idx="901">
                  <c:v>99.042213439941406</c:v>
                </c:pt>
                <c:pt idx="902">
                  <c:v>99.042533874511719</c:v>
                </c:pt>
                <c:pt idx="903">
                  <c:v>99.042755126953125</c:v>
                </c:pt>
                <c:pt idx="904">
                  <c:v>99.042938232421875</c:v>
                </c:pt>
                <c:pt idx="905">
                  <c:v>99.042953491210938</c:v>
                </c:pt>
                <c:pt idx="906">
                  <c:v>99.042953491210938</c:v>
                </c:pt>
                <c:pt idx="907">
                  <c:v>99.042816162109375</c:v>
                </c:pt>
                <c:pt idx="908">
                  <c:v>99.042678833007813</c:v>
                </c:pt>
                <c:pt idx="909">
                  <c:v>99.042488098144531</c:v>
                </c:pt>
                <c:pt idx="910">
                  <c:v>99.04217529296875</c:v>
                </c:pt>
                <c:pt idx="911">
                  <c:v>99.0419921875</c:v>
                </c:pt>
                <c:pt idx="912">
                  <c:v>99.041755676269531</c:v>
                </c:pt>
                <c:pt idx="913">
                  <c:v>99.041465759277344</c:v>
                </c:pt>
                <c:pt idx="914">
                  <c:v>99.041374206542969</c:v>
                </c:pt>
                <c:pt idx="915">
                  <c:v>99.041297912597656</c:v>
                </c:pt>
                <c:pt idx="916">
                  <c:v>99.041259765625</c:v>
                </c:pt>
                <c:pt idx="917">
                  <c:v>99.041229248046875</c:v>
                </c:pt>
                <c:pt idx="918">
                  <c:v>99.041221618652344</c:v>
                </c:pt>
                <c:pt idx="919">
                  <c:v>99.041183471679688</c:v>
                </c:pt>
                <c:pt idx="920">
                  <c:v>99.041084289550781</c:v>
                </c:pt>
                <c:pt idx="921">
                  <c:v>99.04107666015625</c:v>
                </c:pt>
                <c:pt idx="922">
                  <c:v>99.04107666015625</c:v>
                </c:pt>
                <c:pt idx="923">
                  <c:v>99.041084289550781</c:v>
                </c:pt>
                <c:pt idx="924">
                  <c:v>99.0411376953125</c:v>
                </c:pt>
                <c:pt idx="925">
                  <c:v>99.041221618652344</c:v>
                </c:pt>
                <c:pt idx="926">
                  <c:v>99.041366577148438</c:v>
                </c:pt>
                <c:pt idx="927">
                  <c:v>99.041412353515625</c:v>
                </c:pt>
                <c:pt idx="928">
                  <c:v>99.041488647460938</c:v>
                </c:pt>
                <c:pt idx="929">
                  <c:v>99.041511535644531</c:v>
                </c:pt>
                <c:pt idx="930">
                  <c:v>99.041511535644531</c:v>
                </c:pt>
                <c:pt idx="931">
                  <c:v>99.041511535644531</c:v>
                </c:pt>
                <c:pt idx="932">
                  <c:v>99.041419982910156</c:v>
                </c:pt>
                <c:pt idx="933">
                  <c:v>99.0413818359375</c:v>
                </c:pt>
                <c:pt idx="934">
                  <c:v>99.0413818359375</c:v>
                </c:pt>
                <c:pt idx="935">
                  <c:v>99.041496276855469</c:v>
                </c:pt>
                <c:pt idx="936">
                  <c:v>99.041549682617188</c:v>
                </c:pt>
                <c:pt idx="937">
                  <c:v>99.041610717773438</c:v>
                </c:pt>
                <c:pt idx="938">
                  <c:v>99.041694641113281</c:v>
                </c:pt>
                <c:pt idx="939">
                  <c:v>99.041694641113281</c:v>
                </c:pt>
                <c:pt idx="940">
                  <c:v>99.04156494140625</c:v>
                </c:pt>
                <c:pt idx="941">
                  <c:v>99.041404724121094</c:v>
                </c:pt>
                <c:pt idx="942">
                  <c:v>99.041366577148438</c:v>
                </c:pt>
                <c:pt idx="943">
                  <c:v>99.040863037109375</c:v>
                </c:pt>
                <c:pt idx="944">
                  <c:v>99.039627075195313</c:v>
                </c:pt>
                <c:pt idx="945">
                  <c:v>99.037590026855469</c:v>
                </c:pt>
                <c:pt idx="946">
                  <c:v>99.035072326660156</c:v>
                </c:pt>
                <c:pt idx="947">
                  <c:v>99.0318603515625</c:v>
                </c:pt>
                <c:pt idx="948">
                  <c:v>99.0283203125</c:v>
                </c:pt>
                <c:pt idx="949">
                  <c:v>99.025070190429688</c:v>
                </c:pt>
                <c:pt idx="950">
                  <c:v>99.022590637207031</c:v>
                </c:pt>
                <c:pt idx="951">
                  <c:v>99.020423889160156</c:v>
                </c:pt>
                <c:pt idx="952">
                  <c:v>99.017951965332031</c:v>
                </c:pt>
                <c:pt idx="953">
                  <c:v>99.014938354492188</c:v>
                </c:pt>
                <c:pt idx="954">
                  <c:v>99.011833190917969</c:v>
                </c:pt>
                <c:pt idx="955">
                  <c:v>99.007957458496094</c:v>
                </c:pt>
                <c:pt idx="956">
                  <c:v>99.00384521484375</c:v>
                </c:pt>
                <c:pt idx="957">
                  <c:v>99.000099182128906</c:v>
                </c:pt>
                <c:pt idx="958">
                  <c:v>98.997085571289063</c:v>
                </c:pt>
                <c:pt idx="959">
                  <c:v>98.994949340820313</c:v>
                </c:pt>
                <c:pt idx="960">
                  <c:v>98.9937744140625</c:v>
                </c:pt>
                <c:pt idx="961">
                  <c:v>98.992996215820313</c:v>
                </c:pt>
                <c:pt idx="962">
                  <c:v>98.992996215820313</c:v>
                </c:pt>
                <c:pt idx="963">
                  <c:v>98.993019104003906</c:v>
                </c:pt>
                <c:pt idx="964">
                  <c:v>98.993194580078125</c:v>
                </c:pt>
                <c:pt idx="965">
                  <c:v>98.993453979492188</c:v>
                </c:pt>
                <c:pt idx="966">
                  <c:v>98.993614196777344</c:v>
                </c:pt>
                <c:pt idx="967">
                  <c:v>98.993865966796875</c:v>
                </c:pt>
                <c:pt idx="968">
                  <c:v>98.993965148925781</c:v>
                </c:pt>
                <c:pt idx="969">
                  <c:v>98.994125366210938</c:v>
                </c:pt>
                <c:pt idx="970">
                  <c:v>98.994132995605469</c:v>
                </c:pt>
                <c:pt idx="971">
                  <c:v>98.994132995605469</c:v>
                </c:pt>
                <c:pt idx="972">
                  <c:v>98.9940185546875</c:v>
                </c:pt>
                <c:pt idx="973">
                  <c:v>98.993972778320313</c:v>
                </c:pt>
                <c:pt idx="974">
                  <c:v>98.993972778320313</c:v>
                </c:pt>
                <c:pt idx="975">
                  <c:v>98.994049072265625</c:v>
                </c:pt>
                <c:pt idx="976">
                  <c:v>98.994132995605469</c:v>
                </c:pt>
                <c:pt idx="977">
                  <c:v>98.994270324707031</c:v>
                </c:pt>
                <c:pt idx="978">
                  <c:v>98.994361877441406</c:v>
                </c:pt>
                <c:pt idx="979">
                  <c:v>98.99444580078125</c:v>
                </c:pt>
                <c:pt idx="980">
                  <c:v>98.99444580078125</c:v>
                </c:pt>
                <c:pt idx="981">
                  <c:v>98.994453430175781</c:v>
                </c:pt>
                <c:pt idx="982">
                  <c:v>98.99456787109375</c:v>
                </c:pt>
                <c:pt idx="983">
                  <c:v>98.994987487792969</c:v>
                </c:pt>
                <c:pt idx="984">
                  <c:v>98.995216369628906</c:v>
                </c:pt>
                <c:pt idx="985">
                  <c:v>98.995429992675781</c:v>
                </c:pt>
                <c:pt idx="986">
                  <c:v>98.995765686035156</c:v>
                </c:pt>
                <c:pt idx="987">
                  <c:v>98.995796203613281</c:v>
                </c:pt>
                <c:pt idx="988">
                  <c:v>98.995903015136719</c:v>
                </c:pt>
                <c:pt idx="989">
                  <c:v>98.995903015136719</c:v>
                </c:pt>
                <c:pt idx="990">
                  <c:v>98.995986938476563</c:v>
                </c:pt>
                <c:pt idx="991">
                  <c:v>98.996002197265625</c:v>
                </c:pt>
                <c:pt idx="992">
                  <c:v>98.996017456054688</c:v>
                </c:pt>
                <c:pt idx="993">
                  <c:v>98.996017456054688</c:v>
                </c:pt>
                <c:pt idx="994">
                  <c:v>98.995948791503906</c:v>
                </c:pt>
                <c:pt idx="995">
                  <c:v>98.995704650878906</c:v>
                </c:pt>
                <c:pt idx="996">
                  <c:v>98.995643615722656</c:v>
                </c:pt>
                <c:pt idx="997">
                  <c:v>98.995506286621094</c:v>
                </c:pt>
                <c:pt idx="998">
                  <c:v>98.995346069335938</c:v>
                </c:pt>
                <c:pt idx="999">
                  <c:v>98.995315551757813</c:v>
                </c:pt>
                <c:pt idx="1000">
                  <c:v>98.995208740234375</c:v>
                </c:pt>
                <c:pt idx="1001">
                  <c:v>98.995010375976563</c:v>
                </c:pt>
                <c:pt idx="1002">
                  <c:v>98.99493408203125</c:v>
                </c:pt>
                <c:pt idx="1003">
                  <c:v>98.994888305664063</c:v>
                </c:pt>
                <c:pt idx="1004">
                  <c:v>98.994728088378906</c:v>
                </c:pt>
                <c:pt idx="1005">
                  <c:v>98.994728088378906</c:v>
                </c:pt>
                <c:pt idx="1006">
                  <c:v>98.9947509765625</c:v>
                </c:pt>
                <c:pt idx="1007">
                  <c:v>98.994789123535156</c:v>
                </c:pt>
                <c:pt idx="1008">
                  <c:v>98.994796752929688</c:v>
                </c:pt>
                <c:pt idx="1009">
                  <c:v>98.994873046875</c:v>
                </c:pt>
                <c:pt idx="1010">
                  <c:v>98.994941711425781</c:v>
                </c:pt>
                <c:pt idx="1011">
                  <c:v>98.9949951171875</c:v>
                </c:pt>
                <c:pt idx="1012">
                  <c:v>98.995132446289063</c:v>
                </c:pt>
                <c:pt idx="1013">
                  <c:v>98.995193481445313</c:v>
                </c:pt>
                <c:pt idx="1014">
                  <c:v>98.995201110839844</c:v>
                </c:pt>
                <c:pt idx="1015">
                  <c:v>98.995201110839844</c:v>
                </c:pt>
                <c:pt idx="1016">
                  <c:v>98.995132446289063</c:v>
                </c:pt>
                <c:pt idx="1017">
                  <c:v>98.994964599609375</c:v>
                </c:pt>
                <c:pt idx="1018">
                  <c:v>98.994712829589844</c:v>
                </c:pt>
                <c:pt idx="1019">
                  <c:v>98.994621276855469</c:v>
                </c:pt>
                <c:pt idx="1020">
                  <c:v>98.994590759277344</c:v>
                </c:pt>
                <c:pt idx="1021">
                  <c:v>98.994483947753906</c:v>
                </c:pt>
                <c:pt idx="1022">
                  <c:v>98.994468688964844</c:v>
                </c:pt>
                <c:pt idx="1023">
                  <c:v>98.994453430175781</c:v>
                </c:pt>
                <c:pt idx="1024">
                  <c:v>98.994453430175781</c:v>
                </c:pt>
                <c:pt idx="1025">
                  <c:v>98.994544982910156</c:v>
                </c:pt>
                <c:pt idx="1026">
                  <c:v>98.994773864746094</c:v>
                </c:pt>
                <c:pt idx="1027">
                  <c:v>98.995002746582031</c:v>
                </c:pt>
                <c:pt idx="1028">
                  <c:v>98.995086669921875</c:v>
                </c:pt>
                <c:pt idx="1029">
                  <c:v>98.995361328125</c:v>
                </c:pt>
                <c:pt idx="1030">
                  <c:v>98.995429992675781</c:v>
                </c:pt>
                <c:pt idx="1031">
                  <c:v>98.995429992675781</c:v>
                </c:pt>
                <c:pt idx="1032">
                  <c:v>98.995437622070313</c:v>
                </c:pt>
                <c:pt idx="1033">
                  <c:v>98.995407104492188</c:v>
                </c:pt>
                <c:pt idx="1034">
                  <c:v>98.995452880859375</c:v>
                </c:pt>
                <c:pt idx="1035">
                  <c:v>98.995468139648438</c:v>
                </c:pt>
                <c:pt idx="1036">
                  <c:v>98.9954833984375</c:v>
                </c:pt>
                <c:pt idx="1037">
                  <c:v>98.995689392089844</c:v>
                </c:pt>
                <c:pt idx="1038">
                  <c:v>98.995941162109375</c:v>
                </c:pt>
                <c:pt idx="1039">
                  <c:v>98.996406555175781</c:v>
                </c:pt>
                <c:pt idx="1040">
                  <c:v>98.996841430664063</c:v>
                </c:pt>
                <c:pt idx="1041">
                  <c:v>98.997459411621094</c:v>
                </c:pt>
                <c:pt idx="1042">
                  <c:v>98.997894287109375</c:v>
                </c:pt>
                <c:pt idx="1043">
                  <c:v>98.998321533203125</c:v>
                </c:pt>
              </c:numCache>
            </c:numRef>
          </c:yVal>
          <c:smooth val="0"/>
          <c:extLst>
            <c:ext xmlns:c16="http://schemas.microsoft.com/office/drawing/2014/chart" uri="{C3380CC4-5D6E-409C-BE32-E72D297353CC}">
              <c16:uniqueId val="{00000001-B267-47F9-84CC-A290CBE6A61D}"/>
            </c:ext>
          </c:extLst>
        </c:ser>
        <c:dLbls>
          <c:showLegendKey val="0"/>
          <c:showVal val="0"/>
          <c:showCatName val="0"/>
          <c:showSerName val="0"/>
          <c:showPercent val="0"/>
          <c:showBubbleSize val="0"/>
        </c:dLbls>
        <c:axId val="1117623792"/>
        <c:axId val="1117623464"/>
      </c:scatterChart>
      <c:valAx>
        <c:axId val="1117623792"/>
        <c:scaling>
          <c:orientation val="minMax"/>
          <c:max val="47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7623464"/>
        <c:crosses val="autoZero"/>
        <c:crossBetween val="midCat"/>
      </c:valAx>
      <c:valAx>
        <c:axId val="11176234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76237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Data'!$F$1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Data'!$E$2:$E$435</c:f>
              <c:numCache>
                <c:formatCode>General</c:formatCode>
                <c:ptCount val="434"/>
                <c:pt idx="0">
                  <c:v>-180</c:v>
                </c:pt>
                <c:pt idx="1">
                  <c:v>-178.98748900000282</c:v>
                </c:pt>
                <c:pt idx="2">
                  <c:v>-177.97486299999946</c:v>
                </c:pt>
                <c:pt idx="3">
                  <c:v>-176.96223500000269</c:v>
                </c:pt>
                <c:pt idx="4">
                  <c:v>-175.94961800000237</c:v>
                </c:pt>
                <c:pt idx="5">
                  <c:v>-174.93703699999969</c:v>
                </c:pt>
                <c:pt idx="6">
                  <c:v>-174.77058799999941</c:v>
                </c:pt>
                <c:pt idx="7">
                  <c:v>-173.83301100000244</c:v>
                </c:pt>
                <c:pt idx="8">
                  <c:v>-172.89555800000016</c:v>
                </c:pt>
                <c:pt idx="9">
                  <c:v>-171.95811800000229</c:v>
                </c:pt>
                <c:pt idx="10">
                  <c:v>-171.02062900000237</c:v>
                </c:pt>
                <c:pt idx="11">
                  <c:v>-170.08320600000297</c:v>
                </c:pt>
                <c:pt idx="12">
                  <c:v>-169.14571400000204</c:v>
                </c:pt>
                <c:pt idx="13">
                  <c:v>-168.20824600000196</c:v>
                </c:pt>
                <c:pt idx="14">
                  <c:v>-167.27076400000078</c:v>
                </c:pt>
                <c:pt idx="15">
                  <c:v>-166.33314900000187</c:v>
                </c:pt>
                <c:pt idx="16">
                  <c:v>-165.39558200000101</c:v>
                </c:pt>
                <c:pt idx="17">
                  <c:v>-164.45815000000221</c:v>
                </c:pt>
                <c:pt idx="18">
                  <c:v>-163.52056200000152</c:v>
                </c:pt>
                <c:pt idx="19">
                  <c:v>-162.5830019999994</c:v>
                </c:pt>
                <c:pt idx="20">
                  <c:v>-161.64544600000227</c:v>
                </c:pt>
                <c:pt idx="21">
                  <c:v>-160.70788399999947</c:v>
                </c:pt>
                <c:pt idx="22">
                  <c:v>-159.77041400000235</c:v>
                </c:pt>
                <c:pt idx="23">
                  <c:v>-158.83295400000134</c:v>
                </c:pt>
                <c:pt idx="24">
                  <c:v>-157.89544800000294</c:v>
                </c:pt>
                <c:pt idx="25">
                  <c:v>-156.95802000000185</c:v>
                </c:pt>
                <c:pt idx="26">
                  <c:v>-156.02060200000051</c:v>
                </c:pt>
                <c:pt idx="27">
                  <c:v>-155.08317800000077</c:v>
                </c:pt>
                <c:pt idx="28">
                  <c:v>-154.14577500000087</c:v>
                </c:pt>
                <c:pt idx="29">
                  <c:v>-153.2084070000019</c:v>
                </c:pt>
                <c:pt idx="30">
                  <c:v>-152.2709840000025</c:v>
                </c:pt>
                <c:pt idx="31">
                  <c:v>-151.33347900000081</c:v>
                </c:pt>
                <c:pt idx="32">
                  <c:v>-150.39599799999996</c:v>
                </c:pt>
                <c:pt idx="33">
                  <c:v>-149.45852300000115</c:v>
                </c:pt>
                <c:pt idx="34">
                  <c:v>-148.5210189999998</c:v>
                </c:pt>
                <c:pt idx="35">
                  <c:v>-147.58349300000191</c:v>
                </c:pt>
                <c:pt idx="36">
                  <c:v>-146.64597400000275</c:v>
                </c:pt>
                <c:pt idx="37">
                  <c:v>-145.70847400000275</c:v>
                </c:pt>
                <c:pt idx="38">
                  <c:v>-144.77106800000183</c:v>
                </c:pt>
                <c:pt idx="39">
                  <c:v>-143.83362100000159</c:v>
                </c:pt>
                <c:pt idx="40">
                  <c:v>-142.89609299999938</c:v>
                </c:pt>
                <c:pt idx="41">
                  <c:v>-141.95857299999989</c:v>
                </c:pt>
                <c:pt idx="42">
                  <c:v>-141.02096000000165</c:v>
                </c:pt>
                <c:pt idx="43">
                  <c:v>-140.08335200000147</c:v>
                </c:pt>
                <c:pt idx="44">
                  <c:v>-139.14570000000094</c:v>
                </c:pt>
                <c:pt idx="45">
                  <c:v>-138.20811700000195</c:v>
                </c:pt>
                <c:pt idx="46">
                  <c:v>-137.2705010000027</c:v>
                </c:pt>
                <c:pt idx="47">
                  <c:v>-136.33288700000048</c:v>
                </c:pt>
                <c:pt idx="48">
                  <c:v>-135.39519900000232</c:v>
                </c:pt>
                <c:pt idx="49">
                  <c:v>-134.45759700000053</c:v>
                </c:pt>
                <c:pt idx="50">
                  <c:v>-133.5199210000028</c:v>
                </c:pt>
                <c:pt idx="51">
                  <c:v>-132.58225400000083</c:v>
                </c:pt>
                <c:pt idx="52">
                  <c:v>-131.64456699999937</c:v>
                </c:pt>
                <c:pt idx="53">
                  <c:v>-130.7070440000025</c:v>
                </c:pt>
                <c:pt idx="54">
                  <c:v>-129.76947700000164</c:v>
                </c:pt>
                <c:pt idx="55">
                  <c:v>-128.83183000000281</c:v>
                </c:pt>
                <c:pt idx="56">
                  <c:v>-127.89429500000188</c:v>
                </c:pt>
                <c:pt idx="57">
                  <c:v>-126.95657500000016</c:v>
                </c:pt>
                <c:pt idx="58">
                  <c:v>-126.0191040000027</c:v>
                </c:pt>
                <c:pt idx="59">
                  <c:v>-125.08151500000167</c:v>
                </c:pt>
                <c:pt idx="60">
                  <c:v>-124.14403099999981</c:v>
                </c:pt>
                <c:pt idx="61">
                  <c:v>-123.20671200000288</c:v>
                </c:pt>
                <c:pt idx="62">
                  <c:v>-122.2693419999996</c:v>
                </c:pt>
                <c:pt idx="63">
                  <c:v>-121.33190300000206</c:v>
                </c:pt>
                <c:pt idx="64">
                  <c:v>-120.39444200000071</c:v>
                </c:pt>
                <c:pt idx="65">
                  <c:v>-119.45700399999987</c:v>
                </c:pt>
                <c:pt idx="66">
                  <c:v>-118.51961300000039</c:v>
                </c:pt>
                <c:pt idx="67">
                  <c:v>-117.58243299999958</c:v>
                </c:pt>
                <c:pt idx="68">
                  <c:v>-116.64513100000113</c:v>
                </c:pt>
                <c:pt idx="69">
                  <c:v>-115.70773900000131</c:v>
                </c:pt>
                <c:pt idx="70">
                  <c:v>-114.77040300000226</c:v>
                </c:pt>
                <c:pt idx="71">
                  <c:v>-113.83305800000016</c:v>
                </c:pt>
                <c:pt idx="72">
                  <c:v>-112.8957470000023</c:v>
                </c:pt>
                <c:pt idx="73">
                  <c:v>-111.95844100000249</c:v>
                </c:pt>
                <c:pt idx="74">
                  <c:v>-111.02105600000141</c:v>
                </c:pt>
                <c:pt idx="75">
                  <c:v>-110.08366899999965</c:v>
                </c:pt>
                <c:pt idx="76">
                  <c:v>-109.14628100000118</c:v>
                </c:pt>
                <c:pt idx="77">
                  <c:v>-108.2089730000007</c:v>
                </c:pt>
                <c:pt idx="78">
                  <c:v>-107.27169400000275</c:v>
                </c:pt>
                <c:pt idx="79">
                  <c:v>-106.33444000000236</c:v>
                </c:pt>
                <c:pt idx="80">
                  <c:v>-105.39718900000298</c:v>
                </c:pt>
                <c:pt idx="81">
                  <c:v>-104.45990499999971</c:v>
                </c:pt>
                <c:pt idx="82">
                  <c:v>-103.5226470000016</c:v>
                </c:pt>
                <c:pt idx="83">
                  <c:v>-102.58524100000068</c:v>
                </c:pt>
                <c:pt idx="84">
                  <c:v>-101.64775600000212</c:v>
                </c:pt>
                <c:pt idx="85">
                  <c:v>-100.71048800000062</c:v>
                </c:pt>
                <c:pt idx="86">
                  <c:v>-99.773174000001745</c:v>
                </c:pt>
                <c:pt idx="87">
                  <c:v>-98.835856000001513</c:v>
                </c:pt>
                <c:pt idx="88">
                  <c:v>-97.898632000000362</c:v>
                </c:pt>
                <c:pt idx="89">
                  <c:v>-96.961458000001585</c:v>
                </c:pt>
                <c:pt idx="90">
                  <c:v>-96.024170000000595</c:v>
                </c:pt>
                <c:pt idx="91">
                  <c:v>-95.086858000002394</c:v>
                </c:pt>
                <c:pt idx="92">
                  <c:v>-94.149524000000383</c:v>
                </c:pt>
                <c:pt idx="93">
                  <c:v>-93.212230000001</c:v>
                </c:pt>
                <c:pt idx="94">
                  <c:v>-92.275004000002809</c:v>
                </c:pt>
                <c:pt idx="95">
                  <c:v>-91.337711000000127</c:v>
                </c:pt>
                <c:pt idx="96">
                  <c:v>-90.400408000001335</c:v>
                </c:pt>
                <c:pt idx="97">
                  <c:v>-89.463137000002462</c:v>
                </c:pt>
                <c:pt idx="98">
                  <c:v>-88.525856000000203</c:v>
                </c:pt>
                <c:pt idx="99">
                  <c:v>-87.58860199999981</c:v>
                </c:pt>
                <c:pt idx="100">
                  <c:v>-86.651305999999749</c:v>
                </c:pt>
                <c:pt idx="101">
                  <c:v>-85.714073999999528</c:v>
                </c:pt>
                <c:pt idx="102">
                  <c:v>-84.776852000002691</c:v>
                </c:pt>
                <c:pt idx="103">
                  <c:v>-83.839697999999771</c:v>
                </c:pt>
                <c:pt idx="104">
                  <c:v>-82.902500000000146</c:v>
                </c:pt>
                <c:pt idx="105">
                  <c:v>-81.965315000001283</c:v>
                </c:pt>
                <c:pt idx="106">
                  <c:v>-81.028116000001319</c:v>
                </c:pt>
                <c:pt idx="107">
                  <c:v>-80.090937000000849</c:v>
                </c:pt>
                <c:pt idx="108">
                  <c:v>-79.153845000000729</c:v>
                </c:pt>
                <c:pt idx="109">
                  <c:v>-78.216549000000668</c:v>
                </c:pt>
                <c:pt idx="110">
                  <c:v>-77.279269000002387</c:v>
                </c:pt>
                <c:pt idx="111">
                  <c:v>-76.341977000000043</c:v>
                </c:pt>
                <c:pt idx="112">
                  <c:v>-75.404765999999654</c:v>
                </c:pt>
                <c:pt idx="113">
                  <c:v>-74.467528000001039</c:v>
                </c:pt>
                <c:pt idx="114">
                  <c:v>-73.530346999999892</c:v>
                </c:pt>
                <c:pt idx="115">
                  <c:v>-72.593168999999762</c:v>
                </c:pt>
                <c:pt idx="116">
                  <c:v>-71.655973000000813</c:v>
                </c:pt>
                <c:pt idx="117">
                  <c:v>-70.718745000001945</c:v>
                </c:pt>
                <c:pt idx="118">
                  <c:v>-69.781438000001799</c:v>
                </c:pt>
                <c:pt idx="119">
                  <c:v>-68.844229000002088</c:v>
                </c:pt>
                <c:pt idx="120">
                  <c:v>-67.906993000000512</c:v>
                </c:pt>
                <c:pt idx="121">
                  <c:v>-66.96969800000079</c:v>
                </c:pt>
                <c:pt idx="122">
                  <c:v>-66.032357000000047</c:v>
                </c:pt>
                <c:pt idx="123">
                  <c:v>-65.095153000002028</c:v>
                </c:pt>
                <c:pt idx="124">
                  <c:v>-64.157959000000119</c:v>
                </c:pt>
                <c:pt idx="125">
                  <c:v>-63.220913000001019</c:v>
                </c:pt>
                <c:pt idx="126">
                  <c:v>-62.283833000001323</c:v>
                </c:pt>
                <c:pt idx="127">
                  <c:v>-61.346729000000778</c:v>
                </c:pt>
                <c:pt idx="128">
                  <c:v>-60.409339000001637</c:v>
                </c:pt>
                <c:pt idx="129">
                  <c:v>-59.472128000001248</c:v>
                </c:pt>
                <c:pt idx="130">
                  <c:v>-58.534696000002441</c:v>
                </c:pt>
                <c:pt idx="131">
                  <c:v>-57.597229999999399</c:v>
                </c:pt>
                <c:pt idx="132">
                  <c:v>-56.659975000002305</c:v>
                </c:pt>
                <c:pt idx="133">
                  <c:v>-55.722631000000547</c:v>
                </c:pt>
                <c:pt idx="134">
                  <c:v>-54.785271000000648</c:v>
                </c:pt>
                <c:pt idx="135">
                  <c:v>-53.847917000002781</c:v>
                </c:pt>
                <c:pt idx="136">
                  <c:v>-52.910523000002286</c:v>
                </c:pt>
                <c:pt idx="137">
                  <c:v>-51.973135000000184</c:v>
                </c:pt>
                <c:pt idx="138">
                  <c:v>-51.035751999999775</c:v>
                </c:pt>
                <c:pt idx="139">
                  <c:v>-50.098398000001907</c:v>
                </c:pt>
                <c:pt idx="140">
                  <c:v>-49.161063999999897</c:v>
                </c:pt>
                <c:pt idx="141">
                  <c:v>-48.223742000001948</c:v>
                </c:pt>
                <c:pt idx="142">
                  <c:v>-47.286497000000963</c:v>
                </c:pt>
                <c:pt idx="143">
                  <c:v>-46.349383000000671</c:v>
                </c:pt>
                <c:pt idx="144">
                  <c:v>-45.412067000001116</c:v>
                </c:pt>
                <c:pt idx="145">
                  <c:v>-44.474766999999702</c:v>
                </c:pt>
                <c:pt idx="146">
                  <c:v>-43.537448999999469</c:v>
                </c:pt>
                <c:pt idx="147">
                  <c:v>-42.600129000002198</c:v>
                </c:pt>
                <c:pt idx="148">
                  <c:v>-41.662852000001294</c:v>
                </c:pt>
                <c:pt idx="149">
                  <c:v>-40.725510000000213</c:v>
                </c:pt>
                <c:pt idx="150">
                  <c:v>-39.788119000000734</c:v>
                </c:pt>
                <c:pt idx="151">
                  <c:v>-38.850746000000072</c:v>
                </c:pt>
                <c:pt idx="152">
                  <c:v>-37.913265000002866</c:v>
                </c:pt>
                <c:pt idx="153">
                  <c:v>-36.975785000002361</c:v>
                </c:pt>
                <c:pt idx="154">
                  <c:v>-36.038287999999739</c:v>
                </c:pt>
                <c:pt idx="155">
                  <c:v>-35.100789000000077</c:v>
                </c:pt>
                <c:pt idx="156">
                  <c:v>-34.163220000002184</c:v>
                </c:pt>
                <c:pt idx="157">
                  <c:v>-33.225690000002942</c:v>
                </c:pt>
                <c:pt idx="158">
                  <c:v>-32.288122000001749</c:v>
                </c:pt>
                <c:pt idx="159">
                  <c:v>-31.350607000000309</c:v>
                </c:pt>
                <c:pt idx="160">
                  <c:v>-30.413101000001916</c:v>
                </c:pt>
                <c:pt idx="161">
                  <c:v>-29.47556700000132</c:v>
                </c:pt>
                <c:pt idx="162">
                  <c:v>-28.538018999999622</c:v>
                </c:pt>
                <c:pt idx="163">
                  <c:v>-27.600528999999369</c:v>
                </c:pt>
                <c:pt idx="164">
                  <c:v>-26.663028999999369</c:v>
                </c:pt>
                <c:pt idx="165">
                  <c:v>-25.725479000000632</c:v>
                </c:pt>
                <c:pt idx="166">
                  <c:v>-24.787957000000461</c:v>
                </c:pt>
                <c:pt idx="167">
                  <c:v>-23.850478000000294</c:v>
                </c:pt>
                <c:pt idx="168">
                  <c:v>-22.912962000002153</c:v>
                </c:pt>
                <c:pt idx="169">
                  <c:v>-21.975553000000218</c:v>
                </c:pt>
                <c:pt idx="170">
                  <c:v>-21.038157000002684</c:v>
                </c:pt>
                <c:pt idx="171">
                  <c:v>-20.100773000001936</c:v>
                </c:pt>
                <c:pt idx="172">
                  <c:v>-19.163338000002113</c:v>
                </c:pt>
                <c:pt idx="173">
                  <c:v>-18.225937999999587</c:v>
                </c:pt>
                <c:pt idx="174">
                  <c:v>-17.288560000000871</c:v>
                </c:pt>
                <c:pt idx="175">
                  <c:v>-16.351169000001391</c:v>
                </c:pt>
                <c:pt idx="176">
                  <c:v>-15.4138039999998</c:v>
                </c:pt>
                <c:pt idx="177">
                  <c:v>-14.476396000001841</c:v>
                </c:pt>
                <c:pt idx="178">
                  <c:v>-13.539014000001771</c:v>
                </c:pt>
                <c:pt idx="179">
                  <c:v>-12.601603999999497</c:v>
                </c:pt>
                <c:pt idx="180">
                  <c:v>-11.664072999999917</c:v>
                </c:pt>
                <c:pt idx="181">
                  <c:v>-10.726651000000857</c:v>
                </c:pt>
                <c:pt idx="182">
                  <c:v>-9.7892380000012054</c:v>
                </c:pt>
                <c:pt idx="183">
                  <c:v>-8.8517310000024736</c:v>
                </c:pt>
                <c:pt idx="184">
                  <c:v>-7.9142610000017157</c:v>
                </c:pt>
                <c:pt idx="185">
                  <c:v>-6.9767710000014631</c:v>
                </c:pt>
                <c:pt idx="186">
                  <c:v>-6.0392030000002705</c:v>
                </c:pt>
                <c:pt idx="187">
                  <c:v>-5.1016640000016196</c:v>
                </c:pt>
                <c:pt idx="188">
                  <c:v>-4.164176000002044</c:v>
                </c:pt>
                <c:pt idx="189">
                  <c:v>-3.2267549999996845</c:v>
                </c:pt>
                <c:pt idx="190">
                  <c:v>-2.2892080000019632</c:v>
                </c:pt>
                <c:pt idx="191">
                  <c:v>-1.351650000000518</c:v>
                </c:pt>
                <c:pt idx="192">
                  <c:v>-0.41416899999967427</c:v>
                </c:pt>
                <c:pt idx="193">
                  <c:v>0.52329399999871384</c:v>
                </c:pt>
                <c:pt idx="194">
                  <c:v>1.4608569999982137</c:v>
                </c:pt>
                <c:pt idx="195">
                  <c:v>2.3982829999986279</c:v>
                </c:pt>
                <c:pt idx="196">
                  <c:v>3.3358149999985471</c:v>
                </c:pt>
                <c:pt idx="197">
                  <c:v>4.2732999999971071</c:v>
                </c:pt>
                <c:pt idx="198">
                  <c:v>5.2108769999977085</c:v>
                </c:pt>
                <c:pt idx="199">
                  <c:v>6.1485949999987497</c:v>
                </c:pt>
                <c:pt idx="200">
                  <c:v>7.0863309999986086</c:v>
                </c:pt>
                <c:pt idx="201">
                  <c:v>8.024078999998892</c:v>
                </c:pt>
                <c:pt idx="202">
                  <c:v>8.9616790000000037</c:v>
                </c:pt>
                <c:pt idx="203">
                  <c:v>9.899184999998397</c:v>
                </c:pt>
                <c:pt idx="204">
                  <c:v>10.836751999999251</c:v>
                </c:pt>
                <c:pt idx="205">
                  <c:v>11.774377999998251</c:v>
                </c:pt>
                <c:pt idx="206">
                  <c:v>12.711985999998433</c:v>
                </c:pt>
                <c:pt idx="207">
                  <c:v>13.649588000000222</c:v>
                </c:pt>
                <c:pt idx="208">
                  <c:v>14.587209999997867</c:v>
                </c:pt>
                <c:pt idx="209">
                  <c:v>15.524789999999484</c:v>
                </c:pt>
                <c:pt idx="210">
                  <c:v>16.462459999998828</c:v>
                </c:pt>
                <c:pt idx="211">
                  <c:v>17.400111999999353</c:v>
                </c:pt>
                <c:pt idx="212">
                  <c:v>18.337846999998874</c:v>
                </c:pt>
                <c:pt idx="213">
                  <c:v>19.275385999997525</c:v>
                </c:pt>
                <c:pt idx="214">
                  <c:v>20.213004999997793</c:v>
                </c:pt>
                <c:pt idx="215">
                  <c:v>21.15071899999748</c:v>
                </c:pt>
                <c:pt idx="216">
                  <c:v>22.088467999998102</c:v>
                </c:pt>
                <c:pt idx="217">
                  <c:v>23.026198999999906</c:v>
                </c:pt>
                <c:pt idx="218">
                  <c:v>23.963865999998234</c:v>
                </c:pt>
                <c:pt idx="219">
                  <c:v>24.901523000000452</c:v>
                </c:pt>
                <c:pt idx="220">
                  <c:v>25.839198999998189</c:v>
                </c:pt>
                <c:pt idx="221">
                  <c:v>26.776867000000493</c:v>
                </c:pt>
                <c:pt idx="222">
                  <c:v>27.714575999998488</c:v>
                </c:pt>
                <c:pt idx="223">
                  <c:v>28.652331999997841</c:v>
                </c:pt>
                <c:pt idx="224">
                  <c:v>29.590121999997791</c:v>
                </c:pt>
                <c:pt idx="225">
                  <c:v>30.527870999998413</c:v>
                </c:pt>
                <c:pt idx="226">
                  <c:v>31.465707999999722</c:v>
                </c:pt>
                <c:pt idx="227">
                  <c:v>32.40353099999993</c:v>
                </c:pt>
                <c:pt idx="228">
                  <c:v>33.341339999999036</c:v>
                </c:pt>
                <c:pt idx="229">
                  <c:v>34.279070000000502</c:v>
                </c:pt>
                <c:pt idx="230">
                  <c:v>35.216867999999522</c:v>
                </c:pt>
                <c:pt idx="231">
                  <c:v>36.154642999998032</c:v>
                </c:pt>
                <c:pt idx="232">
                  <c:v>37.092486999998073</c:v>
                </c:pt>
                <c:pt idx="233">
                  <c:v>38.030395999998291</c:v>
                </c:pt>
                <c:pt idx="234">
                  <c:v>38.968377999997756</c:v>
                </c:pt>
                <c:pt idx="235">
                  <c:v>39.906412000000273</c:v>
                </c:pt>
                <c:pt idx="236">
                  <c:v>40.844443999998475</c:v>
                </c:pt>
                <c:pt idx="237">
                  <c:v>41.78250399999888</c:v>
                </c:pt>
                <c:pt idx="238">
                  <c:v>42.720600000000559</c:v>
                </c:pt>
                <c:pt idx="239">
                  <c:v>43.658629999998084</c:v>
                </c:pt>
                <c:pt idx="240">
                  <c:v>44.596707999997307</c:v>
                </c:pt>
                <c:pt idx="241">
                  <c:v>45.534888999998657</c:v>
                </c:pt>
                <c:pt idx="242">
                  <c:v>46.473211999997147</c:v>
                </c:pt>
                <c:pt idx="243">
                  <c:v>47.411565999998857</c:v>
                </c:pt>
                <c:pt idx="244">
                  <c:v>48.349858999998105</c:v>
                </c:pt>
                <c:pt idx="245">
                  <c:v>49.288115999999718</c:v>
                </c:pt>
                <c:pt idx="246">
                  <c:v>50.226428999998461</c:v>
                </c:pt>
                <c:pt idx="247">
                  <c:v>51.164715999999316</c:v>
                </c:pt>
                <c:pt idx="248">
                  <c:v>52.102932999998302</c:v>
                </c:pt>
                <c:pt idx="249">
                  <c:v>53.041135999999824</c:v>
                </c:pt>
                <c:pt idx="250">
                  <c:v>53.97933600000033</c:v>
                </c:pt>
                <c:pt idx="251">
                  <c:v>54.917559999998048</c:v>
                </c:pt>
                <c:pt idx="252">
                  <c:v>55.855864999997721</c:v>
                </c:pt>
                <c:pt idx="253">
                  <c:v>56.794106999997894</c:v>
                </c:pt>
                <c:pt idx="254">
                  <c:v>57.732404999998835</c:v>
                </c:pt>
                <c:pt idx="255">
                  <c:v>58.670696999997745</c:v>
                </c:pt>
                <c:pt idx="256">
                  <c:v>59.609011000000464</c:v>
                </c:pt>
                <c:pt idx="257">
                  <c:v>60.547379999999976</c:v>
                </c:pt>
                <c:pt idx="258">
                  <c:v>61.485723999998299</c:v>
                </c:pt>
                <c:pt idx="259">
                  <c:v>62.424160999999003</c:v>
                </c:pt>
                <c:pt idx="260">
                  <c:v>63.36255799999708</c:v>
                </c:pt>
                <c:pt idx="261">
                  <c:v>64.301089999997203</c:v>
                </c:pt>
                <c:pt idx="262">
                  <c:v>65.239584999999352</c:v>
                </c:pt>
                <c:pt idx="263">
                  <c:v>66.178100999997696</c:v>
                </c:pt>
                <c:pt idx="264">
                  <c:v>67.116641000000527</c:v>
                </c:pt>
                <c:pt idx="265">
                  <c:v>68.055112999998528</c:v>
                </c:pt>
                <c:pt idx="266">
                  <c:v>68.993650999997044</c:v>
                </c:pt>
                <c:pt idx="267">
                  <c:v>69.932284999998956</c:v>
                </c:pt>
                <c:pt idx="268">
                  <c:v>70.870805999998993</c:v>
                </c:pt>
                <c:pt idx="269">
                  <c:v>71.809382999999798</c:v>
                </c:pt>
                <c:pt idx="270">
                  <c:v>72.747897999997804</c:v>
                </c:pt>
                <c:pt idx="271">
                  <c:v>73.686469000000216</c:v>
                </c:pt>
                <c:pt idx="272">
                  <c:v>74.624934999999823</c:v>
                </c:pt>
                <c:pt idx="273">
                  <c:v>75.563374999997905</c:v>
                </c:pt>
                <c:pt idx="274">
                  <c:v>76.501857999999629</c:v>
                </c:pt>
                <c:pt idx="275">
                  <c:v>77.440353999998479</c:v>
                </c:pt>
                <c:pt idx="276">
                  <c:v>78.378884999998263</c:v>
                </c:pt>
                <c:pt idx="277">
                  <c:v>79.317380000000412</c:v>
                </c:pt>
                <c:pt idx="278">
                  <c:v>80.255949999998847</c:v>
                </c:pt>
                <c:pt idx="279">
                  <c:v>81.194468999998207</c:v>
                </c:pt>
                <c:pt idx="280">
                  <c:v>82.132815999997547</c:v>
                </c:pt>
                <c:pt idx="281">
                  <c:v>83.071263999998337</c:v>
                </c:pt>
                <c:pt idx="282">
                  <c:v>84.009705999997095</c:v>
                </c:pt>
                <c:pt idx="283">
                  <c:v>84.948191999999835</c:v>
                </c:pt>
                <c:pt idx="284">
                  <c:v>85.886610999998084</c:v>
                </c:pt>
                <c:pt idx="285">
                  <c:v>86.825007999999798</c:v>
                </c:pt>
                <c:pt idx="286">
                  <c:v>87.763425999997708</c:v>
                </c:pt>
                <c:pt idx="287">
                  <c:v>88.701892999997654</c:v>
                </c:pt>
                <c:pt idx="288">
                  <c:v>89.640283000000636</c:v>
                </c:pt>
                <c:pt idx="289">
                  <c:v>90.578638999999384</c:v>
                </c:pt>
                <c:pt idx="290">
                  <c:v>91.517040999999153</c:v>
                </c:pt>
                <c:pt idx="291">
                  <c:v>92.455491999997321</c:v>
                </c:pt>
                <c:pt idx="292">
                  <c:v>93.393964999999298</c:v>
                </c:pt>
                <c:pt idx="293">
                  <c:v>94.332495999999082</c:v>
                </c:pt>
                <c:pt idx="294">
                  <c:v>95.270946000000549</c:v>
                </c:pt>
                <c:pt idx="295">
                  <c:v>96.209510999997292</c:v>
                </c:pt>
                <c:pt idx="296">
                  <c:v>97.148160000000644</c:v>
                </c:pt>
                <c:pt idx="297">
                  <c:v>98.086971000000631</c:v>
                </c:pt>
                <c:pt idx="298">
                  <c:v>99.025772999997571</c:v>
                </c:pt>
                <c:pt idx="299">
                  <c:v>99.96450299999924</c:v>
                </c:pt>
                <c:pt idx="300">
                  <c:v>100.90317499999946</c:v>
                </c:pt>
                <c:pt idx="301">
                  <c:v>101.84195999999793</c:v>
                </c:pt>
                <c:pt idx="302">
                  <c:v>102.7806849999979</c:v>
                </c:pt>
                <c:pt idx="303">
                  <c:v>103.7194989999989</c:v>
                </c:pt>
                <c:pt idx="304">
                  <c:v>104.65813599999819</c:v>
                </c:pt>
                <c:pt idx="305">
                  <c:v>105.59684199999901</c:v>
                </c:pt>
                <c:pt idx="306">
                  <c:v>106.53552499999932</c:v>
                </c:pt>
                <c:pt idx="307">
                  <c:v>107.47419199999786</c:v>
                </c:pt>
                <c:pt idx="308">
                  <c:v>108.4128759999985</c:v>
                </c:pt>
                <c:pt idx="309">
                  <c:v>109.35149999999703</c:v>
                </c:pt>
                <c:pt idx="310">
                  <c:v>110.29012899999725</c:v>
                </c:pt>
                <c:pt idx="311">
                  <c:v>111.22868599999856</c:v>
                </c:pt>
                <c:pt idx="312">
                  <c:v>112.16727600000013</c:v>
                </c:pt>
                <c:pt idx="313">
                  <c:v>113.10590699999739</c:v>
                </c:pt>
                <c:pt idx="314">
                  <c:v>114.04450399999769</c:v>
                </c:pt>
                <c:pt idx="315">
                  <c:v>114.98319699999774</c:v>
                </c:pt>
                <c:pt idx="316">
                  <c:v>115.92188600000009</c:v>
                </c:pt>
                <c:pt idx="317">
                  <c:v>116.86051500000031</c:v>
                </c:pt>
                <c:pt idx="318">
                  <c:v>117.79912899999908</c:v>
                </c:pt>
                <c:pt idx="319">
                  <c:v>118.73775899999964</c:v>
                </c:pt>
                <c:pt idx="320">
                  <c:v>119.676360999998</c:v>
                </c:pt>
                <c:pt idx="321">
                  <c:v>120.61493499999779</c:v>
                </c:pt>
                <c:pt idx="322">
                  <c:v>121.55362599999717</c:v>
                </c:pt>
                <c:pt idx="323">
                  <c:v>122.49227099999916</c:v>
                </c:pt>
                <c:pt idx="324">
                  <c:v>123.43096499999956</c:v>
                </c:pt>
                <c:pt idx="325">
                  <c:v>124.36964599999919</c:v>
                </c:pt>
                <c:pt idx="326">
                  <c:v>125.30841099999816</c:v>
                </c:pt>
                <c:pt idx="327">
                  <c:v>126.24710399999822</c:v>
                </c:pt>
                <c:pt idx="328">
                  <c:v>127.18586999999752</c:v>
                </c:pt>
                <c:pt idx="329">
                  <c:v>128.12455699999919</c:v>
                </c:pt>
                <c:pt idx="330">
                  <c:v>129.06320000000051</c:v>
                </c:pt>
                <c:pt idx="331">
                  <c:v>130.00193999999829</c:v>
                </c:pt>
                <c:pt idx="332">
                  <c:v>130.94061499999953</c:v>
                </c:pt>
                <c:pt idx="333">
                  <c:v>131.87923500000034</c:v>
                </c:pt>
                <c:pt idx="334">
                  <c:v>132.81781499999852</c:v>
                </c:pt>
                <c:pt idx="335">
                  <c:v>133.75644199999806</c:v>
                </c:pt>
                <c:pt idx="336">
                  <c:v>134.69514499999786</c:v>
                </c:pt>
                <c:pt idx="337">
                  <c:v>135.63381799999843</c:v>
                </c:pt>
                <c:pt idx="338">
                  <c:v>136.57247899999857</c:v>
                </c:pt>
                <c:pt idx="339">
                  <c:v>137.51109599999836</c:v>
                </c:pt>
                <c:pt idx="340">
                  <c:v>138.44974100000036</c:v>
                </c:pt>
                <c:pt idx="341">
                  <c:v>139.3883679999999</c:v>
                </c:pt>
                <c:pt idx="342">
                  <c:v>140.32692499999757</c:v>
                </c:pt>
                <c:pt idx="343">
                  <c:v>141.26566299999831</c:v>
                </c:pt>
                <c:pt idx="344">
                  <c:v>142.20434699999896</c:v>
                </c:pt>
                <c:pt idx="345">
                  <c:v>143.14299100000062</c:v>
                </c:pt>
                <c:pt idx="346">
                  <c:v>144.08170999999857</c:v>
                </c:pt>
                <c:pt idx="347">
                  <c:v>145.02039599999989</c:v>
                </c:pt>
                <c:pt idx="348">
                  <c:v>145.9590360000002</c:v>
                </c:pt>
                <c:pt idx="349">
                  <c:v>146.89770700000008</c:v>
                </c:pt>
                <c:pt idx="350">
                  <c:v>147.83640799999921</c:v>
                </c:pt>
                <c:pt idx="351">
                  <c:v>148.77497199999925</c:v>
                </c:pt>
                <c:pt idx="352">
                  <c:v>149.71368099999745</c:v>
                </c:pt>
                <c:pt idx="353">
                  <c:v>150.65237599999818</c:v>
                </c:pt>
                <c:pt idx="354">
                  <c:v>151.59103499999765</c:v>
                </c:pt>
                <c:pt idx="355">
                  <c:v>152.5296509999971</c:v>
                </c:pt>
                <c:pt idx="356">
                  <c:v>153.46843499999886</c:v>
                </c:pt>
                <c:pt idx="357">
                  <c:v>154.40723399999843</c:v>
                </c:pt>
                <c:pt idx="358">
                  <c:v>155.34598099999857</c:v>
                </c:pt>
                <c:pt idx="359">
                  <c:v>156.28480399999899</c:v>
                </c:pt>
                <c:pt idx="360">
                  <c:v>157.22355299999981</c:v>
                </c:pt>
                <c:pt idx="361">
                  <c:v>158.16239599999972</c:v>
                </c:pt>
                <c:pt idx="362">
                  <c:v>159.10112899999876</c:v>
                </c:pt>
                <c:pt idx="363">
                  <c:v>160.0399159999979</c:v>
                </c:pt>
                <c:pt idx="364">
                  <c:v>160.97862899999745</c:v>
                </c:pt>
                <c:pt idx="365">
                  <c:v>161.91740500000014</c:v>
                </c:pt>
                <c:pt idx="366">
                  <c:v>162.85617300000013</c:v>
                </c:pt>
                <c:pt idx="367">
                  <c:v>163.79501700000037</c:v>
                </c:pt>
                <c:pt idx="368">
                  <c:v>164.73397099999784</c:v>
                </c:pt>
                <c:pt idx="369">
                  <c:v>165.67300599999726</c:v>
                </c:pt>
                <c:pt idx="370">
                  <c:v>166.61206300000049</c:v>
                </c:pt>
                <c:pt idx="371">
                  <c:v>167.55111699999907</c:v>
                </c:pt>
                <c:pt idx="372">
                  <c:v>168.4900839999973</c:v>
                </c:pt>
                <c:pt idx="373">
                  <c:v>169.42899699999907</c:v>
                </c:pt>
                <c:pt idx="374">
                  <c:v>170.36783499999729</c:v>
                </c:pt>
                <c:pt idx="375">
                  <c:v>171.30678400000033</c:v>
                </c:pt>
                <c:pt idx="376">
                  <c:v>172.24573400000008</c:v>
                </c:pt>
                <c:pt idx="377">
                  <c:v>173.18463999999949</c:v>
                </c:pt>
                <c:pt idx="378">
                  <c:v>174.12344300000041</c:v>
                </c:pt>
                <c:pt idx="379">
                  <c:v>175.06230599999981</c:v>
                </c:pt>
                <c:pt idx="380">
                  <c:v>176.00116599999819</c:v>
                </c:pt>
                <c:pt idx="381">
                  <c:v>176.93999199999962</c:v>
                </c:pt>
                <c:pt idx="382">
                  <c:v>177.87879799999791</c:v>
                </c:pt>
                <c:pt idx="383">
                  <c:v>178.81755200000043</c:v>
                </c:pt>
                <c:pt idx="384">
                  <c:v>179.75621300000057</c:v>
                </c:pt>
                <c:pt idx="385">
                  <c:v>180.69494499999928</c:v>
                </c:pt>
                <c:pt idx="386">
                  <c:v>181.63367599999765</c:v>
                </c:pt>
                <c:pt idx="387">
                  <c:v>182.57244799999899</c:v>
                </c:pt>
                <c:pt idx="388">
                  <c:v>183.51121299999795</c:v>
                </c:pt>
                <c:pt idx="389">
                  <c:v>184.44994899999801</c:v>
                </c:pt>
                <c:pt idx="390">
                  <c:v>185.38873899999817</c:v>
                </c:pt>
                <c:pt idx="391">
                  <c:v>186.32752500000061</c:v>
                </c:pt>
                <c:pt idx="392">
                  <c:v>187.2662399999972</c:v>
                </c:pt>
                <c:pt idx="393">
                  <c:v>188.2050049999998</c:v>
                </c:pt>
                <c:pt idx="394">
                  <c:v>189.14379799999733</c:v>
                </c:pt>
                <c:pt idx="395">
                  <c:v>190.08261199999833</c:v>
                </c:pt>
                <c:pt idx="396">
                  <c:v>191.021467999999</c:v>
                </c:pt>
                <c:pt idx="397">
                  <c:v>191.96032799999739</c:v>
                </c:pt>
                <c:pt idx="398">
                  <c:v>192.89926299999934</c:v>
                </c:pt>
                <c:pt idx="399">
                  <c:v>193.83823800000027</c:v>
                </c:pt>
                <c:pt idx="400">
                  <c:v>194.77724200000011</c:v>
                </c:pt>
                <c:pt idx="401">
                  <c:v>195.71619799999826</c:v>
                </c:pt>
                <c:pt idx="402">
                  <c:v>196.65519700000004</c:v>
                </c:pt>
                <c:pt idx="403">
                  <c:v>197.5941759999987</c:v>
                </c:pt>
                <c:pt idx="404">
                  <c:v>198.53304099999878</c:v>
                </c:pt>
                <c:pt idx="405">
                  <c:v>199.47184999999808</c:v>
                </c:pt>
                <c:pt idx="406">
                  <c:v>200.41077600000062</c:v>
                </c:pt>
                <c:pt idx="407">
                  <c:v>201.34980399999768</c:v>
                </c:pt>
                <c:pt idx="408">
                  <c:v>202.28880199999912</c:v>
                </c:pt>
                <c:pt idx="409">
                  <c:v>203.22782499999812</c:v>
                </c:pt>
                <c:pt idx="410">
                  <c:v>204.1668580000005</c:v>
                </c:pt>
                <c:pt idx="411">
                  <c:v>205.10591899999781</c:v>
                </c:pt>
                <c:pt idx="412">
                  <c:v>206.04497999999876</c:v>
                </c:pt>
                <c:pt idx="413">
                  <c:v>206.98402999999962</c:v>
                </c:pt>
                <c:pt idx="414">
                  <c:v>207.9232239999983</c:v>
                </c:pt>
                <c:pt idx="415">
                  <c:v>208.8622460000006</c:v>
                </c:pt>
                <c:pt idx="416">
                  <c:v>209.80134799999723</c:v>
                </c:pt>
                <c:pt idx="417">
                  <c:v>210.74057299999913</c:v>
                </c:pt>
                <c:pt idx="418">
                  <c:v>211.67960799999855</c:v>
                </c:pt>
                <c:pt idx="419">
                  <c:v>212.61863699999958</c:v>
                </c:pt>
                <c:pt idx="420">
                  <c:v>213.55765299999985</c:v>
                </c:pt>
                <c:pt idx="421">
                  <c:v>214.49676199999885</c:v>
                </c:pt>
                <c:pt idx="422">
                  <c:v>215.43585299999904</c:v>
                </c:pt>
                <c:pt idx="423">
                  <c:v>216.37491799999771</c:v>
                </c:pt>
                <c:pt idx="424">
                  <c:v>217.31400399999984</c:v>
                </c:pt>
                <c:pt idx="425">
                  <c:v>218.25309099999868</c:v>
                </c:pt>
                <c:pt idx="426">
                  <c:v>219.19215500000064</c:v>
                </c:pt>
                <c:pt idx="427">
                  <c:v>220.13125799999762</c:v>
                </c:pt>
                <c:pt idx="428">
                  <c:v>221.07043599999815</c:v>
                </c:pt>
                <c:pt idx="429">
                  <c:v>222.00969899999836</c:v>
                </c:pt>
                <c:pt idx="430">
                  <c:v>222.94891300000018</c:v>
                </c:pt>
                <c:pt idx="431">
                  <c:v>223.88820199999827</c:v>
                </c:pt>
                <c:pt idx="432">
                  <c:v>224.82739399999991</c:v>
                </c:pt>
                <c:pt idx="433">
                  <c:v>224.82739399999991</c:v>
                </c:pt>
              </c:numCache>
            </c:numRef>
          </c:xVal>
          <c:yVal>
            <c:numRef>
              <c:f>'Raw Data'!$F$2:$F$435</c:f>
              <c:numCache>
                <c:formatCode>General</c:formatCode>
                <c:ptCount val="434"/>
                <c:pt idx="0">
                  <c:v>99.362472534179688</c:v>
                </c:pt>
                <c:pt idx="1">
                  <c:v>99.363113403320313</c:v>
                </c:pt>
                <c:pt idx="2">
                  <c:v>99.363624572753906</c:v>
                </c:pt>
                <c:pt idx="3">
                  <c:v>99.363761901855469</c:v>
                </c:pt>
                <c:pt idx="4">
                  <c:v>99.363624572753906</c:v>
                </c:pt>
                <c:pt idx="5">
                  <c:v>99.365219116210938</c:v>
                </c:pt>
                <c:pt idx="6">
                  <c:v>99.365211486816406</c:v>
                </c:pt>
                <c:pt idx="7">
                  <c:v>99.365219116210938</c:v>
                </c:pt>
                <c:pt idx="8">
                  <c:v>99.365989685058594</c:v>
                </c:pt>
                <c:pt idx="9">
                  <c:v>99.366119384765625</c:v>
                </c:pt>
                <c:pt idx="10">
                  <c:v>99.365989685058594</c:v>
                </c:pt>
                <c:pt idx="11">
                  <c:v>99.366455078125</c:v>
                </c:pt>
                <c:pt idx="12">
                  <c:v>99.366546630859375</c:v>
                </c:pt>
                <c:pt idx="13">
                  <c:v>99.367019653320313</c:v>
                </c:pt>
                <c:pt idx="14">
                  <c:v>99.367103576660156</c:v>
                </c:pt>
                <c:pt idx="15">
                  <c:v>99.367523193359375</c:v>
                </c:pt>
                <c:pt idx="16">
                  <c:v>99.368797302246094</c:v>
                </c:pt>
                <c:pt idx="17">
                  <c:v>99.3699951171875</c:v>
                </c:pt>
                <c:pt idx="18">
                  <c:v>99.371231079101563</c:v>
                </c:pt>
                <c:pt idx="19">
                  <c:v>99.372581481933594</c:v>
                </c:pt>
                <c:pt idx="20">
                  <c:v>99.376739501953125</c:v>
                </c:pt>
                <c:pt idx="21">
                  <c:v>99.3798828125</c:v>
                </c:pt>
                <c:pt idx="22">
                  <c:v>99.3798828125</c:v>
                </c:pt>
                <c:pt idx="23">
                  <c:v>99.377059936523438</c:v>
                </c:pt>
                <c:pt idx="24">
                  <c:v>99.374900817871094</c:v>
                </c:pt>
                <c:pt idx="25">
                  <c:v>99.374900817871094</c:v>
                </c:pt>
                <c:pt idx="26">
                  <c:v>99.379226684570313</c:v>
                </c:pt>
                <c:pt idx="27">
                  <c:v>99.392112731933594</c:v>
                </c:pt>
                <c:pt idx="28">
                  <c:v>99.398689270019531</c:v>
                </c:pt>
                <c:pt idx="29">
                  <c:v>99.406013488769531</c:v>
                </c:pt>
                <c:pt idx="30">
                  <c:v>99.406013488769531</c:v>
                </c:pt>
                <c:pt idx="31">
                  <c:v>99.405471801757813</c:v>
                </c:pt>
                <c:pt idx="32">
                  <c:v>99.396926879882813</c:v>
                </c:pt>
                <c:pt idx="33">
                  <c:v>99.394363403320313</c:v>
                </c:pt>
                <c:pt idx="34">
                  <c:v>99.394363403320313</c:v>
                </c:pt>
                <c:pt idx="35">
                  <c:v>99.397590637207031</c:v>
                </c:pt>
                <c:pt idx="36">
                  <c:v>99.397590637207031</c:v>
                </c:pt>
                <c:pt idx="37">
                  <c:v>99.393882751464844</c:v>
                </c:pt>
                <c:pt idx="38">
                  <c:v>99.391525268554688</c:v>
                </c:pt>
                <c:pt idx="39">
                  <c:v>99.388160705566406</c:v>
                </c:pt>
                <c:pt idx="40">
                  <c:v>99.378883361816406</c:v>
                </c:pt>
                <c:pt idx="41">
                  <c:v>99.377998352050781</c:v>
                </c:pt>
                <c:pt idx="42">
                  <c:v>99.378883361816406</c:v>
                </c:pt>
                <c:pt idx="43">
                  <c:v>99.380859375</c:v>
                </c:pt>
                <c:pt idx="44">
                  <c:v>99.384445190429688</c:v>
                </c:pt>
                <c:pt idx="45">
                  <c:v>99.384445190429688</c:v>
                </c:pt>
                <c:pt idx="46">
                  <c:v>99.383567810058594</c:v>
                </c:pt>
                <c:pt idx="47">
                  <c:v>99.383567810058594</c:v>
                </c:pt>
                <c:pt idx="48">
                  <c:v>99.383110046386719</c:v>
                </c:pt>
                <c:pt idx="49">
                  <c:v>99.382240295410156</c:v>
                </c:pt>
                <c:pt idx="50">
                  <c:v>99.38140869140625</c:v>
                </c:pt>
                <c:pt idx="51">
                  <c:v>99.381080627441406</c:v>
                </c:pt>
                <c:pt idx="52">
                  <c:v>99.380813598632813</c:v>
                </c:pt>
                <c:pt idx="53">
                  <c:v>99.374267578125</c:v>
                </c:pt>
                <c:pt idx="54">
                  <c:v>99.374267578125</c:v>
                </c:pt>
                <c:pt idx="55">
                  <c:v>99.37432861328125</c:v>
                </c:pt>
                <c:pt idx="56">
                  <c:v>99.374481201171875</c:v>
                </c:pt>
                <c:pt idx="57">
                  <c:v>99.374595642089844</c:v>
                </c:pt>
                <c:pt idx="58">
                  <c:v>99.378623962402344</c:v>
                </c:pt>
                <c:pt idx="59">
                  <c:v>99.386764526367188</c:v>
                </c:pt>
                <c:pt idx="60">
                  <c:v>99.392341613769531</c:v>
                </c:pt>
                <c:pt idx="61">
                  <c:v>99.393722534179688</c:v>
                </c:pt>
                <c:pt idx="62">
                  <c:v>99.393722534179688</c:v>
                </c:pt>
                <c:pt idx="63">
                  <c:v>99.392913818359375</c:v>
                </c:pt>
                <c:pt idx="64">
                  <c:v>99.388328552246094</c:v>
                </c:pt>
                <c:pt idx="65">
                  <c:v>99.388328552246094</c:v>
                </c:pt>
                <c:pt idx="66">
                  <c:v>99.3914794921875</c:v>
                </c:pt>
                <c:pt idx="67">
                  <c:v>99.397026062011719</c:v>
                </c:pt>
                <c:pt idx="68">
                  <c:v>99.401496887207031</c:v>
                </c:pt>
                <c:pt idx="69">
                  <c:v>99.401496887207031</c:v>
                </c:pt>
                <c:pt idx="70">
                  <c:v>99.403579711914063</c:v>
                </c:pt>
                <c:pt idx="71">
                  <c:v>99.403579711914063</c:v>
                </c:pt>
                <c:pt idx="72">
                  <c:v>99.40850830078125</c:v>
                </c:pt>
                <c:pt idx="73">
                  <c:v>99.410499572753906</c:v>
                </c:pt>
                <c:pt idx="74">
                  <c:v>99.417060852050781</c:v>
                </c:pt>
                <c:pt idx="75">
                  <c:v>99.417060852050781</c:v>
                </c:pt>
                <c:pt idx="76">
                  <c:v>99.416595458984375</c:v>
                </c:pt>
                <c:pt idx="77">
                  <c:v>99.412582397460938</c:v>
                </c:pt>
                <c:pt idx="78">
                  <c:v>99.40594482421875</c:v>
                </c:pt>
                <c:pt idx="79">
                  <c:v>99.401374816894531</c:v>
                </c:pt>
                <c:pt idx="80">
                  <c:v>99.395927429199219</c:v>
                </c:pt>
                <c:pt idx="81">
                  <c:v>99.395301818847656</c:v>
                </c:pt>
                <c:pt idx="82">
                  <c:v>99.395301818847656</c:v>
                </c:pt>
                <c:pt idx="83">
                  <c:v>99.395271301269531</c:v>
                </c:pt>
                <c:pt idx="84">
                  <c:v>99.395233154296875</c:v>
                </c:pt>
                <c:pt idx="85">
                  <c:v>99.395233154296875</c:v>
                </c:pt>
                <c:pt idx="86">
                  <c:v>99.395256042480469</c:v>
                </c:pt>
                <c:pt idx="87">
                  <c:v>99.39532470703125</c:v>
                </c:pt>
                <c:pt idx="88">
                  <c:v>99.395599365234375</c:v>
                </c:pt>
                <c:pt idx="89">
                  <c:v>99.396041870117188</c:v>
                </c:pt>
                <c:pt idx="90">
                  <c:v>99.396446228027344</c:v>
                </c:pt>
                <c:pt idx="91">
                  <c:v>99.396934509277344</c:v>
                </c:pt>
                <c:pt idx="92">
                  <c:v>99.397438049316406</c:v>
                </c:pt>
                <c:pt idx="93">
                  <c:v>99.397720336914063</c:v>
                </c:pt>
                <c:pt idx="94">
                  <c:v>99.400459289550781</c:v>
                </c:pt>
                <c:pt idx="95">
                  <c:v>99.402839660644531</c:v>
                </c:pt>
                <c:pt idx="96">
                  <c:v>99.404975891113281</c:v>
                </c:pt>
                <c:pt idx="97">
                  <c:v>99.405517578125</c:v>
                </c:pt>
                <c:pt idx="98">
                  <c:v>99.404975891113281</c:v>
                </c:pt>
                <c:pt idx="99">
                  <c:v>99.405517578125</c:v>
                </c:pt>
                <c:pt idx="100">
                  <c:v>99.411430358886719</c:v>
                </c:pt>
                <c:pt idx="101">
                  <c:v>99.415336608886719</c:v>
                </c:pt>
                <c:pt idx="102">
                  <c:v>99.418769836425781</c:v>
                </c:pt>
                <c:pt idx="103">
                  <c:v>99.422134399414063</c:v>
                </c:pt>
                <c:pt idx="104">
                  <c:v>99.435165405273438</c:v>
                </c:pt>
                <c:pt idx="105">
                  <c:v>99.435287475585938</c:v>
                </c:pt>
                <c:pt idx="106">
                  <c:v>99.442741394042969</c:v>
                </c:pt>
                <c:pt idx="107">
                  <c:v>99.452934265136719</c:v>
                </c:pt>
                <c:pt idx="108">
                  <c:v>99.452934265136719</c:v>
                </c:pt>
                <c:pt idx="109">
                  <c:v>99.445755004882813</c:v>
                </c:pt>
                <c:pt idx="110">
                  <c:v>99.435531616210938</c:v>
                </c:pt>
                <c:pt idx="111">
                  <c:v>99.421043395996094</c:v>
                </c:pt>
                <c:pt idx="112">
                  <c:v>99.40789794921875</c:v>
                </c:pt>
                <c:pt idx="113">
                  <c:v>99.405876159667969</c:v>
                </c:pt>
                <c:pt idx="114">
                  <c:v>99.404266357421875</c:v>
                </c:pt>
                <c:pt idx="115">
                  <c:v>99.404266357421875</c:v>
                </c:pt>
                <c:pt idx="116">
                  <c:v>99.420639038085938</c:v>
                </c:pt>
                <c:pt idx="117">
                  <c:v>99.434127807617188</c:v>
                </c:pt>
                <c:pt idx="118">
                  <c:v>99.457069396972656</c:v>
                </c:pt>
                <c:pt idx="119">
                  <c:v>99.475135803222656</c:v>
                </c:pt>
                <c:pt idx="120">
                  <c:v>99.490036010742188</c:v>
                </c:pt>
                <c:pt idx="121">
                  <c:v>99.491302490234375</c:v>
                </c:pt>
                <c:pt idx="122">
                  <c:v>99.491302490234375</c:v>
                </c:pt>
                <c:pt idx="123">
                  <c:v>99.477386474609375</c:v>
                </c:pt>
                <c:pt idx="124">
                  <c:v>99.458534240722656</c:v>
                </c:pt>
                <c:pt idx="125">
                  <c:v>99.437767028808594</c:v>
                </c:pt>
                <c:pt idx="126">
                  <c:v>99.418319702148438</c:v>
                </c:pt>
                <c:pt idx="127">
                  <c:v>99.400360107421875</c:v>
                </c:pt>
                <c:pt idx="128">
                  <c:v>99.386161804199219</c:v>
                </c:pt>
                <c:pt idx="129">
                  <c:v>99.383598327636719</c:v>
                </c:pt>
                <c:pt idx="130">
                  <c:v>99.383598327636719</c:v>
                </c:pt>
                <c:pt idx="131">
                  <c:v>99.383834838867188</c:v>
                </c:pt>
                <c:pt idx="132">
                  <c:v>99.384185791015625</c:v>
                </c:pt>
                <c:pt idx="133">
                  <c:v>99.384498596191406</c:v>
                </c:pt>
                <c:pt idx="134">
                  <c:v>99.384696960449219</c:v>
                </c:pt>
                <c:pt idx="135">
                  <c:v>99.384902954101563</c:v>
                </c:pt>
                <c:pt idx="136">
                  <c:v>99.384941101074219</c:v>
                </c:pt>
                <c:pt idx="137">
                  <c:v>99.384941101074219</c:v>
                </c:pt>
                <c:pt idx="138">
                  <c:v>99.384872436523438</c:v>
                </c:pt>
                <c:pt idx="139">
                  <c:v>99.384872436523438</c:v>
                </c:pt>
                <c:pt idx="140">
                  <c:v>99.386520385742188</c:v>
                </c:pt>
                <c:pt idx="141">
                  <c:v>99.390998840332031</c:v>
                </c:pt>
                <c:pt idx="142">
                  <c:v>99.396492004394531</c:v>
                </c:pt>
                <c:pt idx="143">
                  <c:v>99.404914855957031</c:v>
                </c:pt>
                <c:pt idx="144">
                  <c:v>99.410133361816406</c:v>
                </c:pt>
                <c:pt idx="145">
                  <c:v>99.412399291992188</c:v>
                </c:pt>
                <c:pt idx="146">
                  <c:v>99.412399291992188</c:v>
                </c:pt>
                <c:pt idx="147">
                  <c:v>99.41058349609375</c:v>
                </c:pt>
                <c:pt idx="148">
                  <c:v>99.41058349609375</c:v>
                </c:pt>
                <c:pt idx="149">
                  <c:v>99.412055969238281</c:v>
                </c:pt>
                <c:pt idx="150">
                  <c:v>99.417488098144531</c:v>
                </c:pt>
                <c:pt idx="151">
                  <c:v>99.420822143554688</c:v>
                </c:pt>
                <c:pt idx="152">
                  <c:v>99.420822143554688</c:v>
                </c:pt>
                <c:pt idx="153">
                  <c:v>99.420211791992188</c:v>
                </c:pt>
                <c:pt idx="154">
                  <c:v>99.411598205566406</c:v>
                </c:pt>
                <c:pt idx="155">
                  <c:v>99.404144287109375</c:v>
                </c:pt>
                <c:pt idx="156">
                  <c:v>99.397476196289063</c:v>
                </c:pt>
                <c:pt idx="157">
                  <c:v>99.397476196289063</c:v>
                </c:pt>
                <c:pt idx="158">
                  <c:v>99.398101806640625</c:v>
                </c:pt>
                <c:pt idx="159">
                  <c:v>99.39862060546875</c:v>
                </c:pt>
                <c:pt idx="160">
                  <c:v>99.398918151855469</c:v>
                </c:pt>
                <c:pt idx="161">
                  <c:v>99.398918151855469</c:v>
                </c:pt>
                <c:pt idx="162">
                  <c:v>99.398902893066406</c:v>
                </c:pt>
                <c:pt idx="163">
                  <c:v>99.398704528808594</c:v>
                </c:pt>
                <c:pt idx="164">
                  <c:v>99.398651123046875</c:v>
                </c:pt>
                <c:pt idx="165">
                  <c:v>99.398521423339844</c:v>
                </c:pt>
                <c:pt idx="166">
                  <c:v>99.398414611816406</c:v>
                </c:pt>
                <c:pt idx="167">
                  <c:v>99.398345947265625</c:v>
                </c:pt>
                <c:pt idx="168">
                  <c:v>99.398223876953125</c:v>
                </c:pt>
                <c:pt idx="169">
                  <c:v>99.398200988769531</c:v>
                </c:pt>
                <c:pt idx="170">
                  <c:v>99.398162841796875</c:v>
                </c:pt>
                <c:pt idx="171">
                  <c:v>99.398162841796875</c:v>
                </c:pt>
                <c:pt idx="172">
                  <c:v>99.398162841796875</c:v>
                </c:pt>
                <c:pt idx="173">
                  <c:v>99.398162841796875</c:v>
                </c:pt>
                <c:pt idx="174">
                  <c:v>99.397926330566406</c:v>
                </c:pt>
                <c:pt idx="175">
                  <c:v>99.397697448730469</c:v>
                </c:pt>
                <c:pt idx="176">
                  <c:v>99.397567749023438</c:v>
                </c:pt>
                <c:pt idx="177">
                  <c:v>99.397415161132813</c:v>
                </c:pt>
                <c:pt idx="178">
                  <c:v>99.397308349609375</c:v>
                </c:pt>
                <c:pt idx="179">
                  <c:v>99.397293090820313</c:v>
                </c:pt>
                <c:pt idx="180">
                  <c:v>99.396705627441406</c:v>
                </c:pt>
                <c:pt idx="181">
                  <c:v>99.396194458007813</c:v>
                </c:pt>
                <c:pt idx="182">
                  <c:v>99.396194458007813</c:v>
                </c:pt>
                <c:pt idx="183">
                  <c:v>99.396690368652344</c:v>
                </c:pt>
                <c:pt idx="184">
                  <c:v>99.397308349609375</c:v>
                </c:pt>
                <c:pt idx="185">
                  <c:v>99.398269653320313</c:v>
                </c:pt>
                <c:pt idx="186">
                  <c:v>99.399421691894531</c:v>
                </c:pt>
                <c:pt idx="187">
                  <c:v>99.40008544921875</c:v>
                </c:pt>
                <c:pt idx="188">
                  <c:v>99.40008544921875</c:v>
                </c:pt>
                <c:pt idx="189">
                  <c:v>99.400169372558594</c:v>
                </c:pt>
                <c:pt idx="190">
                  <c:v>99.400215148925781</c:v>
                </c:pt>
                <c:pt idx="191">
                  <c:v>99.400215148925781</c:v>
                </c:pt>
                <c:pt idx="192">
                  <c:v>99.400123596191406</c:v>
                </c:pt>
                <c:pt idx="193">
                  <c:v>99.400123596191406</c:v>
                </c:pt>
                <c:pt idx="194">
                  <c:v>99.400520324707031</c:v>
                </c:pt>
                <c:pt idx="195">
                  <c:v>99.401107788085938</c:v>
                </c:pt>
                <c:pt idx="196">
                  <c:v>99.402015686035156</c:v>
                </c:pt>
                <c:pt idx="197">
                  <c:v>99.403236389160156</c:v>
                </c:pt>
                <c:pt idx="198">
                  <c:v>99.405052185058594</c:v>
                </c:pt>
                <c:pt idx="199">
                  <c:v>99.406272888183594</c:v>
                </c:pt>
                <c:pt idx="200">
                  <c:v>99.408500671386719</c:v>
                </c:pt>
                <c:pt idx="201">
                  <c:v>99.412178039550781</c:v>
                </c:pt>
                <c:pt idx="202">
                  <c:v>99.415191650390625</c:v>
                </c:pt>
                <c:pt idx="203">
                  <c:v>99.417327880859375</c:v>
                </c:pt>
                <c:pt idx="204">
                  <c:v>99.419479370117188</c:v>
                </c:pt>
                <c:pt idx="205">
                  <c:v>99.419898986816406</c:v>
                </c:pt>
                <c:pt idx="206">
                  <c:v>99.419898986816406</c:v>
                </c:pt>
                <c:pt idx="207">
                  <c:v>99.41925048828125</c:v>
                </c:pt>
                <c:pt idx="208">
                  <c:v>99.419136047363281</c:v>
                </c:pt>
                <c:pt idx="209">
                  <c:v>99.419136047363281</c:v>
                </c:pt>
                <c:pt idx="210">
                  <c:v>99.4197998046875</c:v>
                </c:pt>
                <c:pt idx="211">
                  <c:v>99.4205322265625</c:v>
                </c:pt>
                <c:pt idx="212">
                  <c:v>99.42169189453125</c:v>
                </c:pt>
                <c:pt idx="213">
                  <c:v>99.423072814941406</c:v>
                </c:pt>
                <c:pt idx="214">
                  <c:v>99.424179077148438</c:v>
                </c:pt>
                <c:pt idx="215">
                  <c:v>99.425003051757813</c:v>
                </c:pt>
                <c:pt idx="216">
                  <c:v>99.425895690917969</c:v>
                </c:pt>
                <c:pt idx="217">
                  <c:v>99.426971435546875</c:v>
                </c:pt>
                <c:pt idx="218">
                  <c:v>99.42791748046875</c:v>
                </c:pt>
                <c:pt idx="219">
                  <c:v>99.428642272949219</c:v>
                </c:pt>
                <c:pt idx="220">
                  <c:v>99.429367065429688</c:v>
                </c:pt>
                <c:pt idx="221">
                  <c:v>99.429969787597656</c:v>
                </c:pt>
                <c:pt idx="222">
                  <c:v>99.434638977050781</c:v>
                </c:pt>
                <c:pt idx="223">
                  <c:v>99.487213134765625</c:v>
                </c:pt>
                <c:pt idx="224">
                  <c:v>99.629104614257813</c:v>
                </c:pt>
                <c:pt idx="225">
                  <c:v>99.849029541015625</c:v>
                </c:pt>
                <c:pt idx="226">
                  <c:v>100.11173248291016</c:v>
                </c:pt>
                <c:pt idx="227">
                  <c:v>100.41661834716797</c:v>
                </c:pt>
                <c:pt idx="228">
                  <c:v>100.69178771972656</c:v>
                </c:pt>
                <c:pt idx="229">
                  <c:v>100.87113952636719</c:v>
                </c:pt>
                <c:pt idx="230">
                  <c:v>100.96913909912109</c:v>
                </c:pt>
                <c:pt idx="231">
                  <c:v>101.05406188964844</c:v>
                </c:pt>
                <c:pt idx="232">
                  <c:v>101.13200378417969</c:v>
                </c:pt>
                <c:pt idx="233">
                  <c:v>101.21647644042969</c:v>
                </c:pt>
                <c:pt idx="234">
                  <c:v>101.31094360351563</c:v>
                </c:pt>
                <c:pt idx="235">
                  <c:v>101.39688110351563</c:v>
                </c:pt>
                <c:pt idx="236">
                  <c:v>101.46318054199219</c:v>
                </c:pt>
                <c:pt idx="237">
                  <c:v>101.49301147460938</c:v>
                </c:pt>
                <c:pt idx="238">
                  <c:v>101.499755859375</c:v>
                </c:pt>
                <c:pt idx="239">
                  <c:v>101.50492858886719</c:v>
                </c:pt>
                <c:pt idx="240">
                  <c:v>101.51549530029297</c:v>
                </c:pt>
                <c:pt idx="241">
                  <c:v>101.52588653564453</c:v>
                </c:pt>
                <c:pt idx="242">
                  <c:v>101.52859497070313</c:v>
                </c:pt>
                <c:pt idx="243">
                  <c:v>101.53205108642578</c:v>
                </c:pt>
                <c:pt idx="244">
                  <c:v>101.535888671875</c:v>
                </c:pt>
                <c:pt idx="245">
                  <c:v>101.535888671875</c:v>
                </c:pt>
                <c:pt idx="246">
                  <c:v>101.53543090820313</c:v>
                </c:pt>
                <c:pt idx="247">
                  <c:v>101.53330993652344</c:v>
                </c:pt>
                <c:pt idx="248">
                  <c:v>101.53281402587891</c:v>
                </c:pt>
                <c:pt idx="249">
                  <c:v>101.53330993652344</c:v>
                </c:pt>
                <c:pt idx="250">
                  <c:v>101.54092407226563</c:v>
                </c:pt>
                <c:pt idx="251">
                  <c:v>101.54813385009766</c:v>
                </c:pt>
                <c:pt idx="252">
                  <c:v>101.55701446533203</c:v>
                </c:pt>
                <c:pt idx="253">
                  <c:v>101.56171417236328</c:v>
                </c:pt>
                <c:pt idx="254">
                  <c:v>101.62830352783203</c:v>
                </c:pt>
                <c:pt idx="255">
                  <c:v>101.84400177001953</c:v>
                </c:pt>
                <c:pt idx="256">
                  <c:v>102.20571899414063</c:v>
                </c:pt>
                <c:pt idx="257">
                  <c:v>102.57791900634766</c:v>
                </c:pt>
                <c:pt idx="258">
                  <c:v>102.95951843261719</c:v>
                </c:pt>
                <c:pt idx="259">
                  <c:v>103.28054046630859</c:v>
                </c:pt>
                <c:pt idx="260">
                  <c:v>103.46348571777344</c:v>
                </c:pt>
                <c:pt idx="261">
                  <c:v>103.48028564453125</c:v>
                </c:pt>
                <c:pt idx="262">
                  <c:v>103.48028564453125</c:v>
                </c:pt>
                <c:pt idx="263">
                  <c:v>103.47615051269531</c:v>
                </c:pt>
                <c:pt idx="264">
                  <c:v>103.47563934326172</c:v>
                </c:pt>
                <c:pt idx="265">
                  <c:v>103.47460174560547</c:v>
                </c:pt>
                <c:pt idx="266">
                  <c:v>103.47460174560547</c:v>
                </c:pt>
                <c:pt idx="267">
                  <c:v>103.47950744628906</c:v>
                </c:pt>
                <c:pt idx="268">
                  <c:v>103.58390808105469</c:v>
                </c:pt>
                <c:pt idx="269">
                  <c:v>103.90164184570313</c:v>
                </c:pt>
                <c:pt idx="270">
                  <c:v>104.27580261230469</c:v>
                </c:pt>
                <c:pt idx="271">
                  <c:v>104.64389801025391</c:v>
                </c:pt>
                <c:pt idx="272">
                  <c:v>105.01039886474609</c:v>
                </c:pt>
                <c:pt idx="273">
                  <c:v>105.30455017089844</c:v>
                </c:pt>
                <c:pt idx="274">
                  <c:v>105.38713073730469</c:v>
                </c:pt>
                <c:pt idx="275">
                  <c:v>105.39081573486328</c:v>
                </c:pt>
                <c:pt idx="276">
                  <c:v>105.39987182617188</c:v>
                </c:pt>
                <c:pt idx="277">
                  <c:v>105.40705871582031</c:v>
                </c:pt>
                <c:pt idx="278">
                  <c:v>105.40835571289063</c:v>
                </c:pt>
                <c:pt idx="279">
                  <c:v>105.41268920898438</c:v>
                </c:pt>
                <c:pt idx="280">
                  <c:v>105.42945861816406</c:v>
                </c:pt>
                <c:pt idx="281">
                  <c:v>105.55213165283203</c:v>
                </c:pt>
                <c:pt idx="282">
                  <c:v>105.81583404541016</c:v>
                </c:pt>
                <c:pt idx="283">
                  <c:v>106.1566162109375</c:v>
                </c:pt>
                <c:pt idx="284">
                  <c:v>106.52682495117188</c:v>
                </c:pt>
                <c:pt idx="285">
                  <c:v>106.88643646240234</c:v>
                </c:pt>
                <c:pt idx="286">
                  <c:v>107.15816497802734</c:v>
                </c:pt>
                <c:pt idx="287">
                  <c:v>107.29091644287109</c:v>
                </c:pt>
                <c:pt idx="288">
                  <c:v>107.33525085449219</c:v>
                </c:pt>
                <c:pt idx="289">
                  <c:v>107.33760833740234</c:v>
                </c:pt>
                <c:pt idx="290">
                  <c:v>107.33890533447266</c:v>
                </c:pt>
                <c:pt idx="291">
                  <c:v>107.33890533447266</c:v>
                </c:pt>
                <c:pt idx="292">
                  <c:v>107.33617401123047</c:v>
                </c:pt>
                <c:pt idx="293">
                  <c:v>107.33617401123047</c:v>
                </c:pt>
                <c:pt idx="294">
                  <c:v>107.34070587158203</c:v>
                </c:pt>
                <c:pt idx="295">
                  <c:v>107.34975433349609</c:v>
                </c:pt>
                <c:pt idx="296">
                  <c:v>107.35276031494141</c:v>
                </c:pt>
                <c:pt idx="297">
                  <c:v>107.35551452636719</c:v>
                </c:pt>
                <c:pt idx="298">
                  <c:v>107.35809326171875</c:v>
                </c:pt>
                <c:pt idx="299">
                  <c:v>107.35809326171875</c:v>
                </c:pt>
                <c:pt idx="300">
                  <c:v>107.35866546630859</c:v>
                </c:pt>
                <c:pt idx="301">
                  <c:v>107.35697937011719</c:v>
                </c:pt>
                <c:pt idx="302">
                  <c:v>107.35453796386719</c:v>
                </c:pt>
                <c:pt idx="303">
                  <c:v>107.26589965820313</c:v>
                </c:pt>
                <c:pt idx="304">
                  <c:v>106.97960662841797</c:v>
                </c:pt>
                <c:pt idx="305">
                  <c:v>106.60499572753906</c:v>
                </c:pt>
                <c:pt idx="306">
                  <c:v>106.22024536132813</c:v>
                </c:pt>
                <c:pt idx="307">
                  <c:v>105.83975219726563</c:v>
                </c:pt>
                <c:pt idx="308">
                  <c:v>105.52814483642578</c:v>
                </c:pt>
                <c:pt idx="309">
                  <c:v>105.41579437255859</c:v>
                </c:pt>
                <c:pt idx="310">
                  <c:v>105.41279602050781</c:v>
                </c:pt>
                <c:pt idx="311">
                  <c:v>105.41279602050781</c:v>
                </c:pt>
                <c:pt idx="312">
                  <c:v>105.41279602050781</c:v>
                </c:pt>
                <c:pt idx="313">
                  <c:v>105.41004180908203</c:v>
                </c:pt>
                <c:pt idx="314">
                  <c:v>105.40193176269531</c:v>
                </c:pt>
                <c:pt idx="315">
                  <c:v>105.39564514160156</c:v>
                </c:pt>
                <c:pt idx="316">
                  <c:v>105.39128112792969</c:v>
                </c:pt>
                <c:pt idx="317">
                  <c:v>105.38834381103516</c:v>
                </c:pt>
                <c:pt idx="318">
                  <c:v>105.38611602783203</c:v>
                </c:pt>
                <c:pt idx="319">
                  <c:v>105.38038635253906</c:v>
                </c:pt>
                <c:pt idx="320">
                  <c:v>105.27655029296875</c:v>
                </c:pt>
                <c:pt idx="321">
                  <c:v>104.91727447509766</c:v>
                </c:pt>
                <c:pt idx="322">
                  <c:v>104.45924377441406</c:v>
                </c:pt>
                <c:pt idx="323">
                  <c:v>103.92149353027344</c:v>
                </c:pt>
                <c:pt idx="324">
                  <c:v>103.37200927734375</c:v>
                </c:pt>
                <c:pt idx="325">
                  <c:v>103.02597045898438</c:v>
                </c:pt>
                <c:pt idx="326">
                  <c:v>103.02597045898438</c:v>
                </c:pt>
                <c:pt idx="327">
                  <c:v>103.03276062011719</c:v>
                </c:pt>
                <c:pt idx="328">
                  <c:v>103.17630767822266</c:v>
                </c:pt>
                <c:pt idx="329">
                  <c:v>103.35249328613281</c:v>
                </c:pt>
                <c:pt idx="330">
                  <c:v>103.41743469238281</c:v>
                </c:pt>
                <c:pt idx="331">
                  <c:v>103.42365264892578</c:v>
                </c:pt>
                <c:pt idx="332">
                  <c:v>103.43153381347656</c:v>
                </c:pt>
                <c:pt idx="333">
                  <c:v>103.43358612060547</c:v>
                </c:pt>
                <c:pt idx="334">
                  <c:v>103.43454742431641</c:v>
                </c:pt>
                <c:pt idx="335">
                  <c:v>103.43461608886719</c:v>
                </c:pt>
                <c:pt idx="336">
                  <c:v>103.43571472167969</c:v>
                </c:pt>
                <c:pt idx="337">
                  <c:v>103.43461608886719</c:v>
                </c:pt>
                <c:pt idx="338">
                  <c:v>103.43386840820313</c:v>
                </c:pt>
                <c:pt idx="339">
                  <c:v>103.37558746337891</c:v>
                </c:pt>
                <c:pt idx="340">
                  <c:v>103.18830871582031</c:v>
                </c:pt>
                <c:pt idx="341">
                  <c:v>102.88512420654297</c:v>
                </c:pt>
                <c:pt idx="342">
                  <c:v>102.51522827148438</c:v>
                </c:pt>
                <c:pt idx="343">
                  <c:v>102.14716339111328</c:v>
                </c:pt>
                <c:pt idx="344">
                  <c:v>101.81935119628906</c:v>
                </c:pt>
                <c:pt idx="345">
                  <c:v>101.61236572265625</c:v>
                </c:pt>
                <c:pt idx="346">
                  <c:v>101.52655792236328</c:v>
                </c:pt>
                <c:pt idx="347">
                  <c:v>101.51155090332031</c:v>
                </c:pt>
                <c:pt idx="348">
                  <c:v>101.50342559814453</c:v>
                </c:pt>
                <c:pt idx="349">
                  <c:v>101.50228118896484</c:v>
                </c:pt>
                <c:pt idx="350">
                  <c:v>101.49727630615234</c:v>
                </c:pt>
                <c:pt idx="351">
                  <c:v>101.49610900878906</c:v>
                </c:pt>
                <c:pt idx="352">
                  <c:v>101.49610900878906</c:v>
                </c:pt>
                <c:pt idx="353">
                  <c:v>101.49610900878906</c:v>
                </c:pt>
                <c:pt idx="354">
                  <c:v>101.49497222900391</c:v>
                </c:pt>
                <c:pt idx="355">
                  <c:v>101.46905517578125</c:v>
                </c:pt>
                <c:pt idx="356">
                  <c:v>101.20535278320313</c:v>
                </c:pt>
                <c:pt idx="357">
                  <c:v>100.80535125732422</c:v>
                </c:pt>
                <c:pt idx="358">
                  <c:v>100.39652252197266</c:v>
                </c:pt>
                <c:pt idx="359">
                  <c:v>99.992179870605469</c:v>
                </c:pt>
                <c:pt idx="360">
                  <c:v>99.608299255371094</c:v>
                </c:pt>
                <c:pt idx="361">
                  <c:v>99.434806823730469</c:v>
                </c:pt>
                <c:pt idx="362">
                  <c:v>99.424690246582031</c:v>
                </c:pt>
                <c:pt idx="363">
                  <c:v>99.423759460449219</c:v>
                </c:pt>
                <c:pt idx="364">
                  <c:v>99.423759460449219</c:v>
                </c:pt>
                <c:pt idx="365">
                  <c:v>99.417518615722656</c:v>
                </c:pt>
                <c:pt idx="366">
                  <c:v>99.413742065429688</c:v>
                </c:pt>
                <c:pt idx="367">
                  <c:v>99.411575317382813</c:v>
                </c:pt>
                <c:pt idx="368">
                  <c:v>99.408172607421875</c:v>
                </c:pt>
                <c:pt idx="369">
                  <c:v>99.405899047851563</c:v>
                </c:pt>
                <c:pt idx="370">
                  <c:v>99.404273986816406</c:v>
                </c:pt>
                <c:pt idx="371">
                  <c:v>99.404273986816406</c:v>
                </c:pt>
                <c:pt idx="372">
                  <c:v>99.404335021972656</c:v>
                </c:pt>
                <c:pt idx="373">
                  <c:v>99.40997314453125</c:v>
                </c:pt>
                <c:pt idx="374">
                  <c:v>99.414176940917969</c:v>
                </c:pt>
                <c:pt idx="375">
                  <c:v>99.424530029296875</c:v>
                </c:pt>
                <c:pt idx="376">
                  <c:v>99.431808471679688</c:v>
                </c:pt>
                <c:pt idx="377">
                  <c:v>99.431808471679688</c:v>
                </c:pt>
                <c:pt idx="378">
                  <c:v>99.429855346679688</c:v>
                </c:pt>
                <c:pt idx="379">
                  <c:v>99.427986145019531</c:v>
                </c:pt>
                <c:pt idx="380">
                  <c:v>99.421470642089844</c:v>
                </c:pt>
                <c:pt idx="381">
                  <c:v>99.419235229492188</c:v>
                </c:pt>
                <c:pt idx="382">
                  <c:v>99.416000366210938</c:v>
                </c:pt>
                <c:pt idx="383">
                  <c:v>99.415809631347656</c:v>
                </c:pt>
                <c:pt idx="384">
                  <c:v>99.413955688476563</c:v>
                </c:pt>
                <c:pt idx="385">
                  <c:v>99.411651611328125</c:v>
                </c:pt>
                <c:pt idx="386">
                  <c:v>99.408096313476563</c:v>
                </c:pt>
                <c:pt idx="387">
                  <c:v>99.407997131347656</c:v>
                </c:pt>
                <c:pt idx="388">
                  <c:v>99.407417297363281</c:v>
                </c:pt>
                <c:pt idx="389">
                  <c:v>99.407417297363281</c:v>
                </c:pt>
                <c:pt idx="390">
                  <c:v>99.407936096191406</c:v>
                </c:pt>
                <c:pt idx="391">
                  <c:v>99.407936096191406</c:v>
                </c:pt>
                <c:pt idx="392">
                  <c:v>99.406906127929688</c:v>
                </c:pt>
                <c:pt idx="393">
                  <c:v>99.405525207519531</c:v>
                </c:pt>
                <c:pt idx="394">
                  <c:v>99.402725219726563</c:v>
                </c:pt>
                <c:pt idx="395">
                  <c:v>99.398567199707031</c:v>
                </c:pt>
                <c:pt idx="396">
                  <c:v>99.395729064941406</c:v>
                </c:pt>
                <c:pt idx="397">
                  <c:v>99.394065856933594</c:v>
                </c:pt>
                <c:pt idx="398">
                  <c:v>99.393348693847656</c:v>
                </c:pt>
                <c:pt idx="399">
                  <c:v>99.393234252929688</c:v>
                </c:pt>
                <c:pt idx="400">
                  <c:v>99.392845153808594</c:v>
                </c:pt>
                <c:pt idx="401">
                  <c:v>99.392845153808594</c:v>
                </c:pt>
                <c:pt idx="402">
                  <c:v>99.393562316894531</c:v>
                </c:pt>
                <c:pt idx="403">
                  <c:v>99.397483825683594</c:v>
                </c:pt>
                <c:pt idx="404">
                  <c:v>99.401466369628906</c:v>
                </c:pt>
                <c:pt idx="405">
                  <c:v>99.406166076660156</c:v>
                </c:pt>
                <c:pt idx="406">
                  <c:v>99.412940979003906</c:v>
                </c:pt>
                <c:pt idx="407">
                  <c:v>99.418548583984375</c:v>
                </c:pt>
                <c:pt idx="408">
                  <c:v>99.420928955078125</c:v>
                </c:pt>
                <c:pt idx="409">
                  <c:v>99.42327880859375</c:v>
                </c:pt>
                <c:pt idx="410">
                  <c:v>99.428215026855469</c:v>
                </c:pt>
                <c:pt idx="411">
                  <c:v>99.430130004882813</c:v>
                </c:pt>
                <c:pt idx="412">
                  <c:v>99.431083679199219</c:v>
                </c:pt>
                <c:pt idx="413">
                  <c:v>99.431991577148438</c:v>
                </c:pt>
                <c:pt idx="414">
                  <c:v>99.437309265136719</c:v>
                </c:pt>
                <c:pt idx="415">
                  <c:v>99.441307067871094</c:v>
                </c:pt>
                <c:pt idx="416">
                  <c:v>99.441307067871094</c:v>
                </c:pt>
                <c:pt idx="417">
                  <c:v>99.441307067871094</c:v>
                </c:pt>
                <c:pt idx="418">
                  <c:v>99.444831848144531</c:v>
                </c:pt>
                <c:pt idx="419">
                  <c:v>99.444831848144531</c:v>
                </c:pt>
                <c:pt idx="420">
                  <c:v>99.437004089355469</c:v>
                </c:pt>
                <c:pt idx="421">
                  <c:v>99.426101684570313</c:v>
                </c:pt>
                <c:pt idx="422">
                  <c:v>99.425521850585938</c:v>
                </c:pt>
                <c:pt idx="423">
                  <c:v>99.409645080566406</c:v>
                </c:pt>
                <c:pt idx="424">
                  <c:v>99.3934326171875</c:v>
                </c:pt>
                <c:pt idx="425">
                  <c:v>99.382270812988281</c:v>
                </c:pt>
                <c:pt idx="426">
                  <c:v>99.379310607910156</c:v>
                </c:pt>
                <c:pt idx="427">
                  <c:v>99.374336242675781</c:v>
                </c:pt>
                <c:pt idx="428">
                  <c:v>99.374336242675781</c:v>
                </c:pt>
                <c:pt idx="429">
                  <c:v>99.376350402832031</c:v>
                </c:pt>
                <c:pt idx="430">
                  <c:v>99.381706237792969</c:v>
                </c:pt>
                <c:pt idx="431">
                  <c:v>99.390388488769531</c:v>
                </c:pt>
                <c:pt idx="432">
                  <c:v>99.390388488769531</c:v>
                </c:pt>
                <c:pt idx="433">
                  <c:v>99.356483459472656</c:v>
                </c:pt>
              </c:numCache>
            </c:numRef>
          </c:yVal>
          <c:smooth val="0"/>
          <c:extLst>
            <c:ext xmlns:c16="http://schemas.microsoft.com/office/drawing/2014/chart" uri="{C3380CC4-5D6E-409C-BE32-E72D297353CC}">
              <c16:uniqueId val="{00000000-A367-4A5D-ADF5-F18D4A523ECA}"/>
            </c:ext>
          </c:extLst>
        </c:ser>
        <c:dLbls>
          <c:showLegendKey val="0"/>
          <c:showVal val="0"/>
          <c:showCatName val="0"/>
          <c:showSerName val="0"/>
          <c:showPercent val="0"/>
          <c:showBubbleSize val="0"/>
        </c:dLbls>
        <c:axId val="1088058944"/>
        <c:axId val="1088059272"/>
      </c:scatterChart>
      <c:valAx>
        <c:axId val="1088058944"/>
        <c:scaling>
          <c:orientation val="minMax"/>
          <c:max val="2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59272"/>
        <c:crosses val="autoZero"/>
        <c:crossBetween val="midCat"/>
      </c:valAx>
      <c:valAx>
        <c:axId val="10880592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8058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8"/>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6.654532699541589E-2"/>
                  <c:y val="-0.5523397139241751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2400" baseline="0"/>
                      <a:t>y = -0.0111x + 99.235</a:t>
                    </a: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Sheet1!$L$60:$L$65</c:f>
              <c:numCache>
                <c:formatCode>General</c:formatCode>
                <c:ptCount val="6"/>
                <c:pt idx="0">
                  <c:v>0</c:v>
                </c:pt>
                <c:pt idx="1">
                  <c:v>4.0999999999999996</c:v>
                </c:pt>
                <c:pt idx="2">
                  <c:v>8.1999999999999993</c:v>
                </c:pt>
                <c:pt idx="3">
                  <c:v>12.3</c:v>
                </c:pt>
                <c:pt idx="4">
                  <c:v>16.399999999999999</c:v>
                </c:pt>
                <c:pt idx="5">
                  <c:v>20.5</c:v>
                </c:pt>
              </c:numCache>
            </c:numRef>
          </c:xVal>
          <c:yVal>
            <c:numRef>
              <c:f>Sheet1!$M$60:$M$65</c:f>
              <c:numCache>
                <c:formatCode>General</c:formatCode>
                <c:ptCount val="6"/>
                <c:pt idx="0">
                  <c:v>99.234999999999999</c:v>
                </c:pt>
                <c:pt idx="1">
                  <c:v>99.188999999999993</c:v>
                </c:pt>
                <c:pt idx="2">
                  <c:v>99.144000000000005</c:v>
                </c:pt>
                <c:pt idx="3">
                  <c:v>99.099000000000004</c:v>
                </c:pt>
                <c:pt idx="4">
                  <c:v>99.052999999999997</c:v>
                </c:pt>
                <c:pt idx="5">
                  <c:v>99.007999999999996</c:v>
                </c:pt>
              </c:numCache>
            </c:numRef>
          </c:yVal>
          <c:smooth val="0"/>
          <c:extLst>
            <c:ext xmlns:c16="http://schemas.microsoft.com/office/drawing/2014/chart" uri="{C3380CC4-5D6E-409C-BE32-E72D297353CC}">
              <c16:uniqueId val="{00000002-B9AF-4725-825F-5BBA68C109E1}"/>
            </c:ext>
          </c:extLst>
        </c:ser>
        <c:dLbls>
          <c:showLegendKey val="0"/>
          <c:showVal val="0"/>
          <c:showCatName val="0"/>
          <c:showSerName val="0"/>
          <c:showPercent val="0"/>
          <c:showBubbleSize val="0"/>
        </c:dLbls>
        <c:axId val="1117625104"/>
        <c:axId val="997570184"/>
      </c:scatterChart>
      <c:valAx>
        <c:axId val="1117625104"/>
        <c:scaling>
          <c:orientation val="minMax"/>
          <c:max val="2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baseline="0" dirty="0"/>
                  <a:t>Relative Height (m)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7570184"/>
        <c:crosses val="autoZero"/>
        <c:crossBetween val="midCat"/>
      </c:valAx>
      <c:valAx>
        <c:axId val="997570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baseline="0"/>
                  <a:t>Pressure (kPa)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76251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'Raw Data'!$C$1</c:f>
              <c:strCache>
                <c:ptCount val="1"/>
                <c:pt idx="0">
                  <c:v>kPa</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Data'!$A$2:$A$1055</c:f>
              <c:numCache>
                <c:formatCode>General</c:formatCode>
                <c:ptCount val="1054"/>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3.7199976330000002</c:v>
                </c:pt>
                <c:pt idx="94">
                  <c:v>3.7599977890000003</c:v>
                </c:pt>
                <c:pt idx="95">
                  <c:v>3.7999977890000003</c:v>
                </c:pt>
                <c:pt idx="96">
                  <c:v>3.8399977890000003</c:v>
                </c:pt>
                <c:pt idx="97">
                  <c:v>3.8799977890000004</c:v>
                </c:pt>
                <c:pt idx="98">
                  <c:v>3.9199977890000004</c:v>
                </c:pt>
                <c:pt idx="99">
                  <c:v>3.9599977890000004</c:v>
                </c:pt>
                <c:pt idx="100">
                  <c:v>3.9999977890000005</c:v>
                </c:pt>
                <c:pt idx="101">
                  <c:v>4.0399977890000001</c:v>
                </c:pt>
                <c:pt idx="102">
                  <c:v>4.0799977890000001</c:v>
                </c:pt>
                <c:pt idx="103">
                  <c:v>4.1199977890000001</c:v>
                </c:pt>
                <c:pt idx="104">
                  <c:v>4.1599977890000002</c:v>
                </c:pt>
                <c:pt idx="105">
                  <c:v>4.1999977890000002</c:v>
                </c:pt>
                <c:pt idx="106">
                  <c:v>4.2399977890000002</c:v>
                </c:pt>
                <c:pt idx="107">
                  <c:v>4.2799977890000003</c:v>
                </c:pt>
                <c:pt idx="108">
                  <c:v>4.3199977890000003</c:v>
                </c:pt>
                <c:pt idx="109">
                  <c:v>4.3599977890000003</c:v>
                </c:pt>
                <c:pt idx="110">
                  <c:v>4.3999977890000004</c:v>
                </c:pt>
                <c:pt idx="111">
                  <c:v>4.4399977890000004</c:v>
                </c:pt>
                <c:pt idx="112">
                  <c:v>4.4799977890000005</c:v>
                </c:pt>
                <c:pt idx="113">
                  <c:v>4.5199977890000005</c:v>
                </c:pt>
                <c:pt idx="114">
                  <c:v>4.5599977890000005</c:v>
                </c:pt>
                <c:pt idx="115">
                  <c:v>4.5999977890000006</c:v>
                </c:pt>
                <c:pt idx="116">
                  <c:v>4.6399977890000006</c:v>
                </c:pt>
                <c:pt idx="117">
                  <c:v>4.6799977890000006</c:v>
                </c:pt>
                <c:pt idx="118">
                  <c:v>4.7199977890000007</c:v>
                </c:pt>
                <c:pt idx="119">
                  <c:v>4.7599977890000007</c:v>
                </c:pt>
                <c:pt idx="120">
                  <c:v>4.7999977890000007</c:v>
                </c:pt>
                <c:pt idx="121">
                  <c:v>4.8399977889999999</c:v>
                </c:pt>
                <c:pt idx="122">
                  <c:v>4.8799977889999999</c:v>
                </c:pt>
                <c:pt idx="123">
                  <c:v>4.919997789</c:v>
                </c:pt>
                <c:pt idx="124">
                  <c:v>4.959997789</c:v>
                </c:pt>
                <c:pt idx="125">
                  <c:v>4.999997789</c:v>
                </c:pt>
                <c:pt idx="126">
                  <c:v>5.0399977890000001</c:v>
                </c:pt>
                <c:pt idx="127">
                  <c:v>5.0799977890000001</c:v>
                </c:pt>
                <c:pt idx="128">
                  <c:v>5.1199977890000001</c:v>
                </c:pt>
                <c:pt idx="129">
                  <c:v>5.1599977890000002</c:v>
                </c:pt>
                <c:pt idx="130">
                  <c:v>5.1999977890000002</c:v>
                </c:pt>
                <c:pt idx="131">
                  <c:v>5.2399977890000002</c:v>
                </c:pt>
                <c:pt idx="132">
                  <c:v>5.2799977890000003</c:v>
                </c:pt>
                <c:pt idx="133">
                  <c:v>5.3199977890000003</c:v>
                </c:pt>
                <c:pt idx="134">
                  <c:v>5.3599977890000003</c:v>
                </c:pt>
                <c:pt idx="135">
                  <c:v>5.3999977890000004</c:v>
                </c:pt>
                <c:pt idx="136">
                  <c:v>5.4399977890000004</c:v>
                </c:pt>
                <c:pt idx="137">
                  <c:v>5.4799977890000005</c:v>
                </c:pt>
                <c:pt idx="138">
                  <c:v>5.5199977890000005</c:v>
                </c:pt>
                <c:pt idx="139">
                  <c:v>5.5599977890000005</c:v>
                </c:pt>
                <c:pt idx="140">
                  <c:v>5.5999977890000006</c:v>
                </c:pt>
                <c:pt idx="141">
                  <c:v>5.6399977890000006</c:v>
                </c:pt>
                <c:pt idx="142">
                  <c:v>5.6799977890000006</c:v>
                </c:pt>
                <c:pt idx="143">
                  <c:v>5.7199977890000007</c:v>
                </c:pt>
                <c:pt idx="144">
                  <c:v>5.7599977890000007</c:v>
                </c:pt>
                <c:pt idx="145">
                  <c:v>5.7999977890000007</c:v>
                </c:pt>
                <c:pt idx="146">
                  <c:v>5.8399977890000008</c:v>
                </c:pt>
                <c:pt idx="147">
                  <c:v>5.8799977890000008</c:v>
                </c:pt>
                <c:pt idx="148">
                  <c:v>5.919997789</c:v>
                </c:pt>
                <c:pt idx="149">
                  <c:v>5.959997789</c:v>
                </c:pt>
                <c:pt idx="150">
                  <c:v>5.999997789</c:v>
                </c:pt>
                <c:pt idx="151">
                  <c:v>6.0399977890000001</c:v>
                </c:pt>
                <c:pt idx="152">
                  <c:v>6.0799977890000001</c:v>
                </c:pt>
                <c:pt idx="153">
                  <c:v>6.1199977890000001</c:v>
                </c:pt>
                <c:pt idx="154">
                  <c:v>6.1599977890000002</c:v>
                </c:pt>
                <c:pt idx="155">
                  <c:v>6.1999977890000002</c:v>
                </c:pt>
                <c:pt idx="156">
                  <c:v>6.2399977890000002</c:v>
                </c:pt>
                <c:pt idx="157">
                  <c:v>6.2799977890000003</c:v>
                </c:pt>
                <c:pt idx="158">
                  <c:v>6.3199977890000003</c:v>
                </c:pt>
                <c:pt idx="159">
                  <c:v>6.3599977890000003</c:v>
                </c:pt>
                <c:pt idx="160">
                  <c:v>6.3999977890000004</c:v>
                </c:pt>
                <c:pt idx="161">
                  <c:v>6.4399977890000004</c:v>
                </c:pt>
                <c:pt idx="162">
                  <c:v>6.4799977890000005</c:v>
                </c:pt>
                <c:pt idx="163">
                  <c:v>6.5199977890000005</c:v>
                </c:pt>
                <c:pt idx="164">
                  <c:v>6.5599977890000005</c:v>
                </c:pt>
                <c:pt idx="165">
                  <c:v>6.5999977890000006</c:v>
                </c:pt>
                <c:pt idx="166">
                  <c:v>6.6399977890000006</c:v>
                </c:pt>
                <c:pt idx="167">
                  <c:v>6.6799977890000006</c:v>
                </c:pt>
                <c:pt idx="168">
                  <c:v>6.7199977890000007</c:v>
                </c:pt>
                <c:pt idx="169">
                  <c:v>6.7599977890000007</c:v>
                </c:pt>
                <c:pt idx="170">
                  <c:v>6.7999977890000007</c:v>
                </c:pt>
                <c:pt idx="171">
                  <c:v>6.8399977890000008</c:v>
                </c:pt>
                <c:pt idx="172">
                  <c:v>6.8799977890000008</c:v>
                </c:pt>
                <c:pt idx="173">
                  <c:v>6.9199977890000008</c:v>
                </c:pt>
                <c:pt idx="174">
                  <c:v>6.959997789</c:v>
                </c:pt>
                <c:pt idx="175">
                  <c:v>6.999997789</c:v>
                </c:pt>
                <c:pt idx="176">
                  <c:v>7.0399977890000001</c:v>
                </c:pt>
                <c:pt idx="177">
                  <c:v>7.0799977890000001</c:v>
                </c:pt>
                <c:pt idx="178">
                  <c:v>7.1199977890000001</c:v>
                </c:pt>
                <c:pt idx="179">
                  <c:v>7.1599977890000002</c:v>
                </c:pt>
                <c:pt idx="180">
                  <c:v>7.1999977890000002</c:v>
                </c:pt>
                <c:pt idx="181">
                  <c:v>7.2399977890000002</c:v>
                </c:pt>
                <c:pt idx="182">
                  <c:v>7.2799977890000003</c:v>
                </c:pt>
                <c:pt idx="183">
                  <c:v>7.3199977890000003</c:v>
                </c:pt>
                <c:pt idx="184">
                  <c:v>7.3599977890000003</c:v>
                </c:pt>
                <c:pt idx="185">
                  <c:v>7.3999977890000004</c:v>
                </c:pt>
                <c:pt idx="186">
                  <c:v>7.4399977890000004</c:v>
                </c:pt>
                <c:pt idx="187">
                  <c:v>7.4799977890000005</c:v>
                </c:pt>
                <c:pt idx="188">
                  <c:v>7.5199977890000005</c:v>
                </c:pt>
                <c:pt idx="189">
                  <c:v>7.5599977890000005</c:v>
                </c:pt>
                <c:pt idx="190">
                  <c:v>7.5999977890000006</c:v>
                </c:pt>
                <c:pt idx="191">
                  <c:v>7.6399977890000006</c:v>
                </c:pt>
                <c:pt idx="192">
                  <c:v>7.6799977890000006</c:v>
                </c:pt>
                <c:pt idx="193">
                  <c:v>7.7199977890000007</c:v>
                </c:pt>
                <c:pt idx="194">
                  <c:v>7.7599977890000007</c:v>
                </c:pt>
                <c:pt idx="195">
                  <c:v>7.7999977890000007</c:v>
                </c:pt>
                <c:pt idx="196">
                  <c:v>7.8399977890000008</c:v>
                </c:pt>
                <c:pt idx="197">
                  <c:v>7.8799977890000008</c:v>
                </c:pt>
                <c:pt idx="198">
                  <c:v>7.9199977890000008</c:v>
                </c:pt>
                <c:pt idx="199">
                  <c:v>7.9599977890000009</c:v>
                </c:pt>
                <c:pt idx="200">
                  <c:v>7.9999977890000009</c:v>
                </c:pt>
                <c:pt idx="201">
                  <c:v>8.0399977890000009</c:v>
                </c:pt>
                <c:pt idx="202">
                  <c:v>8.0799977890000001</c:v>
                </c:pt>
                <c:pt idx="203">
                  <c:v>8.119997789000001</c:v>
                </c:pt>
                <c:pt idx="204">
                  <c:v>8.1599977890000002</c:v>
                </c:pt>
                <c:pt idx="205">
                  <c:v>8.1999977890000011</c:v>
                </c:pt>
                <c:pt idx="206">
                  <c:v>8.2399977890000002</c:v>
                </c:pt>
                <c:pt idx="207">
                  <c:v>8.2799977890000012</c:v>
                </c:pt>
                <c:pt idx="208">
                  <c:v>8.3199977890000003</c:v>
                </c:pt>
                <c:pt idx="209">
                  <c:v>8.3599977890000012</c:v>
                </c:pt>
                <c:pt idx="210">
                  <c:v>8.3999977890000004</c:v>
                </c:pt>
                <c:pt idx="211">
                  <c:v>8.4399977890000013</c:v>
                </c:pt>
                <c:pt idx="212">
                  <c:v>8.4799977890000005</c:v>
                </c:pt>
                <c:pt idx="213">
                  <c:v>8.5199977890000014</c:v>
                </c:pt>
                <c:pt idx="214">
                  <c:v>8.5599977890000005</c:v>
                </c:pt>
                <c:pt idx="215">
                  <c:v>8.5999977889999997</c:v>
                </c:pt>
                <c:pt idx="216">
                  <c:v>8.6399977890000006</c:v>
                </c:pt>
                <c:pt idx="217">
                  <c:v>8.6799977889999997</c:v>
                </c:pt>
                <c:pt idx="218">
                  <c:v>8.7199977890000007</c:v>
                </c:pt>
                <c:pt idx="219">
                  <c:v>8.7599977889999998</c:v>
                </c:pt>
                <c:pt idx="220">
                  <c:v>8.7999977890000007</c:v>
                </c:pt>
                <c:pt idx="221">
                  <c:v>8.8399977889999999</c:v>
                </c:pt>
                <c:pt idx="222">
                  <c:v>8.8799977890000008</c:v>
                </c:pt>
                <c:pt idx="223">
                  <c:v>8.919997789</c:v>
                </c:pt>
                <c:pt idx="224">
                  <c:v>8.9599977890000009</c:v>
                </c:pt>
                <c:pt idx="225">
                  <c:v>8.999997789</c:v>
                </c:pt>
                <c:pt idx="226">
                  <c:v>9.0399977890000009</c:v>
                </c:pt>
                <c:pt idx="227">
                  <c:v>9.0799977890000001</c:v>
                </c:pt>
                <c:pt idx="228">
                  <c:v>9.119997789000001</c:v>
                </c:pt>
                <c:pt idx="229">
                  <c:v>9.1599977890000002</c:v>
                </c:pt>
                <c:pt idx="230">
                  <c:v>9.1999977890000011</c:v>
                </c:pt>
                <c:pt idx="231">
                  <c:v>9.2399977890000002</c:v>
                </c:pt>
                <c:pt idx="232">
                  <c:v>9.2799977890000012</c:v>
                </c:pt>
                <c:pt idx="233">
                  <c:v>9.3199977890000003</c:v>
                </c:pt>
                <c:pt idx="234">
                  <c:v>9.3599977890000012</c:v>
                </c:pt>
                <c:pt idx="235">
                  <c:v>9.3999977890000004</c:v>
                </c:pt>
                <c:pt idx="236">
                  <c:v>9.4399977890000013</c:v>
                </c:pt>
                <c:pt idx="237">
                  <c:v>9.4799977890000005</c:v>
                </c:pt>
                <c:pt idx="238">
                  <c:v>9.5199977890000014</c:v>
                </c:pt>
                <c:pt idx="239">
                  <c:v>9.5599977890000005</c:v>
                </c:pt>
                <c:pt idx="240">
                  <c:v>9.5999977890000014</c:v>
                </c:pt>
                <c:pt idx="241">
                  <c:v>9.6399977890000006</c:v>
                </c:pt>
                <c:pt idx="242">
                  <c:v>9.6799977889999997</c:v>
                </c:pt>
                <c:pt idx="243">
                  <c:v>9.7199977890000007</c:v>
                </c:pt>
                <c:pt idx="244">
                  <c:v>9.7599977889999998</c:v>
                </c:pt>
                <c:pt idx="245">
                  <c:v>9.7999977890000007</c:v>
                </c:pt>
                <c:pt idx="246">
                  <c:v>9.8399977889999999</c:v>
                </c:pt>
                <c:pt idx="247">
                  <c:v>9.8799977890000008</c:v>
                </c:pt>
                <c:pt idx="248">
                  <c:v>9.919997789</c:v>
                </c:pt>
                <c:pt idx="249">
                  <c:v>9.9599977890000009</c:v>
                </c:pt>
                <c:pt idx="250">
                  <c:v>9.999997789</c:v>
                </c:pt>
                <c:pt idx="251">
                  <c:v>10.039997789000001</c:v>
                </c:pt>
                <c:pt idx="252">
                  <c:v>10.079997789</c:v>
                </c:pt>
                <c:pt idx="253">
                  <c:v>10.119997789000001</c:v>
                </c:pt>
                <c:pt idx="254">
                  <c:v>10.159997789</c:v>
                </c:pt>
                <c:pt idx="255">
                  <c:v>10.199997789000001</c:v>
                </c:pt>
                <c:pt idx="256">
                  <c:v>10.239997789</c:v>
                </c:pt>
                <c:pt idx="257">
                  <c:v>10.279997789000001</c:v>
                </c:pt>
                <c:pt idx="258">
                  <c:v>10.319997789</c:v>
                </c:pt>
                <c:pt idx="259">
                  <c:v>10.359997789000001</c:v>
                </c:pt>
                <c:pt idx="260">
                  <c:v>10.399997789</c:v>
                </c:pt>
                <c:pt idx="261">
                  <c:v>10.439997789000001</c:v>
                </c:pt>
                <c:pt idx="262">
                  <c:v>10.479997789</c:v>
                </c:pt>
                <c:pt idx="263">
                  <c:v>10.519997789000001</c:v>
                </c:pt>
                <c:pt idx="264">
                  <c:v>10.559997789000001</c:v>
                </c:pt>
                <c:pt idx="265">
                  <c:v>10.599997789000001</c:v>
                </c:pt>
                <c:pt idx="266">
                  <c:v>10.639997789000001</c:v>
                </c:pt>
                <c:pt idx="267">
                  <c:v>10.679997789000002</c:v>
                </c:pt>
                <c:pt idx="268">
                  <c:v>10.719997789000001</c:v>
                </c:pt>
                <c:pt idx="269">
                  <c:v>10.759997789</c:v>
                </c:pt>
                <c:pt idx="270">
                  <c:v>10.799997789000001</c:v>
                </c:pt>
                <c:pt idx="271">
                  <c:v>10.839997789</c:v>
                </c:pt>
                <c:pt idx="272">
                  <c:v>10.879997789000001</c:v>
                </c:pt>
                <c:pt idx="273">
                  <c:v>10.919997789</c:v>
                </c:pt>
                <c:pt idx="274">
                  <c:v>10.959997789000001</c:v>
                </c:pt>
                <c:pt idx="275">
                  <c:v>10.999997789</c:v>
                </c:pt>
                <c:pt idx="276">
                  <c:v>11.039997789000001</c:v>
                </c:pt>
                <c:pt idx="277">
                  <c:v>11.079997789</c:v>
                </c:pt>
                <c:pt idx="278">
                  <c:v>11.119997789000001</c:v>
                </c:pt>
                <c:pt idx="279">
                  <c:v>11.159997789</c:v>
                </c:pt>
                <c:pt idx="280">
                  <c:v>11.199997789000001</c:v>
                </c:pt>
                <c:pt idx="281">
                  <c:v>11.239997789</c:v>
                </c:pt>
                <c:pt idx="282">
                  <c:v>11.279997789000001</c:v>
                </c:pt>
                <c:pt idx="283">
                  <c:v>11.319997789</c:v>
                </c:pt>
                <c:pt idx="284">
                  <c:v>11.359997789000001</c:v>
                </c:pt>
                <c:pt idx="285">
                  <c:v>11.399997789</c:v>
                </c:pt>
                <c:pt idx="286">
                  <c:v>11.439997789000001</c:v>
                </c:pt>
                <c:pt idx="287">
                  <c:v>11.479997789</c:v>
                </c:pt>
                <c:pt idx="288">
                  <c:v>11.519997789000001</c:v>
                </c:pt>
                <c:pt idx="289">
                  <c:v>11.559997789000001</c:v>
                </c:pt>
                <c:pt idx="290">
                  <c:v>11.599997789000001</c:v>
                </c:pt>
                <c:pt idx="291">
                  <c:v>11.639997789000001</c:v>
                </c:pt>
                <c:pt idx="292">
                  <c:v>11.679997789000002</c:v>
                </c:pt>
                <c:pt idx="293">
                  <c:v>11.719997789000001</c:v>
                </c:pt>
                <c:pt idx="294">
                  <c:v>11.759997789000002</c:v>
                </c:pt>
                <c:pt idx="295">
                  <c:v>11.799997789000001</c:v>
                </c:pt>
                <c:pt idx="296">
                  <c:v>11.839997789</c:v>
                </c:pt>
                <c:pt idx="297">
                  <c:v>11.879997789000001</c:v>
                </c:pt>
                <c:pt idx="298">
                  <c:v>11.919997789</c:v>
                </c:pt>
                <c:pt idx="299">
                  <c:v>11.959997789000001</c:v>
                </c:pt>
                <c:pt idx="300">
                  <c:v>11.999997789</c:v>
                </c:pt>
                <c:pt idx="301">
                  <c:v>12.039997789000001</c:v>
                </c:pt>
                <c:pt idx="302">
                  <c:v>12.079997789</c:v>
                </c:pt>
                <c:pt idx="303">
                  <c:v>12.119997789000001</c:v>
                </c:pt>
                <c:pt idx="304">
                  <c:v>12.159997789</c:v>
                </c:pt>
                <c:pt idx="305">
                  <c:v>12.199997789000001</c:v>
                </c:pt>
                <c:pt idx="306">
                  <c:v>12.239997789</c:v>
                </c:pt>
                <c:pt idx="307">
                  <c:v>12.279997789000001</c:v>
                </c:pt>
                <c:pt idx="308">
                  <c:v>12.319997789</c:v>
                </c:pt>
                <c:pt idx="309">
                  <c:v>12.359997789000001</c:v>
                </c:pt>
                <c:pt idx="310">
                  <c:v>12.399997789</c:v>
                </c:pt>
                <c:pt idx="311">
                  <c:v>12.439997789000001</c:v>
                </c:pt>
                <c:pt idx="312">
                  <c:v>12.479997789</c:v>
                </c:pt>
                <c:pt idx="313">
                  <c:v>12.519997789000001</c:v>
                </c:pt>
                <c:pt idx="314">
                  <c:v>12.559997789000001</c:v>
                </c:pt>
                <c:pt idx="315">
                  <c:v>12.599997789000001</c:v>
                </c:pt>
                <c:pt idx="316">
                  <c:v>12.639997789000001</c:v>
                </c:pt>
                <c:pt idx="317">
                  <c:v>12.679997789000002</c:v>
                </c:pt>
                <c:pt idx="318">
                  <c:v>12.719997789000001</c:v>
                </c:pt>
                <c:pt idx="319">
                  <c:v>12.759997789000002</c:v>
                </c:pt>
                <c:pt idx="320">
                  <c:v>12.799997789000001</c:v>
                </c:pt>
                <c:pt idx="321">
                  <c:v>12.839997789000002</c:v>
                </c:pt>
                <c:pt idx="322">
                  <c:v>12.879997789000001</c:v>
                </c:pt>
                <c:pt idx="323">
                  <c:v>12.919997789</c:v>
                </c:pt>
                <c:pt idx="324">
                  <c:v>12.959997789000001</c:v>
                </c:pt>
                <c:pt idx="325">
                  <c:v>12.999997789</c:v>
                </c:pt>
                <c:pt idx="326">
                  <c:v>13.039997789000001</c:v>
                </c:pt>
                <c:pt idx="327">
                  <c:v>13.079997789</c:v>
                </c:pt>
                <c:pt idx="328">
                  <c:v>13.119997789000001</c:v>
                </c:pt>
                <c:pt idx="329">
                  <c:v>13.159997789</c:v>
                </c:pt>
                <c:pt idx="330">
                  <c:v>13.199997789000001</c:v>
                </c:pt>
                <c:pt idx="331">
                  <c:v>13.239997789</c:v>
                </c:pt>
                <c:pt idx="332">
                  <c:v>13.279997789000001</c:v>
                </c:pt>
                <c:pt idx="333">
                  <c:v>13.319997789</c:v>
                </c:pt>
                <c:pt idx="334">
                  <c:v>13.359997789000001</c:v>
                </c:pt>
                <c:pt idx="335">
                  <c:v>13.399997789</c:v>
                </c:pt>
                <c:pt idx="336">
                  <c:v>13.439997789000001</c:v>
                </c:pt>
                <c:pt idx="337">
                  <c:v>13.479997789</c:v>
                </c:pt>
                <c:pt idx="338">
                  <c:v>13.519997789000001</c:v>
                </c:pt>
                <c:pt idx="339">
                  <c:v>13.559997789000001</c:v>
                </c:pt>
                <c:pt idx="340">
                  <c:v>13.599997789000001</c:v>
                </c:pt>
                <c:pt idx="341">
                  <c:v>13.639997789000001</c:v>
                </c:pt>
                <c:pt idx="342">
                  <c:v>13.679997789000002</c:v>
                </c:pt>
                <c:pt idx="343">
                  <c:v>13.719997789000001</c:v>
                </c:pt>
                <c:pt idx="344">
                  <c:v>13.759997789000002</c:v>
                </c:pt>
                <c:pt idx="345">
                  <c:v>13.799997789000001</c:v>
                </c:pt>
                <c:pt idx="346">
                  <c:v>13.839997789000002</c:v>
                </c:pt>
                <c:pt idx="347">
                  <c:v>13.879997789000001</c:v>
                </c:pt>
                <c:pt idx="348">
                  <c:v>13.919997789000002</c:v>
                </c:pt>
                <c:pt idx="349">
                  <c:v>13.959997789000001</c:v>
                </c:pt>
                <c:pt idx="350">
                  <c:v>13.999997789</c:v>
                </c:pt>
                <c:pt idx="351">
                  <c:v>14.039997789000001</c:v>
                </c:pt>
                <c:pt idx="352">
                  <c:v>14.079997789</c:v>
                </c:pt>
                <c:pt idx="353">
                  <c:v>14.119997789000001</c:v>
                </c:pt>
                <c:pt idx="354">
                  <c:v>14.159997789</c:v>
                </c:pt>
                <c:pt idx="355">
                  <c:v>14.199997789000001</c:v>
                </c:pt>
                <c:pt idx="356">
                  <c:v>14.239997789</c:v>
                </c:pt>
                <c:pt idx="357">
                  <c:v>14.279997789000001</c:v>
                </c:pt>
                <c:pt idx="358">
                  <c:v>14.319997789</c:v>
                </c:pt>
                <c:pt idx="359">
                  <c:v>14.359997789000001</c:v>
                </c:pt>
                <c:pt idx="360">
                  <c:v>14.399997789</c:v>
                </c:pt>
                <c:pt idx="361">
                  <c:v>14.439997789000001</c:v>
                </c:pt>
                <c:pt idx="362">
                  <c:v>14.479997789</c:v>
                </c:pt>
                <c:pt idx="363">
                  <c:v>14.519997789000001</c:v>
                </c:pt>
                <c:pt idx="364">
                  <c:v>14.559997789000001</c:v>
                </c:pt>
                <c:pt idx="365">
                  <c:v>14.599997789000001</c:v>
                </c:pt>
                <c:pt idx="366">
                  <c:v>14.639997789000001</c:v>
                </c:pt>
                <c:pt idx="367">
                  <c:v>14.679997789000002</c:v>
                </c:pt>
                <c:pt idx="368">
                  <c:v>14.719997789000001</c:v>
                </c:pt>
                <c:pt idx="369">
                  <c:v>14.759997789000002</c:v>
                </c:pt>
                <c:pt idx="370">
                  <c:v>14.799997789000001</c:v>
                </c:pt>
                <c:pt idx="371">
                  <c:v>14.839997789000002</c:v>
                </c:pt>
                <c:pt idx="372">
                  <c:v>14.879997789000001</c:v>
                </c:pt>
                <c:pt idx="373">
                  <c:v>14.919997789000002</c:v>
                </c:pt>
                <c:pt idx="374">
                  <c:v>14.959997789000001</c:v>
                </c:pt>
                <c:pt idx="375">
                  <c:v>14.999997789000002</c:v>
                </c:pt>
                <c:pt idx="376">
                  <c:v>15.039997789000001</c:v>
                </c:pt>
                <c:pt idx="377">
                  <c:v>15.079997789</c:v>
                </c:pt>
                <c:pt idx="378">
                  <c:v>15.119997789000001</c:v>
                </c:pt>
                <c:pt idx="379">
                  <c:v>15.159997789</c:v>
                </c:pt>
                <c:pt idx="380">
                  <c:v>15.199997789000001</c:v>
                </c:pt>
                <c:pt idx="381">
                  <c:v>15.239997789</c:v>
                </c:pt>
                <c:pt idx="382">
                  <c:v>15.279997789000001</c:v>
                </c:pt>
                <c:pt idx="383">
                  <c:v>15.319997789</c:v>
                </c:pt>
                <c:pt idx="384">
                  <c:v>15.359997789000001</c:v>
                </c:pt>
                <c:pt idx="385">
                  <c:v>15.399997789</c:v>
                </c:pt>
                <c:pt idx="386">
                  <c:v>15.439997789000001</c:v>
                </c:pt>
                <c:pt idx="387">
                  <c:v>15.479997789</c:v>
                </c:pt>
                <c:pt idx="388">
                  <c:v>15.519997789000001</c:v>
                </c:pt>
                <c:pt idx="389">
                  <c:v>15.559997789000001</c:v>
                </c:pt>
                <c:pt idx="390">
                  <c:v>15.599997789000001</c:v>
                </c:pt>
                <c:pt idx="391">
                  <c:v>15.639997789000001</c:v>
                </c:pt>
                <c:pt idx="392">
                  <c:v>15.679997789000002</c:v>
                </c:pt>
                <c:pt idx="393">
                  <c:v>15.719997789000001</c:v>
                </c:pt>
                <c:pt idx="394">
                  <c:v>15.759997789000002</c:v>
                </c:pt>
                <c:pt idx="395">
                  <c:v>15.799997789000001</c:v>
                </c:pt>
                <c:pt idx="396">
                  <c:v>15.839997789000002</c:v>
                </c:pt>
                <c:pt idx="397">
                  <c:v>15.879997789000001</c:v>
                </c:pt>
                <c:pt idx="398">
                  <c:v>15.919997789000002</c:v>
                </c:pt>
                <c:pt idx="399">
                  <c:v>15.959997789000001</c:v>
                </c:pt>
                <c:pt idx="400">
                  <c:v>15.999997789000002</c:v>
                </c:pt>
                <c:pt idx="401">
                  <c:v>16.039997789000001</c:v>
                </c:pt>
                <c:pt idx="402">
                  <c:v>16.079997789</c:v>
                </c:pt>
                <c:pt idx="403">
                  <c:v>16.119997788999999</c:v>
                </c:pt>
                <c:pt idx="404">
                  <c:v>16.159997789000002</c:v>
                </c:pt>
                <c:pt idx="405">
                  <c:v>16.199997789000001</c:v>
                </c:pt>
                <c:pt idx="406">
                  <c:v>16.239997789</c:v>
                </c:pt>
                <c:pt idx="407">
                  <c:v>16.279997788999999</c:v>
                </c:pt>
                <c:pt idx="408">
                  <c:v>16.319997789000002</c:v>
                </c:pt>
                <c:pt idx="409">
                  <c:v>16.359997789000001</c:v>
                </c:pt>
                <c:pt idx="410">
                  <c:v>16.399997789</c:v>
                </c:pt>
                <c:pt idx="411">
                  <c:v>16.439997789</c:v>
                </c:pt>
                <c:pt idx="412">
                  <c:v>16.479997789000002</c:v>
                </c:pt>
                <c:pt idx="413">
                  <c:v>16.519997789000001</c:v>
                </c:pt>
                <c:pt idx="414">
                  <c:v>16.559997789000001</c:v>
                </c:pt>
                <c:pt idx="415">
                  <c:v>16.599997789</c:v>
                </c:pt>
                <c:pt idx="416">
                  <c:v>16.639997789000002</c:v>
                </c:pt>
                <c:pt idx="417">
                  <c:v>16.679997789000002</c:v>
                </c:pt>
                <c:pt idx="418">
                  <c:v>16.719997789000001</c:v>
                </c:pt>
                <c:pt idx="419">
                  <c:v>16.759997789</c:v>
                </c:pt>
                <c:pt idx="420">
                  <c:v>16.799997789000003</c:v>
                </c:pt>
                <c:pt idx="421">
                  <c:v>16.839997789000002</c:v>
                </c:pt>
                <c:pt idx="422">
                  <c:v>16.879997789000001</c:v>
                </c:pt>
                <c:pt idx="423">
                  <c:v>16.919997789</c:v>
                </c:pt>
                <c:pt idx="424">
                  <c:v>16.959997789000003</c:v>
                </c:pt>
                <c:pt idx="425">
                  <c:v>16.999997789000002</c:v>
                </c:pt>
                <c:pt idx="426">
                  <c:v>17.039997789000001</c:v>
                </c:pt>
                <c:pt idx="427">
                  <c:v>17.079997789</c:v>
                </c:pt>
                <c:pt idx="428">
                  <c:v>17.119997789000003</c:v>
                </c:pt>
                <c:pt idx="429">
                  <c:v>17.159997789000002</c:v>
                </c:pt>
                <c:pt idx="430">
                  <c:v>17.199997789000001</c:v>
                </c:pt>
                <c:pt idx="431">
                  <c:v>17.239997789</c:v>
                </c:pt>
                <c:pt idx="432">
                  <c:v>17.279997788999999</c:v>
                </c:pt>
                <c:pt idx="433">
                  <c:v>17.319997789000002</c:v>
                </c:pt>
                <c:pt idx="434">
                  <c:v>17.359997789000001</c:v>
                </c:pt>
                <c:pt idx="435">
                  <c:v>17.399997789</c:v>
                </c:pt>
                <c:pt idx="436">
                  <c:v>17.439997789</c:v>
                </c:pt>
                <c:pt idx="437">
                  <c:v>17.479997789000002</c:v>
                </c:pt>
                <c:pt idx="438">
                  <c:v>17.519997789000001</c:v>
                </c:pt>
                <c:pt idx="439">
                  <c:v>17.559997789000001</c:v>
                </c:pt>
                <c:pt idx="440">
                  <c:v>17.599997789</c:v>
                </c:pt>
                <c:pt idx="441">
                  <c:v>17.639997789000002</c:v>
                </c:pt>
                <c:pt idx="442">
                  <c:v>17.679997789000002</c:v>
                </c:pt>
                <c:pt idx="443">
                  <c:v>17.719997789000001</c:v>
                </c:pt>
                <c:pt idx="444">
                  <c:v>17.759997789</c:v>
                </c:pt>
                <c:pt idx="445">
                  <c:v>17.799997789000003</c:v>
                </c:pt>
                <c:pt idx="446">
                  <c:v>17.839997789000002</c:v>
                </c:pt>
                <c:pt idx="447">
                  <c:v>17.879997789000001</c:v>
                </c:pt>
                <c:pt idx="448">
                  <c:v>17.919997789</c:v>
                </c:pt>
                <c:pt idx="449">
                  <c:v>17.959997789000003</c:v>
                </c:pt>
                <c:pt idx="450">
                  <c:v>17.999997789000002</c:v>
                </c:pt>
                <c:pt idx="451">
                  <c:v>18.039997789000001</c:v>
                </c:pt>
                <c:pt idx="452">
                  <c:v>18.079997789</c:v>
                </c:pt>
                <c:pt idx="453">
                  <c:v>18.119997789000003</c:v>
                </c:pt>
                <c:pt idx="454">
                  <c:v>18.159997789000002</c:v>
                </c:pt>
                <c:pt idx="455">
                  <c:v>18.199997789000001</c:v>
                </c:pt>
                <c:pt idx="456">
                  <c:v>18.239997789</c:v>
                </c:pt>
                <c:pt idx="457">
                  <c:v>18.279997788999999</c:v>
                </c:pt>
                <c:pt idx="458">
                  <c:v>18.319997789000002</c:v>
                </c:pt>
                <c:pt idx="459">
                  <c:v>18.359997789000001</c:v>
                </c:pt>
                <c:pt idx="460">
                  <c:v>18.399997789</c:v>
                </c:pt>
                <c:pt idx="461">
                  <c:v>18.439997789</c:v>
                </c:pt>
                <c:pt idx="462">
                  <c:v>18.479997789000002</c:v>
                </c:pt>
                <c:pt idx="463">
                  <c:v>18.519997789000001</c:v>
                </c:pt>
                <c:pt idx="464">
                  <c:v>18.559997789000001</c:v>
                </c:pt>
                <c:pt idx="465">
                  <c:v>18.599997789</c:v>
                </c:pt>
                <c:pt idx="466">
                  <c:v>18.639997789000002</c:v>
                </c:pt>
                <c:pt idx="467">
                  <c:v>18.679997789000002</c:v>
                </c:pt>
                <c:pt idx="468">
                  <c:v>18.719997789000001</c:v>
                </c:pt>
                <c:pt idx="469">
                  <c:v>18.759997789</c:v>
                </c:pt>
                <c:pt idx="470">
                  <c:v>18.799997789000003</c:v>
                </c:pt>
                <c:pt idx="471">
                  <c:v>18.839997789000002</c:v>
                </c:pt>
                <c:pt idx="472">
                  <c:v>18.879997789000001</c:v>
                </c:pt>
                <c:pt idx="473">
                  <c:v>18.919997789</c:v>
                </c:pt>
                <c:pt idx="474">
                  <c:v>18.959997789000003</c:v>
                </c:pt>
                <c:pt idx="475">
                  <c:v>18.999997789000002</c:v>
                </c:pt>
                <c:pt idx="476">
                  <c:v>19.039997789000001</c:v>
                </c:pt>
                <c:pt idx="477">
                  <c:v>19.079997789</c:v>
                </c:pt>
                <c:pt idx="478">
                  <c:v>19.119997789000003</c:v>
                </c:pt>
                <c:pt idx="479">
                  <c:v>19.159997789000002</c:v>
                </c:pt>
                <c:pt idx="480">
                  <c:v>19.199997789000001</c:v>
                </c:pt>
                <c:pt idx="481">
                  <c:v>19.239997789</c:v>
                </c:pt>
                <c:pt idx="482">
                  <c:v>19.279997789000003</c:v>
                </c:pt>
                <c:pt idx="483">
                  <c:v>19.319997789000002</c:v>
                </c:pt>
                <c:pt idx="484">
                  <c:v>19.359997789000001</c:v>
                </c:pt>
                <c:pt idx="485">
                  <c:v>19.399997789</c:v>
                </c:pt>
                <c:pt idx="486">
                  <c:v>19.439997789</c:v>
                </c:pt>
                <c:pt idx="487">
                  <c:v>19.479997789000002</c:v>
                </c:pt>
                <c:pt idx="488">
                  <c:v>19.519997789000001</c:v>
                </c:pt>
                <c:pt idx="489">
                  <c:v>19.559997789000001</c:v>
                </c:pt>
                <c:pt idx="490">
                  <c:v>19.599997789</c:v>
                </c:pt>
                <c:pt idx="491">
                  <c:v>19.639997789000002</c:v>
                </c:pt>
                <c:pt idx="492">
                  <c:v>19.679997789000002</c:v>
                </c:pt>
                <c:pt idx="493">
                  <c:v>19.719997789000001</c:v>
                </c:pt>
                <c:pt idx="494">
                  <c:v>19.759997789</c:v>
                </c:pt>
                <c:pt idx="495">
                  <c:v>19.799997789000003</c:v>
                </c:pt>
                <c:pt idx="496">
                  <c:v>19.839997789000002</c:v>
                </c:pt>
                <c:pt idx="497">
                  <c:v>19.879997789000001</c:v>
                </c:pt>
                <c:pt idx="498">
                  <c:v>19.919997789</c:v>
                </c:pt>
                <c:pt idx="499">
                  <c:v>19.959997789000003</c:v>
                </c:pt>
                <c:pt idx="500">
                  <c:v>19.999997789000002</c:v>
                </c:pt>
                <c:pt idx="501">
                  <c:v>20.039997789000001</c:v>
                </c:pt>
                <c:pt idx="502">
                  <c:v>20.079997789</c:v>
                </c:pt>
                <c:pt idx="503">
                  <c:v>20.119997789000003</c:v>
                </c:pt>
                <c:pt idx="504">
                  <c:v>20.159997789000002</c:v>
                </c:pt>
                <c:pt idx="505">
                  <c:v>20.199997789000001</c:v>
                </c:pt>
                <c:pt idx="506">
                  <c:v>20.239997789</c:v>
                </c:pt>
                <c:pt idx="507">
                  <c:v>20.279997789000003</c:v>
                </c:pt>
                <c:pt idx="508">
                  <c:v>20.319997789000002</c:v>
                </c:pt>
                <c:pt idx="509">
                  <c:v>20.359997789000001</c:v>
                </c:pt>
                <c:pt idx="510">
                  <c:v>20.399997789</c:v>
                </c:pt>
                <c:pt idx="511">
                  <c:v>20.439997789</c:v>
                </c:pt>
                <c:pt idx="512">
                  <c:v>20.479997789000002</c:v>
                </c:pt>
                <c:pt idx="513">
                  <c:v>20.519997789000001</c:v>
                </c:pt>
                <c:pt idx="514">
                  <c:v>20.559997789000001</c:v>
                </c:pt>
                <c:pt idx="515">
                  <c:v>20.599997789</c:v>
                </c:pt>
                <c:pt idx="516">
                  <c:v>20.639997789000002</c:v>
                </c:pt>
                <c:pt idx="517">
                  <c:v>20.679997789000002</c:v>
                </c:pt>
                <c:pt idx="518">
                  <c:v>20.719997789000001</c:v>
                </c:pt>
                <c:pt idx="519">
                  <c:v>20.759997789</c:v>
                </c:pt>
                <c:pt idx="520">
                  <c:v>20.799997789000003</c:v>
                </c:pt>
                <c:pt idx="521">
                  <c:v>20.839997789000002</c:v>
                </c:pt>
                <c:pt idx="522">
                  <c:v>20.879997789000001</c:v>
                </c:pt>
                <c:pt idx="523">
                  <c:v>20.919997789</c:v>
                </c:pt>
                <c:pt idx="524">
                  <c:v>20.959997789000003</c:v>
                </c:pt>
                <c:pt idx="525">
                  <c:v>20.999997789000002</c:v>
                </c:pt>
                <c:pt idx="526">
                  <c:v>21.039997789000001</c:v>
                </c:pt>
                <c:pt idx="527">
                  <c:v>21.079997789</c:v>
                </c:pt>
                <c:pt idx="528">
                  <c:v>21.119997789000003</c:v>
                </c:pt>
                <c:pt idx="529">
                  <c:v>21.159997789000002</c:v>
                </c:pt>
                <c:pt idx="530">
                  <c:v>21.199997789000001</c:v>
                </c:pt>
                <c:pt idx="531">
                  <c:v>21.239997789</c:v>
                </c:pt>
                <c:pt idx="532">
                  <c:v>21.279997789000003</c:v>
                </c:pt>
                <c:pt idx="533">
                  <c:v>21.319997789000002</c:v>
                </c:pt>
                <c:pt idx="534">
                  <c:v>21.359997789000001</c:v>
                </c:pt>
                <c:pt idx="535">
                  <c:v>21.399997789</c:v>
                </c:pt>
                <c:pt idx="536">
                  <c:v>21.439997789000003</c:v>
                </c:pt>
                <c:pt idx="537">
                  <c:v>21.479997789000002</c:v>
                </c:pt>
                <c:pt idx="538">
                  <c:v>21.519997789000001</c:v>
                </c:pt>
                <c:pt idx="539">
                  <c:v>21.559997789000001</c:v>
                </c:pt>
                <c:pt idx="540">
                  <c:v>21.599997789</c:v>
                </c:pt>
                <c:pt idx="541">
                  <c:v>21.639997789000002</c:v>
                </c:pt>
                <c:pt idx="542">
                  <c:v>21.679997789000002</c:v>
                </c:pt>
                <c:pt idx="543">
                  <c:v>21.719997789000001</c:v>
                </c:pt>
                <c:pt idx="544">
                  <c:v>21.759997789</c:v>
                </c:pt>
                <c:pt idx="545">
                  <c:v>21.799997789000003</c:v>
                </c:pt>
                <c:pt idx="546">
                  <c:v>21.839997789000002</c:v>
                </c:pt>
                <c:pt idx="547">
                  <c:v>21.879997789000001</c:v>
                </c:pt>
                <c:pt idx="548">
                  <c:v>21.919997789</c:v>
                </c:pt>
                <c:pt idx="549">
                  <c:v>21.959997789000003</c:v>
                </c:pt>
                <c:pt idx="550">
                  <c:v>21.999997789000002</c:v>
                </c:pt>
                <c:pt idx="551">
                  <c:v>22.039997789000001</c:v>
                </c:pt>
                <c:pt idx="552">
                  <c:v>22.079997789</c:v>
                </c:pt>
                <c:pt idx="553">
                  <c:v>22.119997789000003</c:v>
                </c:pt>
                <c:pt idx="554">
                  <c:v>22.159997789000002</c:v>
                </c:pt>
                <c:pt idx="555">
                  <c:v>22.199997789000001</c:v>
                </c:pt>
                <c:pt idx="556">
                  <c:v>22.239997789</c:v>
                </c:pt>
                <c:pt idx="557">
                  <c:v>22.279997789000003</c:v>
                </c:pt>
                <c:pt idx="558">
                  <c:v>22.319997789000002</c:v>
                </c:pt>
                <c:pt idx="559">
                  <c:v>22.359997789000001</c:v>
                </c:pt>
                <c:pt idx="560">
                  <c:v>22.399997789</c:v>
                </c:pt>
                <c:pt idx="561">
                  <c:v>22.439997789000003</c:v>
                </c:pt>
                <c:pt idx="562">
                  <c:v>22.479997789000002</c:v>
                </c:pt>
                <c:pt idx="563">
                  <c:v>22.519997789000001</c:v>
                </c:pt>
                <c:pt idx="564">
                  <c:v>22.559997789000001</c:v>
                </c:pt>
                <c:pt idx="565">
                  <c:v>22.599997789</c:v>
                </c:pt>
                <c:pt idx="566">
                  <c:v>22.639997789000002</c:v>
                </c:pt>
                <c:pt idx="567">
                  <c:v>22.679997789000002</c:v>
                </c:pt>
                <c:pt idx="568">
                  <c:v>22.719997789000001</c:v>
                </c:pt>
                <c:pt idx="569">
                  <c:v>22.759997789</c:v>
                </c:pt>
                <c:pt idx="570">
                  <c:v>22.799997789000003</c:v>
                </c:pt>
                <c:pt idx="571">
                  <c:v>22.839997789000002</c:v>
                </c:pt>
                <c:pt idx="572">
                  <c:v>22.879997789000001</c:v>
                </c:pt>
                <c:pt idx="573">
                  <c:v>22.919997789</c:v>
                </c:pt>
                <c:pt idx="574">
                  <c:v>22.959997789000003</c:v>
                </c:pt>
                <c:pt idx="575">
                  <c:v>22.999997789000002</c:v>
                </c:pt>
                <c:pt idx="576">
                  <c:v>23.039997789000001</c:v>
                </c:pt>
                <c:pt idx="577">
                  <c:v>23.079997789</c:v>
                </c:pt>
                <c:pt idx="578">
                  <c:v>23.119997789000003</c:v>
                </c:pt>
                <c:pt idx="579">
                  <c:v>23.159997789000002</c:v>
                </c:pt>
                <c:pt idx="580">
                  <c:v>23.199997789000001</c:v>
                </c:pt>
                <c:pt idx="581">
                  <c:v>23.239997789</c:v>
                </c:pt>
                <c:pt idx="582">
                  <c:v>23.279997789000003</c:v>
                </c:pt>
                <c:pt idx="583">
                  <c:v>23.319997789000002</c:v>
                </c:pt>
                <c:pt idx="584">
                  <c:v>23.359997789000001</c:v>
                </c:pt>
                <c:pt idx="585">
                  <c:v>23.399997789</c:v>
                </c:pt>
                <c:pt idx="586">
                  <c:v>23.439997789000003</c:v>
                </c:pt>
                <c:pt idx="587">
                  <c:v>23.479997789000002</c:v>
                </c:pt>
                <c:pt idx="588">
                  <c:v>23.519997789000001</c:v>
                </c:pt>
                <c:pt idx="589">
                  <c:v>23.559997789000001</c:v>
                </c:pt>
                <c:pt idx="590">
                  <c:v>23.599997789000003</c:v>
                </c:pt>
                <c:pt idx="591">
                  <c:v>23.639997789000002</c:v>
                </c:pt>
                <c:pt idx="592">
                  <c:v>23.679997789000002</c:v>
                </c:pt>
                <c:pt idx="593">
                  <c:v>23.719997789000001</c:v>
                </c:pt>
                <c:pt idx="594">
                  <c:v>23.759997789</c:v>
                </c:pt>
                <c:pt idx="595">
                  <c:v>23.799997789000003</c:v>
                </c:pt>
                <c:pt idx="596">
                  <c:v>23.839997789000002</c:v>
                </c:pt>
                <c:pt idx="597">
                  <c:v>23.879997789000001</c:v>
                </c:pt>
                <c:pt idx="598">
                  <c:v>23.919997789</c:v>
                </c:pt>
                <c:pt idx="599">
                  <c:v>23.959997789000003</c:v>
                </c:pt>
                <c:pt idx="600">
                  <c:v>23.999997789000002</c:v>
                </c:pt>
                <c:pt idx="601">
                  <c:v>24.039997789000001</c:v>
                </c:pt>
                <c:pt idx="602">
                  <c:v>24.079997789</c:v>
                </c:pt>
                <c:pt idx="603">
                  <c:v>24.119997789000003</c:v>
                </c:pt>
                <c:pt idx="604">
                  <c:v>24.159997789000002</c:v>
                </c:pt>
                <c:pt idx="605">
                  <c:v>24.199997789000001</c:v>
                </c:pt>
                <c:pt idx="606">
                  <c:v>24.239997789</c:v>
                </c:pt>
                <c:pt idx="607">
                  <c:v>24.279997789000003</c:v>
                </c:pt>
                <c:pt idx="608">
                  <c:v>24.319997789000002</c:v>
                </c:pt>
                <c:pt idx="609">
                  <c:v>24.359997789000001</c:v>
                </c:pt>
                <c:pt idx="610">
                  <c:v>24.399997789</c:v>
                </c:pt>
                <c:pt idx="611">
                  <c:v>24.439997789000003</c:v>
                </c:pt>
                <c:pt idx="612">
                  <c:v>24.479997789000002</c:v>
                </c:pt>
                <c:pt idx="613">
                  <c:v>24.519997789000001</c:v>
                </c:pt>
                <c:pt idx="614">
                  <c:v>24.559997789000001</c:v>
                </c:pt>
                <c:pt idx="615">
                  <c:v>24.599997789000003</c:v>
                </c:pt>
                <c:pt idx="616">
                  <c:v>24.639997789000002</c:v>
                </c:pt>
                <c:pt idx="617">
                  <c:v>24.679997789000002</c:v>
                </c:pt>
                <c:pt idx="618">
                  <c:v>24.719997789000001</c:v>
                </c:pt>
                <c:pt idx="619">
                  <c:v>24.759997789</c:v>
                </c:pt>
                <c:pt idx="620">
                  <c:v>24.799997789000003</c:v>
                </c:pt>
                <c:pt idx="621">
                  <c:v>24.839997789000002</c:v>
                </c:pt>
                <c:pt idx="622">
                  <c:v>24.879997789000001</c:v>
                </c:pt>
                <c:pt idx="623">
                  <c:v>24.919997789</c:v>
                </c:pt>
                <c:pt idx="624">
                  <c:v>24.959997789000003</c:v>
                </c:pt>
                <c:pt idx="625">
                  <c:v>24.999997789000002</c:v>
                </c:pt>
                <c:pt idx="626">
                  <c:v>25.039997789000001</c:v>
                </c:pt>
                <c:pt idx="627">
                  <c:v>25.079997789</c:v>
                </c:pt>
                <c:pt idx="628">
                  <c:v>25.119997789000003</c:v>
                </c:pt>
                <c:pt idx="629">
                  <c:v>25.159997789000002</c:v>
                </c:pt>
                <c:pt idx="630">
                  <c:v>25.199997789000001</c:v>
                </c:pt>
                <c:pt idx="631">
                  <c:v>25.239997789</c:v>
                </c:pt>
                <c:pt idx="632">
                  <c:v>25.279997789000003</c:v>
                </c:pt>
                <c:pt idx="633">
                  <c:v>25.319997789000002</c:v>
                </c:pt>
                <c:pt idx="634">
                  <c:v>25.359997789000001</c:v>
                </c:pt>
                <c:pt idx="635">
                  <c:v>25.399997789</c:v>
                </c:pt>
                <c:pt idx="636">
                  <c:v>25.439997789000003</c:v>
                </c:pt>
                <c:pt idx="637">
                  <c:v>25.479997789000002</c:v>
                </c:pt>
                <c:pt idx="638">
                  <c:v>25.519997789000001</c:v>
                </c:pt>
                <c:pt idx="639">
                  <c:v>25.559997789000001</c:v>
                </c:pt>
                <c:pt idx="640">
                  <c:v>25.599997789000003</c:v>
                </c:pt>
                <c:pt idx="641">
                  <c:v>25.639997789000002</c:v>
                </c:pt>
                <c:pt idx="642">
                  <c:v>25.679997789000002</c:v>
                </c:pt>
                <c:pt idx="643">
                  <c:v>25.719997789000001</c:v>
                </c:pt>
                <c:pt idx="644">
                  <c:v>25.759997789000003</c:v>
                </c:pt>
                <c:pt idx="645">
                  <c:v>25.799997789000003</c:v>
                </c:pt>
                <c:pt idx="646">
                  <c:v>25.839997789000002</c:v>
                </c:pt>
                <c:pt idx="647">
                  <c:v>25.879997789000001</c:v>
                </c:pt>
                <c:pt idx="648">
                  <c:v>25.919997789</c:v>
                </c:pt>
                <c:pt idx="649">
                  <c:v>25.959997789000003</c:v>
                </c:pt>
                <c:pt idx="650">
                  <c:v>25.999997789000002</c:v>
                </c:pt>
                <c:pt idx="651">
                  <c:v>26.039997789000001</c:v>
                </c:pt>
                <c:pt idx="652">
                  <c:v>26.079997789</c:v>
                </c:pt>
                <c:pt idx="653">
                  <c:v>26.119997789000003</c:v>
                </c:pt>
                <c:pt idx="654">
                  <c:v>26.159997789000002</c:v>
                </c:pt>
                <c:pt idx="655">
                  <c:v>26.199997789000001</c:v>
                </c:pt>
                <c:pt idx="656">
                  <c:v>26.239997789</c:v>
                </c:pt>
                <c:pt idx="657">
                  <c:v>26.279997789000003</c:v>
                </c:pt>
                <c:pt idx="658">
                  <c:v>26.319997789000002</c:v>
                </c:pt>
                <c:pt idx="659">
                  <c:v>26.359997789000001</c:v>
                </c:pt>
                <c:pt idx="660">
                  <c:v>26.399997789</c:v>
                </c:pt>
                <c:pt idx="661">
                  <c:v>26.439997789000003</c:v>
                </c:pt>
                <c:pt idx="662">
                  <c:v>26.479997789000002</c:v>
                </c:pt>
                <c:pt idx="663">
                  <c:v>26.519997789000001</c:v>
                </c:pt>
                <c:pt idx="664">
                  <c:v>26.559997789000001</c:v>
                </c:pt>
                <c:pt idx="665">
                  <c:v>26.599997789000003</c:v>
                </c:pt>
                <c:pt idx="666">
                  <c:v>26.639997789000002</c:v>
                </c:pt>
                <c:pt idx="667">
                  <c:v>26.679997789000002</c:v>
                </c:pt>
                <c:pt idx="668">
                  <c:v>26.719997789000001</c:v>
                </c:pt>
                <c:pt idx="669">
                  <c:v>26.759997789000003</c:v>
                </c:pt>
                <c:pt idx="670">
                  <c:v>26.799997789000003</c:v>
                </c:pt>
                <c:pt idx="671">
                  <c:v>26.839997789000002</c:v>
                </c:pt>
                <c:pt idx="672">
                  <c:v>26.879997789000001</c:v>
                </c:pt>
                <c:pt idx="673">
                  <c:v>26.919997789</c:v>
                </c:pt>
                <c:pt idx="674">
                  <c:v>26.959997789000003</c:v>
                </c:pt>
                <c:pt idx="675">
                  <c:v>26.999997789000002</c:v>
                </c:pt>
                <c:pt idx="676">
                  <c:v>27.039997789000001</c:v>
                </c:pt>
                <c:pt idx="677">
                  <c:v>27.079997789</c:v>
                </c:pt>
                <c:pt idx="678">
                  <c:v>27.119997789000003</c:v>
                </c:pt>
                <c:pt idx="679">
                  <c:v>27.159997789000002</c:v>
                </c:pt>
                <c:pt idx="680">
                  <c:v>27.199997789000001</c:v>
                </c:pt>
                <c:pt idx="681">
                  <c:v>27.239997789</c:v>
                </c:pt>
                <c:pt idx="682">
                  <c:v>27.279997789000003</c:v>
                </c:pt>
                <c:pt idx="683">
                  <c:v>27.319997789000002</c:v>
                </c:pt>
                <c:pt idx="684">
                  <c:v>27.359997789000001</c:v>
                </c:pt>
                <c:pt idx="685">
                  <c:v>27.399997789</c:v>
                </c:pt>
                <c:pt idx="686">
                  <c:v>27.439997789000003</c:v>
                </c:pt>
                <c:pt idx="687">
                  <c:v>27.479997789000002</c:v>
                </c:pt>
                <c:pt idx="688">
                  <c:v>27.519997789000001</c:v>
                </c:pt>
                <c:pt idx="689">
                  <c:v>27.559997789000001</c:v>
                </c:pt>
                <c:pt idx="690">
                  <c:v>27.599997789000003</c:v>
                </c:pt>
                <c:pt idx="691">
                  <c:v>27.639997789000002</c:v>
                </c:pt>
                <c:pt idx="692">
                  <c:v>27.679997789000002</c:v>
                </c:pt>
                <c:pt idx="693">
                  <c:v>27.719997789000001</c:v>
                </c:pt>
                <c:pt idx="694">
                  <c:v>27.759997789000003</c:v>
                </c:pt>
                <c:pt idx="695">
                  <c:v>27.799997789000003</c:v>
                </c:pt>
                <c:pt idx="696">
                  <c:v>27.839997789000002</c:v>
                </c:pt>
                <c:pt idx="697">
                  <c:v>27.879997789000001</c:v>
                </c:pt>
                <c:pt idx="698">
                  <c:v>27.919997789000004</c:v>
                </c:pt>
                <c:pt idx="699">
                  <c:v>27.959997789000003</c:v>
                </c:pt>
                <c:pt idx="700">
                  <c:v>27.999997789000002</c:v>
                </c:pt>
                <c:pt idx="701">
                  <c:v>28.039997789000001</c:v>
                </c:pt>
                <c:pt idx="702">
                  <c:v>28.079997789</c:v>
                </c:pt>
                <c:pt idx="703">
                  <c:v>28.119997789000003</c:v>
                </c:pt>
                <c:pt idx="704">
                  <c:v>28.159997789000002</c:v>
                </c:pt>
                <c:pt idx="705">
                  <c:v>28.199997789000001</c:v>
                </c:pt>
                <c:pt idx="706">
                  <c:v>28.239997789</c:v>
                </c:pt>
                <c:pt idx="707">
                  <c:v>28.279997789000003</c:v>
                </c:pt>
                <c:pt idx="708">
                  <c:v>28.319997789000002</c:v>
                </c:pt>
                <c:pt idx="709">
                  <c:v>28.359997789000001</c:v>
                </c:pt>
                <c:pt idx="710">
                  <c:v>28.399997789</c:v>
                </c:pt>
                <c:pt idx="711">
                  <c:v>28.439997789000003</c:v>
                </c:pt>
                <c:pt idx="712">
                  <c:v>28.479997789000002</c:v>
                </c:pt>
                <c:pt idx="713">
                  <c:v>28.519997789000001</c:v>
                </c:pt>
                <c:pt idx="714">
                  <c:v>28.559997789000001</c:v>
                </c:pt>
                <c:pt idx="715">
                  <c:v>28.599997789000003</c:v>
                </c:pt>
                <c:pt idx="716">
                  <c:v>28.639997789000002</c:v>
                </c:pt>
                <c:pt idx="717">
                  <c:v>28.679997789000002</c:v>
                </c:pt>
                <c:pt idx="718">
                  <c:v>28.719997789000001</c:v>
                </c:pt>
                <c:pt idx="719">
                  <c:v>28.759997789000003</c:v>
                </c:pt>
                <c:pt idx="720">
                  <c:v>28.799997789000003</c:v>
                </c:pt>
                <c:pt idx="721">
                  <c:v>28.839997789000002</c:v>
                </c:pt>
                <c:pt idx="722">
                  <c:v>28.879997789000001</c:v>
                </c:pt>
                <c:pt idx="723">
                  <c:v>28.919997789000004</c:v>
                </c:pt>
                <c:pt idx="724">
                  <c:v>28.959997789000003</c:v>
                </c:pt>
                <c:pt idx="725">
                  <c:v>28.999997789000002</c:v>
                </c:pt>
                <c:pt idx="726">
                  <c:v>29.039997789000001</c:v>
                </c:pt>
                <c:pt idx="727">
                  <c:v>29.079997789</c:v>
                </c:pt>
                <c:pt idx="728">
                  <c:v>29.119997789000003</c:v>
                </c:pt>
                <c:pt idx="729">
                  <c:v>29.159997789000002</c:v>
                </c:pt>
                <c:pt idx="730">
                  <c:v>29.199997789000001</c:v>
                </c:pt>
                <c:pt idx="731">
                  <c:v>29.239997789</c:v>
                </c:pt>
                <c:pt idx="732">
                  <c:v>29.279997789000003</c:v>
                </c:pt>
                <c:pt idx="733">
                  <c:v>29.319997789000002</c:v>
                </c:pt>
                <c:pt idx="734">
                  <c:v>29.359997789000001</c:v>
                </c:pt>
                <c:pt idx="735">
                  <c:v>29.399997789</c:v>
                </c:pt>
                <c:pt idx="736">
                  <c:v>29.439997789000003</c:v>
                </c:pt>
                <c:pt idx="737">
                  <c:v>29.479997789000002</c:v>
                </c:pt>
                <c:pt idx="738">
                  <c:v>29.519997789000001</c:v>
                </c:pt>
                <c:pt idx="739">
                  <c:v>29.559997789000001</c:v>
                </c:pt>
                <c:pt idx="740">
                  <c:v>29.599997789000003</c:v>
                </c:pt>
                <c:pt idx="741">
                  <c:v>29.639997789000002</c:v>
                </c:pt>
                <c:pt idx="742">
                  <c:v>29.679997789000002</c:v>
                </c:pt>
                <c:pt idx="743">
                  <c:v>29.719997789000001</c:v>
                </c:pt>
                <c:pt idx="744">
                  <c:v>29.759997789000003</c:v>
                </c:pt>
                <c:pt idx="745">
                  <c:v>29.799997789000003</c:v>
                </c:pt>
                <c:pt idx="746">
                  <c:v>29.839997789000002</c:v>
                </c:pt>
                <c:pt idx="747">
                  <c:v>29.879997789000001</c:v>
                </c:pt>
                <c:pt idx="748">
                  <c:v>29.919997789000004</c:v>
                </c:pt>
                <c:pt idx="749">
                  <c:v>29.959997789000003</c:v>
                </c:pt>
                <c:pt idx="750">
                  <c:v>29.999997789000002</c:v>
                </c:pt>
                <c:pt idx="751">
                  <c:v>30.039997789000001</c:v>
                </c:pt>
                <c:pt idx="752">
                  <c:v>30.079997789000004</c:v>
                </c:pt>
                <c:pt idx="753">
                  <c:v>30.119997789000003</c:v>
                </c:pt>
                <c:pt idx="754">
                  <c:v>30.159997789000002</c:v>
                </c:pt>
                <c:pt idx="755">
                  <c:v>30.199997789000001</c:v>
                </c:pt>
                <c:pt idx="756">
                  <c:v>30.239997789</c:v>
                </c:pt>
                <c:pt idx="757">
                  <c:v>30.279997789000003</c:v>
                </c:pt>
                <c:pt idx="758">
                  <c:v>30.319997789000002</c:v>
                </c:pt>
                <c:pt idx="759">
                  <c:v>30.359997789000001</c:v>
                </c:pt>
                <c:pt idx="760">
                  <c:v>30.399997789</c:v>
                </c:pt>
                <c:pt idx="761">
                  <c:v>30.439997789000003</c:v>
                </c:pt>
                <c:pt idx="762">
                  <c:v>30.479997789000002</c:v>
                </c:pt>
                <c:pt idx="763">
                  <c:v>30.519997789000001</c:v>
                </c:pt>
                <c:pt idx="764">
                  <c:v>30.559997789000001</c:v>
                </c:pt>
                <c:pt idx="765">
                  <c:v>30.599997789000003</c:v>
                </c:pt>
                <c:pt idx="766">
                  <c:v>30.639997789000002</c:v>
                </c:pt>
                <c:pt idx="767">
                  <c:v>30.679997789000002</c:v>
                </c:pt>
                <c:pt idx="768">
                  <c:v>30.719997789000001</c:v>
                </c:pt>
                <c:pt idx="769">
                  <c:v>30.759997789000003</c:v>
                </c:pt>
                <c:pt idx="770">
                  <c:v>30.799997789000003</c:v>
                </c:pt>
                <c:pt idx="771">
                  <c:v>30.839997789000002</c:v>
                </c:pt>
                <c:pt idx="772">
                  <c:v>30.879997789000001</c:v>
                </c:pt>
                <c:pt idx="773">
                  <c:v>30.919997789000004</c:v>
                </c:pt>
                <c:pt idx="774">
                  <c:v>30.959997789000003</c:v>
                </c:pt>
                <c:pt idx="775">
                  <c:v>30.999997789000002</c:v>
                </c:pt>
                <c:pt idx="776">
                  <c:v>31.039997789000001</c:v>
                </c:pt>
                <c:pt idx="777">
                  <c:v>31.079997789000004</c:v>
                </c:pt>
                <c:pt idx="778">
                  <c:v>31.119997789000003</c:v>
                </c:pt>
                <c:pt idx="779">
                  <c:v>31.159997789000002</c:v>
                </c:pt>
                <c:pt idx="780">
                  <c:v>31.199997789000001</c:v>
                </c:pt>
                <c:pt idx="781">
                  <c:v>31.239997789</c:v>
                </c:pt>
                <c:pt idx="782">
                  <c:v>31.279997789000003</c:v>
                </c:pt>
                <c:pt idx="783">
                  <c:v>31.319997789000002</c:v>
                </c:pt>
                <c:pt idx="784">
                  <c:v>31.359997789000001</c:v>
                </c:pt>
                <c:pt idx="785">
                  <c:v>31.399997789</c:v>
                </c:pt>
                <c:pt idx="786">
                  <c:v>31.439997789000003</c:v>
                </c:pt>
                <c:pt idx="787">
                  <c:v>31.479997789000002</c:v>
                </c:pt>
                <c:pt idx="788">
                  <c:v>31.519997789000001</c:v>
                </c:pt>
                <c:pt idx="789">
                  <c:v>31.559997789000001</c:v>
                </c:pt>
                <c:pt idx="790">
                  <c:v>31.599997789000003</c:v>
                </c:pt>
                <c:pt idx="791">
                  <c:v>31.639997789000002</c:v>
                </c:pt>
                <c:pt idx="792">
                  <c:v>31.679997789000002</c:v>
                </c:pt>
                <c:pt idx="793">
                  <c:v>31.719997789000001</c:v>
                </c:pt>
                <c:pt idx="794">
                  <c:v>31.759997789000003</c:v>
                </c:pt>
                <c:pt idx="795">
                  <c:v>31.799997789000003</c:v>
                </c:pt>
                <c:pt idx="796">
                  <c:v>31.839997789000002</c:v>
                </c:pt>
                <c:pt idx="797">
                  <c:v>31.879997789000001</c:v>
                </c:pt>
                <c:pt idx="798">
                  <c:v>31.919997789000004</c:v>
                </c:pt>
                <c:pt idx="799">
                  <c:v>31.959997789000003</c:v>
                </c:pt>
                <c:pt idx="800">
                  <c:v>31.999997789000002</c:v>
                </c:pt>
                <c:pt idx="801">
                  <c:v>32.039997789000005</c:v>
                </c:pt>
                <c:pt idx="802">
                  <c:v>32.079997789000004</c:v>
                </c:pt>
                <c:pt idx="803">
                  <c:v>32.119997789000003</c:v>
                </c:pt>
                <c:pt idx="804">
                  <c:v>32.159997789000002</c:v>
                </c:pt>
                <c:pt idx="805">
                  <c:v>32.199997789000001</c:v>
                </c:pt>
                <c:pt idx="806">
                  <c:v>32.239997789</c:v>
                </c:pt>
                <c:pt idx="807">
                  <c:v>32.279997788999999</c:v>
                </c:pt>
                <c:pt idx="808">
                  <c:v>32.319997788999999</c:v>
                </c:pt>
                <c:pt idx="809">
                  <c:v>32.359997789000005</c:v>
                </c:pt>
                <c:pt idx="810">
                  <c:v>32.399997789000004</c:v>
                </c:pt>
                <c:pt idx="811">
                  <c:v>32.439997789000003</c:v>
                </c:pt>
                <c:pt idx="812">
                  <c:v>32.479997789000002</c:v>
                </c:pt>
                <c:pt idx="813">
                  <c:v>32.519997789000001</c:v>
                </c:pt>
                <c:pt idx="814">
                  <c:v>32.559997789000001</c:v>
                </c:pt>
                <c:pt idx="815">
                  <c:v>32.599997789</c:v>
                </c:pt>
                <c:pt idx="816">
                  <c:v>32.639997788999999</c:v>
                </c:pt>
                <c:pt idx="817">
                  <c:v>32.679997789000005</c:v>
                </c:pt>
                <c:pt idx="818">
                  <c:v>32.719997789000004</c:v>
                </c:pt>
                <c:pt idx="819">
                  <c:v>32.759997789000003</c:v>
                </c:pt>
                <c:pt idx="820">
                  <c:v>32.799997789000003</c:v>
                </c:pt>
                <c:pt idx="821">
                  <c:v>32.839997789000002</c:v>
                </c:pt>
                <c:pt idx="822">
                  <c:v>32.879997789000001</c:v>
                </c:pt>
                <c:pt idx="823">
                  <c:v>32.919997789</c:v>
                </c:pt>
                <c:pt idx="824">
                  <c:v>32.959997788999999</c:v>
                </c:pt>
                <c:pt idx="825">
                  <c:v>32.999997789000005</c:v>
                </c:pt>
                <c:pt idx="826">
                  <c:v>33.039997789000005</c:v>
                </c:pt>
                <c:pt idx="827">
                  <c:v>33.079997789000004</c:v>
                </c:pt>
                <c:pt idx="828">
                  <c:v>33.119997789000003</c:v>
                </c:pt>
                <c:pt idx="829">
                  <c:v>33.159997789000002</c:v>
                </c:pt>
                <c:pt idx="830">
                  <c:v>33.199997789000001</c:v>
                </c:pt>
                <c:pt idx="831">
                  <c:v>33.239997789</c:v>
                </c:pt>
                <c:pt idx="832">
                  <c:v>33.279997788999999</c:v>
                </c:pt>
                <c:pt idx="833">
                  <c:v>33.319997788999999</c:v>
                </c:pt>
                <c:pt idx="834">
                  <c:v>33.359997789000005</c:v>
                </c:pt>
                <c:pt idx="835">
                  <c:v>33.399997789000004</c:v>
                </c:pt>
                <c:pt idx="836">
                  <c:v>33.439997789000003</c:v>
                </c:pt>
                <c:pt idx="837">
                  <c:v>33.479997789000002</c:v>
                </c:pt>
                <c:pt idx="838">
                  <c:v>33.519997789000001</c:v>
                </c:pt>
                <c:pt idx="839">
                  <c:v>33.559997789000001</c:v>
                </c:pt>
                <c:pt idx="840">
                  <c:v>33.599997789</c:v>
                </c:pt>
                <c:pt idx="841">
                  <c:v>33.639997788999999</c:v>
                </c:pt>
                <c:pt idx="842">
                  <c:v>33.679997789000005</c:v>
                </c:pt>
                <c:pt idx="843">
                  <c:v>33.719997789000004</c:v>
                </c:pt>
                <c:pt idx="844">
                  <c:v>33.759997789000003</c:v>
                </c:pt>
                <c:pt idx="845">
                  <c:v>33.799997789000003</c:v>
                </c:pt>
                <c:pt idx="846">
                  <c:v>33.839997789000002</c:v>
                </c:pt>
                <c:pt idx="847">
                  <c:v>33.879997789000001</c:v>
                </c:pt>
                <c:pt idx="848">
                  <c:v>33.919997789</c:v>
                </c:pt>
                <c:pt idx="849">
                  <c:v>33.959997788999999</c:v>
                </c:pt>
                <c:pt idx="850">
                  <c:v>33.999997789000005</c:v>
                </c:pt>
                <c:pt idx="851">
                  <c:v>34.039997789000005</c:v>
                </c:pt>
                <c:pt idx="852">
                  <c:v>34.079997789000004</c:v>
                </c:pt>
                <c:pt idx="853">
                  <c:v>34.119997789000003</c:v>
                </c:pt>
                <c:pt idx="854">
                  <c:v>34.159997789000002</c:v>
                </c:pt>
                <c:pt idx="855">
                  <c:v>34.199997789000001</c:v>
                </c:pt>
                <c:pt idx="856">
                  <c:v>34.239997789</c:v>
                </c:pt>
                <c:pt idx="857">
                  <c:v>34.279997788999999</c:v>
                </c:pt>
                <c:pt idx="858">
                  <c:v>34.319997789000006</c:v>
                </c:pt>
                <c:pt idx="859">
                  <c:v>34.359997789000005</c:v>
                </c:pt>
                <c:pt idx="860">
                  <c:v>34.399997789000004</c:v>
                </c:pt>
                <c:pt idx="861">
                  <c:v>34.439997789000003</c:v>
                </c:pt>
                <c:pt idx="862">
                  <c:v>34.479997789000002</c:v>
                </c:pt>
                <c:pt idx="863">
                  <c:v>34.519997789000001</c:v>
                </c:pt>
                <c:pt idx="864">
                  <c:v>34.559997789000001</c:v>
                </c:pt>
                <c:pt idx="865">
                  <c:v>34.599997789</c:v>
                </c:pt>
                <c:pt idx="866">
                  <c:v>34.639997788999999</c:v>
                </c:pt>
                <c:pt idx="867">
                  <c:v>34.679997789000005</c:v>
                </c:pt>
                <c:pt idx="868">
                  <c:v>34.719997789000004</c:v>
                </c:pt>
                <c:pt idx="869">
                  <c:v>34.759997789000003</c:v>
                </c:pt>
                <c:pt idx="870">
                  <c:v>34.799997789000003</c:v>
                </c:pt>
                <c:pt idx="871">
                  <c:v>34.839997789000002</c:v>
                </c:pt>
                <c:pt idx="872">
                  <c:v>34.879997789000001</c:v>
                </c:pt>
                <c:pt idx="873">
                  <c:v>34.919997789</c:v>
                </c:pt>
                <c:pt idx="874">
                  <c:v>34.959997788999999</c:v>
                </c:pt>
                <c:pt idx="875">
                  <c:v>34.999997789000005</c:v>
                </c:pt>
                <c:pt idx="876">
                  <c:v>35.039997789000005</c:v>
                </c:pt>
                <c:pt idx="877">
                  <c:v>35.079997789000004</c:v>
                </c:pt>
                <c:pt idx="878">
                  <c:v>35.119997789000003</c:v>
                </c:pt>
                <c:pt idx="879">
                  <c:v>35.159997789000002</c:v>
                </c:pt>
                <c:pt idx="880">
                  <c:v>35.199997789000001</c:v>
                </c:pt>
                <c:pt idx="881">
                  <c:v>35.239997789</c:v>
                </c:pt>
                <c:pt idx="882">
                  <c:v>35.279997788999999</c:v>
                </c:pt>
                <c:pt idx="883">
                  <c:v>35.319997789000006</c:v>
                </c:pt>
                <c:pt idx="884">
                  <c:v>35.359997789000005</c:v>
                </c:pt>
                <c:pt idx="885">
                  <c:v>35.399997789000004</c:v>
                </c:pt>
                <c:pt idx="886">
                  <c:v>35.439997789000003</c:v>
                </c:pt>
                <c:pt idx="887">
                  <c:v>35.479997789000002</c:v>
                </c:pt>
                <c:pt idx="888">
                  <c:v>35.519997789000001</c:v>
                </c:pt>
                <c:pt idx="889">
                  <c:v>35.559997789000001</c:v>
                </c:pt>
                <c:pt idx="890">
                  <c:v>35.599997789</c:v>
                </c:pt>
                <c:pt idx="891">
                  <c:v>35.639997788999999</c:v>
                </c:pt>
                <c:pt idx="892">
                  <c:v>35.679997789000005</c:v>
                </c:pt>
                <c:pt idx="893">
                  <c:v>35.719997789000004</c:v>
                </c:pt>
                <c:pt idx="894">
                  <c:v>35.759997789000003</c:v>
                </c:pt>
                <c:pt idx="895">
                  <c:v>35.799997789000003</c:v>
                </c:pt>
                <c:pt idx="896">
                  <c:v>35.839997789000002</c:v>
                </c:pt>
                <c:pt idx="897">
                  <c:v>35.879997789000001</c:v>
                </c:pt>
                <c:pt idx="898">
                  <c:v>35.919997789</c:v>
                </c:pt>
                <c:pt idx="899">
                  <c:v>35.959997788999999</c:v>
                </c:pt>
                <c:pt idx="900">
                  <c:v>35.999997789000005</c:v>
                </c:pt>
                <c:pt idx="901">
                  <c:v>36.039997789000005</c:v>
                </c:pt>
                <c:pt idx="902">
                  <c:v>36.079997789000004</c:v>
                </c:pt>
                <c:pt idx="903">
                  <c:v>36.119997789000003</c:v>
                </c:pt>
                <c:pt idx="904">
                  <c:v>36.159997789000002</c:v>
                </c:pt>
                <c:pt idx="905">
                  <c:v>36.199997789000001</c:v>
                </c:pt>
                <c:pt idx="906">
                  <c:v>36.239997789</c:v>
                </c:pt>
                <c:pt idx="907">
                  <c:v>36.279997788999999</c:v>
                </c:pt>
                <c:pt idx="908">
                  <c:v>36.319997789000006</c:v>
                </c:pt>
                <c:pt idx="909">
                  <c:v>36.359997789000005</c:v>
                </c:pt>
                <c:pt idx="910">
                  <c:v>36.399997789000004</c:v>
                </c:pt>
                <c:pt idx="911">
                  <c:v>36.439997789000003</c:v>
                </c:pt>
                <c:pt idx="912">
                  <c:v>36.479997789000002</c:v>
                </c:pt>
                <c:pt idx="913">
                  <c:v>36.519997789000001</c:v>
                </c:pt>
                <c:pt idx="914">
                  <c:v>36.559997789000001</c:v>
                </c:pt>
                <c:pt idx="915">
                  <c:v>36.599997789</c:v>
                </c:pt>
                <c:pt idx="916">
                  <c:v>36.639997788999999</c:v>
                </c:pt>
                <c:pt idx="917">
                  <c:v>36.679997789000005</c:v>
                </c:pt>
                <c:pt idx="918">
                  <c:v>36.719997789000004</c:v>
                </c:pt>
                <c:pt idx="919">
                  <c:v>36.759997789000003</c:v>
                </c:pt>
                <c:pt idx="920">
                  <c:v>36.799997789000003</c:v>
                </c:pt>
                <c:pt idx="921">
                  <c:v>36.839997789000002</c:v>
                </c:pt>
                <c:pt idx="922">
                  <c:v>36.879997789000001</c:v>
                </c:pt>
                <c:pt idx="923">
                  <c:v>36.919997789</c:v>
                </c:pt>
                <c:pt idx="924">
                  <c:v>36.959997788999999</c:v>
                </c:pt>
                <c:pt idx="925">
                  <c:v>36.999997789000005</c:v>
                </c:pt>
                <c:pt idx="926">
                  <c:v>37.039997789000005</c:v>
                </c:pt>
                <c:pt idx="927">
                  <c:v>37.079997789000004</c:v>
                </c:pt>
                <c:pt idx="928">
                  <c:v>37.119997789000003</c:v>
                </c:pt>
                <c:pt idx="929">
                  <c:v>37.159997789000002</c:v>
                </c:pt>
                <c:pt idx="930">
                  <c:v>37.199997789000001</c:v>
                </c:pt>
                <c:pt idx="931">
                  <c:v>37.239997789</c:v>
                </c:pt>
                <c:pt idx="932">
                  <c:v>37.279997788999999</c:v>
                </c:pt>
                <c:pt idx="933">
                  <c:v>37.319997789000006</c:v>
                </c:pt>
                <c:pt idx="934">
                  <c:v>37.359997789000005</c:v>
                </c:pt>
                <c:pt idx="935">
                  <c:v>37.399997789000004</c:v>
                </c:pt>
                <c:pt idx="936">
                  <c:v>37.439997789000003</c:v>
                </c:pt>
                <c:pt idx="937">
                  <c:v>37.479997789000002</c:v>
                </c:pt>
                <c:pt idx="938">
                  <c:v>37.519997789000001</c:v>
                </c:pt>
                <c:pt idx="939">
                  <c:v>37.559997789000001</c:v>
                </c:pt>
                <c:pt idx="940">
                  <c:v>37.599997789</c:v>
                </c:pt>
                <c:pt idx="941">
                  <c:v>37.639997788999999</c:v>
                </c:pt>
                <c:pt idx="942">
                  <c:v>37.679997789000005</c:v>
                </c:pt>
                <c:pt idx="943">
                  <c:v>37.719997789000004</c:v>
                </c:pt>
                <c:pt idx="944">
                  <c:v>37.759997789000003</c:v>
                </c:pt>
                <c:pt idx="945">
                  <c:v>37.799997789000003</c:v>
                </c:pt>
                <c:pt idx="946">
                  <c:v>37.839997789000002</c:v>
                </c:pt>
                <c:pt idx="947">
                  <c:v>37.879997789000001</c:v>
                </c:pt>
                <c:pt idx="948">
                  <c:v>37.919997789</c:v>
                </c:pt>
                <c:pt idx="949">
                  <c:v>37.959997788999999</c:v>
                </c:pt>
                <c:pt idx="950">
                  <c:v>37.999997789000005</c:v>
                </c:pt>
                <c:pt idx="951">
                  <c:v>38.039997789000005</c:v>
                </c:pt>
                <c:pt idx="952">
                  <c:v>38.079997789000004</c:v>
                </c:pt>
                <c:pt idx="953">
                  <c:v>38.119997789000003</c:v>
                </c:pt>
                <c:pt idx="954">
                  <c:v>38.159997789000002</c:v>
                </c:pt>
                <c:pt idx="955">
                  <c:v>38.199997789000001</c:v>
                </c:pt>
                <c:pt idx="956">
                  <c:v>38.239997789</c:v>
                </c:pt>
                <c:pt idx="957">
                  <c:v>38.279997788999999</c:v>
                </c:pt>
                <c:pt idx="958">
                  <c:v>38.319997789000006</c:v>
                </c:pt>
                <c:pt idx="959">
                  <c:v>38.359997789000005</c:v>
                </c:pt>
                <c:pt idx="960">
                  <c:v>38.399997789000004</c:v>
                </c:pt>
                <c:pt idx="961">
                  <c:v>38.439997789000003</c:v>
                </c:pt>
                <c:pt idx="962">
                  <c:v>38.479997789000002</c:v>
                </c:pt>
                <c:pt idx="963">
                  <c:v>38.519997789000001</c:v>
                </c:pt>
                <c:pt idx="964">
                  <c:v>38.559997789000001</c:v>
                </c:pt>
                <c:pt idx="965">
                  <c:v>38.599997789</c:v>
                </c:pt>
                <c:pt idx="966">
                  <c:v>38.639997789000006</c:v>
                </c:pt>
                <c:pt idx="967">
                  <c:v>38.679997789000005</c:v>
                </c:pt>
                <c:pt idx="968">
                  <c:v>38.719997789000004</c:v>
                </c:pt>
                <c:pt idx="969">
                  <c:v>38.759997789000003</c:v>
                </c:pt>
                <c:pt idx="970">
                  <c:v>38.799997789000003</c:v>
                </c:pt>
                <c:pt idx="971">
                  <c:v>38.839997789000002</c:v>
                </c:pt>
                <c:pt idx="972">
                  <c:v>38.879997789000001</c:v>
                </c:pt>
                <c:pt idx="973">
                  <c:v>38.919997789</c:v>
                </c:pt>
                <c:pt idx="974">
                  <c:v>38.959997788999999</c:v>
                </c:pt>
                <c:pt idx="975">
                  <c:v>38.999997789000005</c:v>
                </c:pt>
                <c:pt idx="976">
                  <c:v>39.039997789000005</c:v>
                </c:pt>
                <c:pt idx="977">
                  <c:v>39.079997789000004</c:v>
                </c:pt>
                <c:pt idx="978">
                  <c:v>39.119997789000003</c:v>
                </c:pt>
                <c:pt idx="979">
                  <c:v>39.159997789000002</c:v>
                </c:pt>
                <c:pt idx="980">
                  <c:v>39.199997789000001</c:v>
                </c:pt>
                <c:pt idx="981">
                  <c:v>39.239997789</c:v>
                </c:pt>
                <c:pt idx="982">
                  <c:v>39.279997788999999</c:v>
                </c:pt>
                <c:pt idx="983">
                  <c:v>39.319997789000006</c:v>
                </c:pt>
                <c:pt idx="984">
                  <c:v>39.359997789000005</c:v>
                </c:pt>
                <c:pt idx="985">
                  <c:v>39.399997789000004</c:v>
                </c:pt>
                <c:pt idx="986">
                  <c:v>39.439997789000003</c:v>
                </c:pt>
                <c:pt idx="987">
                  <c:v>39.479997789000002</c:v>
                </c:pt>
                <c:pt idx="988">
                  <c:v>39.519997789000001</c:v>
                </c:pt>
                <c:pt idx="989">
                  <c:v>39.559997789000001</c:v>
                </c:pt>
                <c:pt idx="990">
                  <c:v>39.599997789</c:v>
                </c:pt>
                <c:pt idx="991">
                  <c:v>39.639997789000006</c:v>
                </c:pt>
                <c:pt idx="992">
                  <c:v>39.679997789000005</c:v>
                </c:pt>
                <c:pt idx="993">
                  <c:v>39.719997789000004</c:v>
                </c:pt>
                <c:pt idx="994">
                  <c:v>39.759997789000003</c:v>
                </c:pt>
                <c:pt idx="995">
                  <c:v>39.799997789000003</c:v>
                </c:pt>
                <c:pt idx="996">
                  <c:v>39.839997789000002</c:v>
                </c:pt>
                <c:pt idx="997">
                  <c:v>39.879997789000001</c:v>
                </c:pt>
                <c:pt idx="998">
                  <c:v>39.919997789</c:v>
                </c:pt>
                <c:pt idx="999">
                  <c:v>39.959997788999999</c:v>
                </c:pt>
                <c:pt idx="1000">
                  <c:v>39.999997789000005</c:v>
                </c:pt>
                <c:pt idx="1001">
                  <c:v>40.039997789000005</c:v>
                </c:pt>
                <c:pt idx="1002">
                  <c:v>40.079997789000004</c:v>
                </c:pt>
                <c:pt idx="1003">
                  <c:v>40.119997789000003</c:v>
                </c:pt>
                <c:pt idx="1004">
                  <c:v>40.159997789000002</c:v>
                </c:pt>
                <c:pt idx="1005">
                  <c:v>40.199997789000001</c:v>
                </c:pt>
                <c:pt idx="1006">
                  <c:v>40.239997789</c:v>
                </c:pt>
                <c:pt idx="1007">
                  <c:v>40.279997788999999</c:v>
                </c:pt>
                <c:pt idx="1008">
                  <c:v>40.319997789000006</c:v>
                </c:pt>
                <c:pt idx="1009">
                  <c:v>40.359997789000005</c:v>
                </c:pt>
                <c:pt idx="1010">
                  <c:v>40.399997789000004</c:v>
                </c:pt>
                <c:pt idx="1011">
                  <c:v>40.439997789000003</c:v>
                </c:pt>
                <c:pt idx="1012">
                  <c:v>40.479997789000002</c:v>
                </c:pt>
                <c:pt idx="1013">
                  <c:v>40.519997789000001</c:v>
                </c:pt>
                <c:pt idx="1014">
                  <c:v>40.559997789000001</c:v>
                </c:pt>
                <c:pt idx="1015">
                  <c:v>40.599997789</c:v>
                </c:pt>
                <c:pt idx="1016">
                  <c:v>40.639997789000006</c:v>
                </c:pt>
                <c:pt idx="1017">
                  <c:v>40.679997789000005</c:v>
                </c:pt>
                <c:pt idx="1018">
                  <c:v>40.719997789000004</c:v>
                </c:pt>
                <c:pt idx="1019">
                  <c:v>40.759997789000003</c:v>
                </c:pt>
                <c:pt idx="1020">
                  <c:v>40.799997789000003</c:v>
                </c:pt>
                <c:pt idx="1021">
                  <c:v>40.839997789000002</c:v>
                </c:pt>
                <c:pt idx="1022">
                  <c:v>40.879997789000001</c:v>
                </c:pt>
                <c:pt idx="1023">
                  <c:v>40.919997789</c:v>
                </c:pt>
                <c:pt idx="1024">
                  <c:v>40.959997788999999</c:v>
                </c:pt>
                <c:pt idx="1025">
                  <c:v>40.999997789000005</c:v>
                </c:pt>
                <c:pt idx="1026">
                  <c:v>41.039997789000005</c:v>
                </c:pt>
                <c:pt idx="1027">
                  <c:v>41.079997789000004</c:v>
                </c:pt>
                <c:pt idx="1028">
                  <c:v>41.119997789000003</c:v>
                </c:pt>
                <c:pt idx="1029">
                  <c:v>41.159997789000002</c:v>
                </c:pt>
                <c:pt idx="1030">
                  <c:v>41.199997789000001</c:v>
                </c:pt>
                <c:pt idx="1031">
                  <c:v>41.239997789</c:v>
                </c:pt>
                <c:pt idx="1032">
                  <c:v>41.279997788999999</c:v>
                </c:pt>
                <c:pt idx="1033">
                  <c:v>41.319997789000006</c:v>
                </c:pt>
                <c:pt idx="1034">
                  <c:v>41.359997789000005</c:v>
                </c:pt>
                <c:pt idx="1035">
                  <c:v>41.399997789000004</c:v>
                </c:pt>
                <c:pt idx="1036">
                  <c:v>41.439997789000003</c:v>
                </c:pt>
                <c:pt idx="1037">
                  <c:v>41.479997789000002</c:v>
                </c:pt>
                <c:pt idx="1038">
                  <c:v>41.519997789000001</c:v>
                </c:pt>
                <c:pt idx="1039">
                  <c:v>41.559997789000001</c:v>
                </c:pt>
                <c:pt idx="1040">
                  <c:v>41.599997789</c:v>
                </c:pt>
                <c:pt idx="1041">
                  <c:v>41.639997789000006</c:v>
                </c:pt>
                <c:pt idx="1042">
                  <c:v>41.679997789000005</c:v>
                </c:pt>
                <c:pt idx="1043">
                  <c:v>41.719997789000004</c:v>
                </c:pt>
                <c:pt idx="1044">
                  <c:v>41.759997789000003</c:v>
                </c:pt>
                <c:pt idx="1045">
                  <c:v>41.799997789000003</c:v>
                </c:pt>
                <c:pt idx="1046">
                  <c:v>41.839997789000002</c:v>
                </c:pt>
                <c:pt idx="1047">
                  <c:v>41.879997789000001</c:v>
                </c:pt>
                <c:pt idx="1048">
                  <c:v>41.919997789</c:v>
                </c:pt>
                <c:pt idx="1049">
                  <c:v>41.959997788999999</c:v>
                </c:pt>
                <c:pt idx="1050">
                  <c:v>41.999997789000005</c:v>
                </c:pt>
                <c:pt idx="1051">
                  <c:v>42.039997789000005</c:v>
                </c:pt>
                <c:pt idx="1052">
                  <c:v>42.079997789000004</c:v>
                </c:pt>
                <c:pt idx="1053">
                  <c:v>42.119997789000003</c:v>
                </c:pt>
              </c:numCache>
            </c:numRef>
          </c:xVal>
          <c:yVal>
            <c:numRef>
              <c:f>'Raw Data'!$C$2:$C$1055</c:f>
              <c:numCache>
                <c:formatCode>General</c:formatCode>
                <c:ptCount val="1054"/>
                <c:pt idx="0">
                  <c:v>98.976879882812497</c:v>
                </c:pt>
                <c:pt idx="1">
                  <c:v>98.977319335937494</c:v>
                </c:pt>
                <c:pt idx="2">
                  <c:v>98.977587890625003</c:v>
                </c:pt>
                <c:pt idx="3">
                  <c:v>98.977612304687497</c:v>
                </c:pt>
                <c:pt idx="4">
                  <c:v>98.976367187500003</c:v>
                </c:pt>
                <c:pt idx="5">
                  <c:v>98.975756835937503</c:v>
                </c:pt>
                <c:pt idx="6">
                  <c:v>98.975903320312497</c:v>
                </c:pt>
                <c:pt idx="7">
                  <c:v>98.976098632812494</c:v>
                </c:pt>
                <c:pt idx="8">
                  <c:v>98.975854492187494</c:v>
                </c:pt>
                <c:pt idx="9">
                  <c:v>98.975341796875</c:v>
                </c:pt>
                <c:pt idx="10">
                  <c:v>98.975073242187506</c:v>
                </c:pt>
                <c:pt idx="11">
                  <c:v>98.975170898437497</c:v>
                </c:pt>
                <c:pt idx="12">
                  <c:v>98.975927734375006</c:v>
                </c:pt>
                <c:pt idx="13">
                  <c:v>98.974707031250006</c:v>
                </c:pt>
                <c:pt idx="14">
                  <c:v>98.974755859374994</c:v>
                </c:pt>
                <c:pt idx="15">
                  <c:v>98.9744873046875</c:v>
                </c:pt>
                <c:pt idx="16">
                  <c:v>98.9747314453125</c:v>
                </c:pt>
                <c:pt idx="17">
                  <c:v>98.974218750000006</c:v>
                </c:pt>
                <c:pt idx="18">
                  <c:v>98.974829101562506</c:v>
                </c:pt>
                <c:pt idx="19">
                  <c:v>98.9755859375</c:v>
                </c:pt>
                <c:pt idx="20">
                  <c:v>98.9755859375</c:v>
                </c:pt>
                <c:pt idx="21">
                  <c:v>98.975781249999997</c:v>
                </c:pt>
                <c:pt idx="22">
                  <c:v>98.975732421874994</c:v>
                </c:pt>
                <c:pt idx="23">
                  <c:v>98.975170898437497</c:v>
                </c:pt>
                <c:pt idx="24">
                  <c:v>98.974462890625006</c:v>
                </c:pt>
                <c:pt idx="25">
                  <c:v>98.973974609375006</c:v>
                </c:pt>
                <c:pt idx="26">
                  <c:v>98.974267578124994</c:v>
                </c:pt>
                <c:pt idx="27">
                  <c:v>98.974169921875003</c:v>
                </c:pt>
                <c:pt idx="28">
                  <c:v>98.974609375</c:v>
                </c:pt>
                <c:pt idx="29">
                  <c:v>98.974414062500003</c:v>
                </c:pt>
                <c:pt idx="30">
                  <c:v>98.975512695312503</c:v>
                </c:pt>
                <c:pt idx="31">
                  <c:v>98.975732421874994</c:v>
                </c:pt>
                <c:pt idx="32">
                  <c:v>98.974804687499997</c:v>
                </c:pt>
                <c:pt idx="33">
                  <c:v>98.974682617187497</c:v>
                </c:pt>
                <c:pt idx="34">
                  <c:v>98.974511718749994</c:v>
                </c:pt>
                <c:pt idx="35">
                  <c:v>98.974707031250006</c:v>
                </c:pt>
                <c:pt idx="36">
                  <c:v>98.974926757812497</c:v>
                </c:pt>
                <c:pt idx="37">
                  <c:v>98.974780273437503</c:v>
                </c:pt>
                <c:pt idx="38">
                  <c:v>98.9749755859375</c:v>
                </c:pt>
                <c:pt idx="39">
                  <c:v>98.975756835937503</c:v>
                </c:pt>
                <c:pt idx="40">
                  <c:v>98.974951171875006</c:v>
                </c:pt>
                <c:pt idx="41">
                  <c:v>98.974609375</c:v>
                </c:pt>
                <c:pt idx="42">
                  <c:v>98.974072265624997</c:v>
                </c:pt>
                <c:pt idx="43">
                  <c:v>98.974340820312506</c:v>
                </c:pt>
                <c:pt idx="44">
                  <c:v>98.974340820312506</c:v>
                </c:pt>
                <c:pt idx="45">
                  <c:v>98.975024414062503</c:v>
                </c:pt>
                <c:pt idx="46">
                  <c:v>98.974804687499997</c:v>
                </c:pt>
                <c:pt idx="47">
                  <c:v>98.9747314453125</c:v>
                </c:pt>
                <c:pt idx="48">
                  <c:v>98.973681640625003</c:v>
                </c:pt>
                <c:pt idx="49">
                  <c:v>98.9736328125</c:v>
                </c:pt>
                <c:pt idx="50">
                  <c:v>98.973095703124997</c:v>
                </c:pt>
                <c:pt idx="51">
                  <c:v>98.973339843749997</c:v>
                </c:pt>
                <c:pt idx="52">
                  <c:v>98.973974609375006</c:v>
                </c:pt>
                <c:pt idx="53">
                  <c:v>98.974072265624997</c:v>
                </c:pt>
                <c:pt idx="54">
                  <c:v>98.973901367187494</c:v>
                </c:pt>
                <c:pt idx="55">
                  <c:v>98.97412109375</c:v>
                </c:pt>
                <c:pt idx="56">
                  <c:v>98.974340820312506</c:v>
                </c:pt>
                <c:pt idx="57">
                  <c:v>98.973901367187494</c:v>
                </c:pt>
                <c:pt idx="58">
                  <c:v>98.973608398437506</c:v>
                </c:pt>
                <c:pt idx="59">
                  <c:v>98.974340820312506</c:v>
                </c:pt>
                <c:pt idx="60">
                  <c:v>98.974584960937506</c:v>
                </c:pt>
                <c:pt idx="61">
                  <c:v>98.974047851562503</c:v>
                </c:pt>
                <c:pt idx="62">
                  <c:v>98.973950195312497</c:v>
                </c:pt>
                <c:pt idx="63">
                  <c:v>98.9744873046875</c:v>
                </c:pt>
                <c:pt idx="64">
                  <c:v>98.975073242187506</c:v>
                </c:pt>
                <c:pt idx="65">
                  <c:v>98.974951171875006</c:v>
                </c:pt>
                <c:pt idx="66">
                  <c:v>98.975146484375003</c:v>
                </c:pt>
                <c:pt idx="67">
                  <c:v>98.975024414062503</c:v>
                </c:pt>
                <c:pt idx="68">
                  <c:v>98.975317382812506</c:v>
                </c:pt>
                <c:pt idx="69">
                  <c:v>98.975366210937494</c:v>
                </c:pt>
                <c:pt idx="70">
                  <c:v>98.975317382812506</c:v>
                </c:pt>
                <c:pt idx="71">
                  <c:v>98.975268554687503</c:v>
                </c:pt>
                <c:pt idx="72">
                  <c:v>98.975439453125006</c:v>
                </c:pt>
                <c:pt idx="73">
                  <c:v>98.976318359375</c:v>
                </c:pt>
                <c:pt idx="74">
                  <c:v>98.9765625</c:v>
                </c:pt>
                <c:pt idx="75">
                  <c:v>98.976538085937506</c:v>
                </c:pt>
                <c:pt idx="76">
                  <c:v>98.976245117187503</c:v>
                </c:pt>
                <c:pt idx="77">
                  <c:v>98.976049804687506</c:v>
                </c:pt>
                <c:pt idx="78">
                  <c:v>98.975683593750006</c:v>
                </c:pt>
                <c:pt idx="79">
                  <c:v>98.975146484375003</c:v>
                </c:pt>
                <c:pt idx="80">
                  <c:v>98.97607421875</c:v>
                </c:pt>
                <c:pt idx="81">
                  <c:v>98.976269531249997</c:v>
                </c:pt>
                <c:pt idx="82">
                  <c:v>98.976220703124994</c:v>
                </c:pt>
                <c:pt idx="83">
                  <c:v>98.976611328125003</c:v>
                </c:pt>
                <c:pt idx="84">
                  <c:v>98.976220703124994</c:v>
                </c:pt>
                <c:pt idx="85">
                  <c:v>98.976098632812494</c:v>
                </c:pt>
                <c:pt idx="86">
                  <c:v>98.9754638671875</c:v>
                </c:pt>
                <c:pt idx="87">
                  <c:v>98.975317382812506</c:v>
                </c:pt>
                <c:pt idx="88">
                  <c:v>98.975659179687497</c:v>
                </c:pt>
                <c:pt idx="89">
                  <c:v>98.975268554687503</c:v>
                </c:pt>
                <c:pt idx="90">
                  <c:v>98.9749755859375</c:v>
                </c:pt>
                <c:pt idx="91">
                  <c:v>98.974853515625</c:v>
                </c:pt>
                <c:pt idx="92">
                  <c:v>98.974780273437503</c:v>
                </c:pt>
                <c:pt idx="93">
                  <c:v>98.974633789062494</c:v>
                </c:pt>
                <c:pt idx="94">
                  <c:v>98.974609375</c:v>
                </c:pt>
                <c:pt idx="95">
                  <c:v>98.974560546874997</c:v>
                </c:pt>
                <c:pt idx="96">
                  <c:v>98.973657226562494</c:v>
                </c:pt>
                <c:pt idx="97">
                  <c:v>98.974194335937497</c:v>
                </c:pt>
                <c:pt idx="98">
                  <c:v>98.974877929687494</c:v>
                </c:pt>
                <c:pt idx="99">
                  <c:v>98.975781249999997</c:v>
                </c:pt>
                <c:pt idx="100">
                  <c:v>98.975195312500006</c:v>
                </c:pt>
                <c:pt idx="101">
                  <c:v>98.975439453125006</c:v>
                </c:pt>
                <c:pt idx="102">
                  <c:v>98.975317382812506</c:v>
                </c:pt>
                <c:pt idx="103">
                  <c:v>98.974438476562497</c:v>
                </c:pt>
                <c:pt idx="104">
                  <c:v>98.973291015624994</c:v>
                </c:pt>
                <c:pt idx="105">
                  <c:v>98.973291015624994</c:v>
                </c:pt>
                <c:pt idx="106">
                  <c:v>98.973095703124997</c:v>
                </c:pt>
                <c:pt idx="107">
                  <c:v>98.972631835937506</c:v>
                </c:pt>
                <c:pt idx="108">
                  <c:v>98.972583007812503</c:v>
                </c:pt>
                <c:pt idx="109">
                  <c:v>98.97216796875</c:v>
                </c:pt>
                <c:pt idx="110">
                  <c:v>98.970800781250006</c:v>
                </c:pt>
                <c:pt idx="111">
                  <c:v>98.97021484375</c:v>
                </c:pt>
                <c:pt idx="112">
                  <c:v>98.969458007812506</c:v>
                </c:pt>
                <c:pt idx="113">
                  <c:v>98.968554687500003</c:v>
                </c:pt>
                <c:pt idx="114">
                  <c:v>98.9676513671875</c:v>
                </c:pt>
                <c:pt idx="115">
                  <c:v>98.968286132812494</c:v>
                </c:pt>
                <c:pt idx="116">
                  <c:v>98.967480468749997</c:v>
                </c:pt>
                <c:pt idx="117">
                  <c:v>98.967260742187506</c:v>
                </c:pt>
                <c:pt idx="118">
                  <c:v>98.966577148437494</c:v>
                </c:pt>
                <c:pt idx="119">
                  <c:v>98.965551757812506</c:v>
                </c:pt>
                <c:pt idx="120">
                  <c:v>98.965087890625</c:v>
                </c:pt>
                <c:pt idx="121">
                  <c:v>98.964013671874994</c:v>
                </c:pt>
                <c:pt idx="122">
                  <c:v>98.963476562500006</c:v>
                </c:pt>
                <c:pt idx="123">
                  <c:v>98.963183593750003</c:v>
                </c:pt>
                <c:pt idx="124">
                  <c:v>98.9638671875</c:v>
                </c:pt>
                <c:pt idx="125">
                  <c:v>98.963476562500006</c:v>
                </c:pt>
                <c:pt idx="126">
                  <c:v>98.96337890625</c:v>
                </c:pt>
                <c:pt idx="127">
                  <c:v>98.963842773437506</c:v>
                </c:pt>
                <c:pt idx="128">
                  <c:v>98.963208007812497</c:v>
                </c:pt>
                <c:pt idx="129">
                  <c:v>98.963134765625</c:v>
                </c:pt>
                <c:pt idx="130">
                  <c:v>98.963232421875006</c:v>
                </c:pt>
                <c:pt idx="131">
                  <c:v>98.962890625</c:v>
                </c:pt>
                <c:pt idx="132">
                  <c:v>98.962646484375</c:v>
                </c:pt>
                <c:pt idx="133">
                  <c:v>98.9627685546875</c:v>
                </c:pt>
                <c:pt idx="134">
                  <c:v>98.962475585937497</c:v>
                </c:pt>
                <c:pt idx="135">
                  <c:v>98.962109374999997</c:v>
                </c:pt>
                <c:pt idx="136">
                  <c:v>98.962475585937497</c:v>
                </c:pt>
                <c:pt idx="137">
                  <c:v>98.962744140625006</c:v>
                </c:pt>
                <c:pt idx="138">
                  <c:v>98.9627685546875</c:v>
                </c:pt>
                <c:pt idx="139">
                  <c:v>98.962646484375</c:v>
                </c:pt>
                <c:pt idx="140">
                  <c:v>98.963623046875</c:v>
                </c:pt>
                <c:pt idx="141">
                  <c:v>98.96337890625</c:v>
                </c:pt>
                <c:pt idx="142">
                  <c:v>98.962670898437494</c:v>
                </c:pt>
                <c:pt idx="143">
                  <c:v>98.963061523437503</c:v>
                </c:pt>
                <c:pt idx="144">
                  <c:v>98.96337890625</c:v>
                </c:pt>
                <c:pt idx="145">
                  <c:v>98.963476562500006</c:v>
                </c:pt>
                <c:pt idx="146">
                  <c:v>98.963598632812506</c:v>
                </c:pt>
                <c:pt idx="147">
                  <c:v>98.964428710937497</c:v>
                </c:pt>
                <c:pt idx="148">
                  <c:v>98.964404296875003</c:v>
                </c:pt>
                <c:pt idx="149">
                  <c:v>98.96435546875</c:v>
                </c:pt>
                <c:pt idx="150">
                  <c:v>98.9638671875</c:v>
                </c:pt>
                <c:pt idx="151">
                  <c:v>98.963403320312494</c:v>
                </c:pt>
                <c:pt idx="152">
                  <c:v>98.9630126953125</c:v>
                </c:pt>
                <c:pt idx="153">
                  <c:v>98.963354492187506</c:v>
                </c:pt>
                <c:pt idx="154">
                  <c:v>98.963549804687503</c:v>
                </c:pt>
                <c:pt idx="155">
                  <c:v>98.962988281250006</c:v>
                </c:pt>
                <c:pt idx="156">
                  <c:v>98.963281249999994</c:v>
                </c:pt>
                <c:pt idx="157">
                  <c:v>98.963330078124997</c:v>
                </c:pt>
                <c:pt idx="158">
                  <c:v>98.964257812499994</c:v>
                </c:pt>
                <c:pt idx="159">
                  <c:v>98.963623046875</c:v>
                </c:pt>
                <c:pt idx="160">
                  <c:v>98.963159179687494</c:v>
                </c:pt>
                <c:pt idx="161">
                  <c:v>98.963354492187506</c:v>
                </c:pt>
                <c:pt idx="162">
                  <c:v>98.963476562500006</c:v>
                </c:pt>
                <c:pt idx="163">
                  <c:v>98.9638671875</c:v>
                </c:pt>
                <c:pt idx="164">
                  <c:v>98.962939453125003</c:v>
                </c:pt>
                <c:pt idx="165">
                  <c:v>98.963134765625</c:v>
                </c:pt>
                <c:pt idx="166">
                  <c:v>98.963134765625</c:v>
                </c:pt>
                <c:pt idx="167">
                  <c:v>98.963134765625</c:v>
                </c:pt>
                <c:pt idx="168">
                  <c:v>98.963085937499997</c:v>
                </c:pt>
                <c:pt idx="169">
                  <c:v>98.962890625</c:v>
                </c:pt>
                <c:pt idx="170">
                  <c:v>98.962890625</c:v>
                </c:pt>
                <c:pt idx="171">
                  <c:v>98.963769531249994</c:v>
                </c:pt>
                <c:pt idx="172">
                  <c:v>98.963476562500006</c:v>
                </c:pt>
                <c:pt idx="173">
                  <c:v>98.964257812499994</c:v>
                </c:pt>
                <c:pt idx="174">
                  <c:v>98.964501953124994</c:v>
                </c:pt>
                <c:pt idx="175">
                  <c:v>98.9647216796875</c:v>
                </c:pt>
                <c:pt idx="176">
                  <c:v>98.965014648437503</c:v>
                </c:pt>
                <c:pt idx="177">
                  <c:v>98.964624023437494</c:v>
                </c:pt>
                <c:pt idx="178">
                  <c:v>98.964941406250006</c:v>
                </c:pt>
                <c:pt idx="179">
                  <c:v>98.964257812499994</c:v>
                </c:pt>
                <c:pt idx="180">
                  <c:v>98.964428710937497</c:v>
                </c:pt>
                <c:pt idx="181">
                  <c:v>98.9647216796875</c:v>
                </c:pt>
                <c:pt idx="182">
                  <c:v>98.9649658203125</c:v>
                </c:pt>
                <c:pt idx="183">
                  <c:v>98.964501953124994</c:v>
                </c:pt>
                <c:pt idx="184">
                  <c:v>98.965258789062503</c:v>
                </c:pt>
                <c:pt idx="185">
                  <c:v>98.964379882812494</c:v>
                </c:pt>
                <c:pt idx="186">
                  <c:v>98.964550781249997</c:v>
                </c:pt>
                <c:pt idx="187">
                  <c:v>98.9639892578125</c:v>
                </c:pt>
                <c:pt idx="188">
                  <c:v>98.963769531249994</c:v>
                </c:pt>
                <c:pt idx="189">
                  <c:v>98.963769531249994</c:v>
                </c:pt>
                <c:pt idx="190">
                  <c:v>98.963354492187506</c:v>
                </c:pt>
                <c:pt idx="191">
                  <c:v>98.963305664062503</c:v>
                </c:pt>
                <c:pt idx="192">
                  <c:v>98.963452148437497</c:v>
                </c:pt>
                <c:pt idx="193">
                  <c:v>98.963598632812506</c:v>
                </c:pt>
                <c:pt idx="194">
                  <c:v>98.963159179687494</c:v>
                </c:pt>
                <c:pt idx="195">
                  <c:v>98.963598632812506</c:v>
                </c:pt>
                <c:pt idx="196">
                  <c:v>98.962963867187497</c:v>
                </c:pt>
                <c:pt idx="197">
                  <c:v>98.962841796874997</c:v>
                </c:pt>
                <c:pt idx="198">
                  <c:v>98.962841796874997</c:v>
                </c:pt>
                <c:pt idx="199">
                  <c:v>98.962231445312497</c:v>
                </c:pt>
                <c:pt idx="200">
                  <c:v>98.961889648437506</c:v>
                </c:pt>
                <c:pt idx="201">
                  <c:v>98.961767578125006</c:v>
                </c:pt>
                <c:pt idx="202">
                  <c:v>98.9615478515625</c:v>
                </c:pt>
                <c:pt idx="203">
                  <c:v>98.961523437500006</c:v>
                </c:pt>
                <c:pt idx="204">
                  <c:v>98.962475585937497</c:v>
                </c:pt>
                <c:pt idx="205">
                  <c:v>98.962622070312506</c:v>
                </c:pt>
                <c:pt idx="206">
                  <c:v>98.9630126953125</c:v>
                </c:pt>
                <c:pt idx="207">
                  <c:v>98.962939453125003</c:v>
                </c:pt>
                <c:pt idx="208">
                  <c:v>98.962988281250006</c:v>
                </c:pt>
                <c:pt idx="209">
                  <c:v>98.963183593750003</c:v>
                </c:pt>
                <c:pt idx="210">
                  <c:v>98.9619140625</c:v>
                </c:pt>
                <c:pt idx="211">
                  <c:v>98.961938476562494</c:v>
                </c:pt>
                <c:pt idx="212">
                  <c:v>98.961865234374997</c:v>
                </c:pt>
                <c:pt idx="213">
                  <c:v>98.962304687499994</c:v>
                </c:pt>
                <c:pt idx="214">
                  <c:v>98.962451171875003</c:v>
                </c:pt>
                <c:pt idx="215">
                  <c:v>98.962866210937506</c:v>
                </c:pt>
                <c:pt idx="216">
                  <c:v>98.963232421875006</c:v>
                </c:pt>
                <c:pt idx="217">
                  <c:v>98.963623046875</c:v>
                </c:pt>
                <c:pt idx="218">
                  <c:v>98.964013671874994</c:v>
                </c:pt>
                <c:pt idx="219">
                  <c:v>98.964453125000006</c:v>
                </c:pt>
                <c:pt idx="220">
                  <c:v>98.964160156250003</c:v>
                </c:pt>
                <c:pt idx="221">
                  <c:v>98.963671875000003</c:v>
                </c:pt>
                <c:pt idx="222">
                  <c:v>98.962866210937506</c:v>
                </c:pt>
                <c:pt idx="223">
                  <c:v>98.9630126953125</c:v>
                </c:pt>
                <c:pt idx="224">
                  <c:v>98.9635009765625</c:v>
                </c:pt>
                <c:pt idx="225">
                  <c:v>98.963403320312494</c:v>
                </c:pt>
                <c:pt idx="226">
                  <c:v>98.963818359374997</c:v>
                </c:pt>
                <c:pt idx="227">
                  <c:v>98.963818359374997</c:v>
                </c:pt>
                <c:pt idx="228">
                  <c:v>98.964086914062506</c:v>
                </c:pt>
                <c:pt idx="229">
                  <c:v>98.963354492187506</c:v>
                </c:pt>
                <c:pt idx="230">
                  <c:v>98.963232421875006</c:v>
                </c:pt>
                <c:pt idx="231">
                  <c:v>98.963769531249994</c:v>
                </c:pt>
                <c:pt idx="232">
                  <c:v>98.963476562500006</c:v>
                </c:pt>
                <c:pt idx="233">
                  <c:v>98.963769531249994</c:v>
                </c:pt>
                <c:pt idx="234">
                  <c:v>98.964160156250003</c:v>
                </c:pt>
                <c:pt idx="235">
                  <c:v>98.964184570312497</c:v>
                </c:pt>
                <c:pt idx="236">
                  <c:v>98.963891601562494</c:v>
                </c:pt>
                <c:pt idx="237">
                  <c:v>98.964306640624997</c:v>
                </c:pt>
                <c:pt idx="238">
                  <c:v>98.964526367187503</c:v>
                </c:pt>
                <c:pt idx="239">
                  <c:v>98.96533203125</c:v>
                </c:pt>
                <c:pt idx="240">
                  <c:v>98.9647216796875</c:v>
                </c:pt>
                <c:pt idx="241">
                  <c:v>98.964062499999997</c:v>
                </c:pt>
                <c:pt idx="242">
                  <c:v>98.9642333984375</c:v>
                </c:pt>
                <c:pt idx="243">
                  <c:v>98.963281249999994</c:v>
                </c:pt>
                <c:pt idx="244">
                  <c:v>98.962963867187497</c:v>
                </c:pt>
                <c:pt idx="245">
                  <c:v>98.963354492187506</c:v>
                </c:pt>
                <c:pt idx="246">
                  <c:v>98.963598632812506</c:v>
                </c:pt>
                <c:pt idx="247">
                  <c:v>98.963769531249994</c:v>
                </c:pt>
                <c:pt idx="248">
                  <c:v>98.964135742187494</c:v>
                </c:pt>
                <c:pt idx="249">
                  <c:v>98.964208984375006</c:v>
                </c:pt>
                <c:pt idx="250">
                  <c:v>98.963842773437506</c:v>
                </c:pt>
                <c:pt idx="251">
                  <c:v>98.964624023437494</c:v>
                </c:pt>
                <c:pt idx="252">
                  <c:v>98.963940429687497</c:v>
                </c:pt>
                <c:pt idx="253">
                  <c:v>98.963964843750006</c:v>
                </c:pt>
                <c:pt idx="254">
                  <c:v>98.964331054687506</c:v>
                </c:pt>
                <c:pt idx="255">
                  <c:v>98.963720703125006</c:v>
                </c:pt>
                <c:pt idx="256">
                  <c:v>98.963354492187506</c:v>
                </c:pt>
                <c:pt idx="257">
                  <c:v>98.963159179687494</c:v>
                </c:pt>
                <c:pt idx="258">
                  <c:v>98.9638671875</c:v>
                </c:pt>
                <c:pt idx="259">
                  <c:v>98.963964843750006</c:v>
                </c:pt>
                <c:pt idx="260">
                  <c:v>98.963720703125006</c:v>
                </c:pt>
                <c:pt idx="261">
                  <c:v>98.9638671875</c:v>
                </c:pt>
                <c:pt idx="262">
                  <c:v>98.963330078124997</c:v>
                </c:pt>
                <c:pt idx="263">
                  <c:v>98.964013671874994</c:v>
                </c:pt>
                <c:pt idx="264">
                  <c:v>98.963403320312494</c:v>
                </c:pt>
                <c:pt idx="265">
                  <c:v>98.9630126953125</c:v>
                </c:pt>
                <c:pt idx="266">
                  <c:v>98.963061523437503</c:v>
                </c:pt>
                <c:pt idx="267">
                  <c:v>98.962939453125003</c:v>
                </c:pt>
                <c:pt idx="268">
                  <c:v>98.962597656249997</c:v>
                </c:pt>
                <c:pt idx="269">
                  <c:v>98.962915039062494</c:v>
                </c:pt>
                <c:pt idx="270">
                  <c:v>98.963549804687503</c:v>
                </c:pt>
                <c:pt idx="271">
                  <c:v>98.963598632812506</c:v>
                </c:pt>
                <c:pt idx="272">
                  <c:v>98.9639892578125</c:v>
                </c:pt>
                <c:pt idx="273">
                  <c:v>98.963452148437497</c:v>
                </c:pt>
                <c:pt idx="274">
                  <c:v>98.962915039062494</c:v>
                </c:pt>
                <c:pt idx="275">
                  <c:v>98.962866210937506</c:v>
                </c:pt>
                <c:pt idx="276">
                  <c:v>98.962255859375006</c:v>
                </c:pt>
                <c:pt idx="277">
                  <c:v>98.963134765625</c:v>
                </c:pt>
                <c:pt idx="278">
                  <c:v>98.962817382812503</c:v>
                </c:pt>
                <c:pt idx="279">
                  <c:v>98.962841796874997</c:v>
                </c:pt>
                <c:pt idx="280">
                  <c:v>98.963964843750006</c:v>
                </c:pt>
                <c:pt idx="281">
                  <c:v>98.964208984375006</c:v>
                </c:pt>
                <c:pt idx="282">
                  <c:v>98.965234374999994</c:v>
                </c:pt>
                <c:pt idx="283">
                  <c:v>98.964038085937503</c:v>
                </c:pt>
                <c:pt idx="284">
                  <c:v>98.963720703125006</c:v>
                </c:pt>
                <c:pt idx="285">
                  <c:v>98.963793945312503</c:v>
                </c:pt>
                <c:pt idx="286">
                  <c:v>98.963916015625003</c:v>
                </c:pt>
                <c:pt idx="287">
                  <c:v>98.963037109374994</c:v>
                </c:pt>
                <c:pt idx="288">
                  <c:v>98.963037109374994</c:v>
                </c:pt>
                <c:pt idx="289">
                  <c:v>98.963232421875006</c:v>
                </c:pt>
                <c:pt idx="290">
                  <c:v>98.963842773437506</c:v>
                </c:pt>
                <c:pt idx="291">
                  <c:v>98.9632568359375</c:v>
                </c:pt>
                <c:pt idx="292">
                  <c:v>98.962841796874997</c:v>
                </c:pt>
                <c:pt idx="293">
                  <c:v>98.9630126953125</c:v>
                </c:pt>
                <c:pt idx="294">
                  <c:v>98.962329101562503</c:v>
                </c:pt>
                <c:pt idx="295">
                  <c:v>98.9627685546875</c:v>
                </c:pt>
                <c:pt idx="296">
                  <c:v>98.963110351562506</c:v>
                </c:pt>
                <c:pt idx="297">
                  <c:v>98.963476562500006</c:v>
                </c:pt>
                <c:pt idx="298">
                  <c:v>98.963427734375003</c:v>
                </c:pt>
                <c:pt idx="299">
                  <c:v>98.963159179687494</c:v>
                </c:pt>
                <c:pt idx="300">
                  <c:v>98.9632568359375</c:v>
                </c:pt>
                <c:pt idx="301">
                  <c:v>98.963940429687497</c:v>
                </c:pt>
                <c:pt idx="302">
                  <c:v>98.963525390624994</c:v>
                </c:pt>
                <c:pt idx="303">
                  <c:v>98.963427734375003</c:v>
                </c:pt>
                <c:pt idx="304">
                  <c:v>98.963476562500006</c:v>
                </c:pt>
                <c:pt idx="305">
                  <c:v>98.963720703125006</c:v>
                </c:pt>
                <c:pt idx="306">
                  <c:v>98.964208984375006</c:v>
                </c:pt>
                <c:pt idx="307">
                  <c:v>98.965673828125006</c:v>
                </c:pt>
                <c:pt idx="308">
                  <c:v>98.964941406250006</c:v>
                </c:pt>
                <c:pt idx="309">
                  <c:v>98.965087890625</c:v>
                </c:pt>
                <c:pt idx="310">
                  <c:v>98.965576171875</c:v>
                </c:pt>
                <c:pt idx="311">
                  <c:v>98.966137695312497</c:v>
                </c:pt>
                <c:pt idx="312">
                  <c:v>98.966625976562497</c:v>
                </c:pt>
                <c:pt idx="313">
                  <c:v>98.967309570312494</c:v>
                </c:pt>
                <c:pt idx="314">
                  <c:v>98.967871093750006</c:v>
                </c:pt>
                <c:pt idx="315">
                  <c:v>98.969287109375003</c:v>
                </c:pt>
                <c:pt idx="316">
                  <c:v>98.97021484375</c:v>
                </c:pt>
                <c:pt idx="317">
                  <c:v>98.970312500000006</c:v>
                </c:pt>
                <c:pt idx="318">
                  <c:v>98.971215820312494</c:v>
                </c:pt>
                <c:pt idx="319">
                  <c:v>98.971728515625003</c:v>
                </c:pt>
                <c:pt idx="320">
                  <c:v>98.971923828125</c:v>
                </c:pt>
                <c:pt idx="321">
                  <c:v>98.972583007812503</c:v>
                </c:pt>
                <c:pt idx="322">
                  <c:v>98.972387695312506</c:v>
                </c:pt>
                <c:pt idx="323">
                  <c:v>98.972802734374994</c:v>
                </c:pt>
                <c:pt idx="324">
                  <c:v>98.973046874999994</c:v>
                </c:pt>
                <c:pt idx="325">
                  <c:v>98.973461914062497</c:v>
                </c:pt>
                <c:pt idx="326">
                  <c:v>98.973583984374997</c:v>
                </c:pt>
                <c:pt idx="327">
                  <c:v>98.973559570312503</c:v>
                </c:pt>
                <c:pt idx="328">
                  <c:v>98.973193359375003</c:v>
                </c:pt>
                <c:pt idx="329">
                  <c:v>98.973339843749997</c:v>
                </c:pt>
                <c:pt idx="330">
                  <c:v>98.97314453125</c:v>
                </c:pt>
                <c:pt idx="331">
                  <c:v>98.972558593749994</c:v>
                </c:pt>
                <c:pt idx="332">
                  <c:v>98.973291015624994</c:v>
                </c:pt>
                <c:pt idx="333">
                  <c:v>98.9742431640625</c:v>
                </c:pt>
                <c:pt idx="334">
                  <c:v>98.974780273437503</c:v>
                </c:pt>
                <c:pt idx="335">
                  <c:v>98.974804687499997</c:v>
                </c:pt>
                <c:pt idx="336">
                  <c:v>98.975048828124997</c:v>
                </c:pt>
                <c:pt idx="337">
                  <c:v>98.975317382812506</c:v>
                </c:pt>
                <c:pt idx="338">
                  <c:v>98.975366210937494</c:v>
                </c:pt>
                <c:pt idx="339">
                  <c:v>98.975024414062503</c:v>
                </c:pt>
                <c:pt idx="340">
                  <c:v>98.974951171875006</c:v>
                </c:pt>
                <c:pt idx="341">
                  <c:v>98.976171875000006</c:v>
                </c:pt>
                <c:pt idx="342">
                  <c:v>98.975048828124997</c:v>
                </c:pt>
                <c:pt idx="343">
                  <c:v>98.974877929687494</c:v>
                </c:pt>
                <c:pt idx="344">
                  <c:v>98.974682617187497</c:v>
                </c:pt>
                <c:pt idx="345">
                  <c:v>98.974365234375</c:v>
                </c:pt>
                <c:pt idx="346">
                  <c:v>98.974877929687494</c:v>
                </c:pt>
                <c:pt idx="347">
                  <c:v>98.974316406249997</c:v>
                </c:pt>
                <c:pt idx="348">
                  <c:v>98.973779296874994</c:v>
                </c:pt>
                <c:pt idx="349">
                  <c:v>98.973779296874994</c:v>
                </c:pt>
                <c:pt idx="350">
                  <c:v>98.974169921875003</c:v>
                </c:pt>
                <c:pt idx="351">
                  <c:v>98.973876953125</c:v>
                </c:pt>
                <c:pt idx="352">
                  <c:v>98.973608398437506</c:v>
                </c:pt>
                <c:pt idx="353">
                  <c:v>98.973315429687503</c:v>
                </c:pt>
                <c:pt idx="354">
                  <c:v>98.973583984374997</c:v>
                </c:pt>
                <c:pt idx="355">
                  <c:v>98.973876953125</c:v>
                </c:pt>
                <c:pt idx="356">
                  <c:v>98.973925781250003</c:v>
                </c:pt>
                <c:pt idx="357">
                  <c:v>98.974902343750003</c:v>
                </c:pt>
                <c:pt idx="358">
                  <c:v>98.974902343750003</c:v>
                </c:pt>
                <c:pt idx="359">
                  <c:v>98.974389648437494</c:v>
                </c:pt>
                <c:pt idx="360">
                  <c:v>98.974340820312506</c:v>
                </c:pt>
                <c:pt idx="361">
                  <c:v>98.974145507812494</c:v>
                </c:pt>
                <c:pt idx="362">
                  <c:v>98.974609375</c:v>
                </c:pt>
                <c:pt idx="363">
                  <c:v>98.974389648437494</c:v>
                </c:pt>
                <c:pt idx="364">
                  <c:v>98.973657226562494</c:v>
                </c:pt>
                <c:pt idx="365">
                  <c:v>98.974145507812494</c:v>
                </c:pt>
                <c:pt idx="366">
                  <c:v>98.974536132812503</c:v>
                </c:pt>
                <c:pt idx="367">
                  <c:v>98.974511718749994</c:v>
                </c:pt>
                <c:pt idx="368">
                  <c:v>98.974511718749994</c:v>
                </c:pt>
                <c:pt idx="369">
                  <c:v>98.974609375</c:v>
                </c:pt>
                <c:pt idx="370">
                  <c:v>98.974536132812503</c:v>
                </c:pt>
                <c:pt idx="371">
                  <c:v>98.97412109375</c:v>
                </c:pt>
                <c:pt idx="372">
                  <c:v>98.973315429687503</c:v>
                </c:pt>
                <c:pt idx="373">
                  <c:v>98.973803710937503</c:v>
                </c:pt>
                <c:pt idx="374">
                  <c:v>98.974438476562497</c:v>
                </c:pt>
                <c:pt idx="375">
                  <c:v>98.975341796875</c:v>
                </c:pt>
                <c:pt idx="376">
                  <c:v>98.975878906250003</c:v>
                </c:pt>
                <c:pt idx="377">
                  <c:v>98.975195312500006</c:v>
                </c:pt>
                <c:pt idx="378">
                  <c:v>98.975146484375003</c:v>
                </c:pt>
                <c:pt idx="379">
                  <c:v>98.974096679687506</c:v>
                </c:pt>
                <c:pt idx="380">
                  <c:v>98.973876953125</c:v>
                </c:pt>
                <c:pt idx="381">
                  <c:v>98.974682617187497</c:v>
                </c:pt>
                <c:pt idx="382">
                  <c:v>98.975292968749997</c:v>
                </c:pt>
                <c:pt idx="383">
                  <c:v>98.9749755859375</c:v>
                </c:pt>
                <c:pt idx="384">
                  <c:v>98.974682617187497</c:v>
                </c:pt>
                <c:pt idx="385">
                  <c:v>98.9757080078125</c:v>
                </c:pt>
                <c:pt idx="386">
                  <c:v>98.975292968749997</c:v>
                </c:pt>
                <c:pt idx="387">
                  <c:v>98.975732421874994</c:v>
                </c:pt>
                <c:pt idx="388">
                  <c:v>98.975732421874994</c:v>
                </c:pt>
                <c:pt idx="389">
                  <c:v>98.976098632812494</c:v>
                </c:pt>
                <c:pt idx="390">
                  <c:v>98.975903320312497</c:v>
                </c:pt>
                <c:pt idx="391">
                  <c:v>98.976318359375</c:v>
                </c:pt>
                <c:pt idx="392">
                  <c:v>98.975976562499994</c:v>
                </c:pt>
                <c:pt idx="393">
                  <c:v>98.9754638671875</c:v>
                </c:pt>
                <c:pt idx="394">
                  <c:v>98.975976562499994</c:v>
                </c:pt>
                <c:pt idx="395">
                  <c:v>98.976147460937497</c:v>
                </c:pt>
                <c:pt idx="396">
                  <c:v>98.976025390624997</c:v>
                </c:pt>
                <c:pt idx="397">
                  <c:v>98.97607421875</c:v>
                </c:pt>
                <c:pt idx="398">
                  <c:v>98.976831054687494</c:v>
                </c:pt>
                <c:pt idx="399">
                  <c:v>98.975488281249994</c:v>
                </c:pt>
                <c:pt idx="400">
                  <c:v>98.974365234375</c:v>
                </c:pt>
                <c:pt idx="401">
                  <c:v>98.974560546874997</c:v>
                </c:pt>
                <c:pt idx="402">
                  <c:v>98.975024414062503</c:v>
                </c:pt>
                <c:pt idx="403">
                  <c:v>98.974707031250006</c:v>
                </c:pt>
                <c:pt idx="404">
                  <c:v>98.973925781250003</c:v>
                </c:pt>
                <c:pt idx="405">
                  <c:v>98.973706054687497</c:v>
                </c:pt>
                <c:pt idx="406">
                  <c:v>98.973583984374997</c:v>
                </c:pt>
                <c:pt idx="407">
                  <c:v>98.974707031250006</c:v>
                </c:pt>
                <c:pt idx="408">
                  <c:v>98.974951171875006</c:v>
                </c:pt>
                <c:pt idx="409">
                  <c:v>98.974951171875006</c:v>
                </c:pt>
                <c:pt idx="410">
                  <c:v>98.974853515625</c:v>
                </c:pt>
                <c:pt idx="411">
                  <c:v>98.974365234375</c:v>
                </c:pt>
                <c:pt idx="412">
                  <c:v>98.974414062500003</c:v>
                </c:pt>
                <c:pt idx="413">
                  <c:v>98.973925781250003</c:v>
                </c:pt>
                <c:pt idx="414">
                  <c:v>98.973876953125</c:v>
                </c:pt>
                <c:pt idx="415">
                  <c:v>98.974291992187503</c:v>
                </c:pt>
                <c:pt idx="416">
                  <c:v>98.973974609375006</c:v>
                </c:pt>
                <c:pt idx="417">
                  <c:v>98.975122070312494</c:v>
                </c:pt>
                <c:pt idx="418">
                  <c:v>98.975170898437497</c:v>
                </c:pt>
                <c:pt idx="419">
                  <c:v>98.974682617187497</c:v>
                </c:pt>
                <c:pt idx="420">
                  <c:v>98.974340820312506</c:v>
                </c:pt>
                <c:pt idx="421">
                  <c:v>98.973925781250003</c:v>
                </c:pt>
                <c:pt idx="422">
                  <c:v>98.974414062500003</c:v>
                </c:pt>
                <c:pt idx="423">
                  <c:v>98.975170898437497</c:v>
                </c:pt>
                <c:pt idx="424">
                  <c:v>98.975146484375003</c:v>
                </c:pt>
                <c:pt idx="425">
                  <c:v>98.974877929687494</c:v>
                </c:pt>
                <c:pt idx="426">
                  <c:v>98.974682617187497</c:v>
                </c:pt>
                <c:pt idx="427">
                  <c:v>98.974584960937506</c:v>
                </c:pt>
                <c:pt idx="428">
                  <c:v>98.974536132812503</c:v>
                </c:pt>
                <c:pt idx="429">
                  <c:v>98.974853515625</c:v>
                </c:pt>
                <c:pt idx="430">
                  <c:v>98.975195312500006</c:v>
                </c:pt>
                <c:pt idx="431">
                  <c:v>98.975073242187506</c:v>
                </c:pt>
                <c:pt idx="432">
                  <c:v>98.975634765625003</c:v>
                </c:pt>
                <c:pt idx="433">
                  <c:v>98.975927734375006</c:v>
                </c:pt>
                <c:pt idx="434">
                  <c:v>98.976269531249997</c:v>
                </c:pt>
                <c:pt idx="435">
                  <c:v>98.975415039062497</c:v>
                </c:pt>
                <c:pt idx="436">
                  <c:v>98.9759521484375</c:v>
                </c:pt>
                <c:pt idx="437">
                  <c:v>98.976049804687506</c:v>
                </c:pt>
                <c:pt idx="438">
                  <c:v>98.977124023437497</c:v>
                </c:pt>
                <c:pt idx="439">
                  <c:v>98.977221679687503</c:v>
                </c:pt>
                <c:pt idx="440">
                  <c:v>98.976513671874997</c:v>
                </c:pt>
                <c:pt idx="441">
                  <c:v>98.976489257812503</c:v>
                </c:pt>
                <c:pt idx="442">
                  <c:v>98.976342773437494</c:v>
                </c:pt>
                <c:pt idx="443">
                  <c:v>98.976025390624997</c:v>
                </c:pt>
                <c:pt idx="444">
                  <c:v>98.975805664062506</c:v>
                </c:pt>
                <c:pt idx="445">
                  <c:v>98.974633789062494</c:v>
                </c:pt>
                <c:pt idx="446">
                  <c:v>98.974902343750003</c:v>
                </c:pt>
                <c:pt idx="447">
                  <c:v>98.974999999999994</c:v>
                </c:pt>
                <c:pt idx="448">
                  <c:v>98.975170898437497</c:v>
                </c:pt>
                <c:pt idx="449">
                  <c:v>98.975146484375003</c:v>
                </c:pt>
                <c:pt idx="450">
                  <c:v>98.975292968749997</c:v>
                </c:pt>
                <c:pt idx="451">
                  <c:v>98.974609375</c:v>
                </c:pt>
                <c:pt idx="452">
                  <c:v>98.974560546874997</c:v>
                </c:pt>
                <c:pt idx="453">
                  <c:v>98.975073242187506</c:v>
                </c:pt>
                <c:pt idx="454">
                  <c:v>98.9754638671875</c:v>
                </c:pt>
                <c:pt idx="455">
                  <c:v>98.975170898437497</c:v>
                </c:pt>
                <c:pt idx="456">
                  <c:v>98.975390625000003</c:v>
                </c:pt>
                <c:pt idx="457">
                  <c:v>98.975317382812506</c:v>
                </c:pt>
                <c:pt idx="458">
                  <c:v>98.975805664062506</c:v>
                </c:pt>
                <c:pt idx="459">
                  <c:v>98.976147460937497</c:v>
                </c:pt>
                <c:pt idx="460">
                  <c:v>98.974926757812497</c:v>
                </c:pt>
                <c:pt idx="461">
                  <c:v>98.974633789062494</c:v>
                </c:pt>
                <c:pt idx="462">
                  <c:v>98.973413085937494</c:v>
                </c:pt>
                <c:pt idx="463">
                  <c:v>98.974145507812494</c:v>
                </c:pt>
                <c:pt idx="464">
                  <c:v>98.974999999999994</c:v>
                </c:pt>
                <c:pt idx="465">
                  <c:v>98.975415039062497</c:v>
                </c:pt>
                <c:pt idx="466">
                  <c:v>98.974804687499997</c:v>
                </c:pt>
                <c:pt idx="467">
                  <c:v>98.975488281249994</c:v>
                </c:pt>
                <c:pt idx="468">
                  <c:v>98.976220703124994</c:v>
                </c:pt>
                <c:pt idx="469">
                  <c:v>98.975878906250003</c:v>
                </c:pt>
                <c:pt idx="470">
                  <c:v>98.975878906250003</c:v>
                </c:pt>
                <c:pt idx="471">
                  <c:v>98.975781249999997</c:v>
                </c:pt>
                <c:pt idx="472">
                  <c:v>98.975683593750006</c:v>
                </c:pt>
                <c:pt idx="473">
                  <c:v>98.975415039062497</c:v>
                </c:pt>
                <c:pt idx="474">
                  <c:v>98.974877929687494</c:v>
                </c:pt>
                <c:pt idx="475">
                  <c:v>98.974902343750003</c:v>
                </c:pt>
                <c:pt idx="476">
                  <c:v>98.974755859374994</c:v>
                </c:pt>
                <c:pt idx="477">
                  <c:v>98.975537109374997</c:v>
                </c:pt>
                <c:pt idx="478">
                  <c:v>98.9747314453125</c:v>
                </c:pt>
                <c:pt idx="479">
                  <c:v>98.975268554687503</c:v>
                </c:pt>
                <c:pt idx="480">
                  <c:v>98.974609375</c:v>
                </c:pt>
                <c:pt idx="481">
                  <c:v>98.9752197265625</c:v>
                </c:pt>
                <c:pt idx="482">
                  <c:v>98.975878906250003</c:v>
                </c:pt>
                <c:pt idx="483">
                  <c:v>98.976269531249997</c:v>
                </c:pt>
                <c:pt idx="484">
                  <c:v>98.976123046875003</c:v>
                </c:pt>
                <c:pt idx="485">
                  <c:v>98.976049804687506</c:v>
                </c:pt>
                <c:pt idx="486">
                  <c:v>98.975170898437497</c:v>
                </c:pt>
                <c:pt idx="487">
                  <c:v>98.974926757812497</c:v>
                </c:pt>
                <c:pt idx="488">
                  <c:v>98.9757080078125</c:v>
                </c:pt>
                <c:pt idx="489">
                  <c:v>98.9766845703125</c:v>
                </c:pt>
                <c:pt idx="490">
                  <c:v>98.976513671874997</c:v>
                </c:pt>
                <c:pt idx="491">
                  <c:v>98.975927734375006</c:v>
                </c:pt>
                <c:pt idx="492">
                  <c:v>98.975805664062506</c:v>
                </c:pt>
                <c:pt idx="493">
                  <c:v>98.976171875000006</c:v>
                </c:pt>
                <c:pt idx="494">
                  <c:v>98.975659179687497</c:v>
                </c:pt>
                <c:pt idx="495">
                  <c:v>98.975512695312503</c:v>
                </c:pt>
                <c:pt idx="496">
                  <c:v>98.975732421874994</c:v>
                </c:pt>
                <c:pt idx="497">
                  <c:v>98.975756835937503</c:v>
                </c:pt>
                <c:pt idx="498">
                  <c:v>98.975122070312494</c:v>
                </c:pt>
                <c:pt idx="499">
                  <c:v>98.975195312500006</c:v>
                </c:pt>
                <c:pt idx="500">
                  <c:v>98.975122070312494</c:v>
                </c:pt>
                <c:pt idx="501">
                  <c:v>98.9752197265625</c:v>
                </c:pt>
                <c:pt idx="502">
                  <c:v>98.975488281249994</c:v>
                </c:pt>
                <c:pt idx="503">
                  <c:v>98.9754638671875</c:v>
                </c:pt>
                <c:pt idx="504">
                  <c:v>98.975292968749997</c:v>
                </c:pt>
                <c:pt idx="505">
                  <c:v>98.975292968749997</c:v>
                </c:pt>
                <c:pt idx="506">
                  <c:v>98.974780273437503</c:v>
                </c:pt>
                <c:pt idx="507">
                  <c:v>98.974951171875006</c:v>
                </c:pt>
                <c:pt idx="508">
                  <c:v>98.974267578124994</c:v>
                </c:pt>
                <c:pt idx="509">
                  <c:v>98.973608398437506</c:v>
                </c:pt>
                <c:pt idx="510">
                  <c:v>98.972460937500003</c:v>
                </c:pt>
                <c:pt idx="511">
                  <c:v>98.972558593749994</c:v>
                </c:pt>
                <c:pt idx="512">
                  <c:v>98.971923828125</c:v>
                </c:pt>
                <c:pt idx="513">
                  <c:v>98.971704101562494</c:v>
                </c:pt>
                <c:pt idx="514">
                  <c:v>98.970458984375</c:v>
                </c:pt>
                <c:pt idx="515">
                  <c:v>98.969995117187494</c:v>
                </c:pt>
                <c:pt idx="516">
                  <c:v>98.969287109375003</c:v>
                </c:pt>
                <c:pt idx="517">
                  <c:v>98.968798828125003</c:v>
                </c:pt>
                <c:pt idx="518">
                  <c:v>98.967382812500006</c:v>
                </c:pt>
                <c:pt idx="519">
                  <c:v>98.966821289062494</c:v>
                </c:pt>
                <c:pt idx="520">
                  <c:v>98.966479492187503</c:v>
                </c:pt>
                <c:pt idx="521">
                  <c:v>98.9664306640625</c:v>
                </c:pt>
                <c:pt idx="522">
                  <c:v>98.965502929687503</c:v>
                </c:pt>
                <c:pt idx="523">
                  <c:v>98.965161132812497</c:v>
                </c:pt>
                <c:pt idx="524">
                  <c:v>98.964575195312506</c:v>
                </c:pt>
                <c:pt idx="525">
                  <c:v>98.9647216796875</c:v>
                </c:pt>
                <c:pt idx="526">
                  <c:v>98.963940429687497</c:v>
                </c:pt>
                <c:pt idx="527">
                  <c:v>98.962866210937506</c:v>
                </c:pt>
                <c:pt idx="528">
                  <c:v>98.963134765625</c:v>
                </c:pt>
                <c:pt idx="529">
                  <c:v>98.963720703125006</c:v>
                </c:pt>
                <c:pt idx="530">
                  <c:v>98.963720703125006</c:v>
                </c:pt>
                <c:pt idx="531">
                  <c:v>98.963720703125006</c:v>
                </c:pt>
                <c:pt idx="532">
                  <c:v>98.963842773437506</c:v>
                </c:pt>
                <c:pt idx="533">
                  <c:v>98.963842773437506</c:v>
                </c:pt>
                <c:pt idx="534">
                  <c:v>98.963305664062503</c:v>
                </c:pt>
                <c:pt idx="535">
                  <c:v>98.963549804687503</c:v>
                </c:pt>
                <c:pt idx="536">
                  <c:v>98.963452148437497</c:v>
                </c:pt>
                <c:pt idx="537">
                  <c:v>98.963452148437497</c:v>
                </c:pt>
                <c:pt idx="538">
                  <c:v>98.963452148437497</c:v>
                </c:pt>
                <c:pt idx="539">
                  <c:v>98.963549804687503</c:v>
                </c:pt>
                <c:pt idx="540">
                  <c:v>98.963793945312503</c:v>
                </c:pt>
                <c:pt idx="541">
                  <c:v>98.964135742187494</c:v>
                </c:pt>
                <c:pt idx="542">
                  <c:v>98.964135742187494</c:v>
                </c:pt>
                <c:pt idx="543">
                  <c:v>98.964916992187497</c:v>
                </c:pt>
                <c:pt idx="544">
                  <c:v>98.964160156250003</c:v>
                </c:pt>
                <c:pt idx="545">
                  <c:v>98.964257812499994</c:v>
                </c:pt>
                <c:pt idx="546">
                  <c:v>98.963940429687497</c:v>
                </c:pt>
                <c:pt idx="547">
                  <c:v>98.9638671875</c:v>
                </c:pt>
                <c:pt idx="548">
                  <c:v>98.963842773437506</c:v>
                </c:pt>
                <c:pt idx="549">
                  <c:v>98.963232421875006</c:v>
                </c:pt>
                <c:pt idx="550">
                  <c:v>98.96337890625</c:v>
                </c:pt>
                <c:pt idx="551">
                  <c:v>98.963476562500006</c:v>
                </c:pt>
                <c:pt idx="552">
                  <c:v>98.963891601562494</c:v>
                </c:pt>
                <c:pt idx="553">
                  <c:v>98.964135742187494</c:v>
                </c:pt>
                <c:pt idx="554">
                  <c:v>98.9639892578125</c:v>
                </c:pt>
                <c:pt idx="555">
                  <c:v>98.964282226562503</c:v>
                </c:pt>
                <c:pt idx="556">
                  <c:v>98.964697265625006</c:v>
                </c:pt>
                <c:pt idx="557">
                  <c:v>98.964257812499994</c:v>
                </c:pt>
                <c:pt idx="558">
                  <c:v>98.964086914062506</c:v>
                </c:pt>
                <c:pt idx="559">
                  <c:v>98.964038085937503</c:v>
                </c:pt>
                <c:pt idx="560">
                  <c:v>98.964428710937497</c:v>
                </c:pt>
                <c:pt idx="561">
                  <c:v>98.964599609375</c:v>
                </c:pt>
                <c:pt idx="562">
                  <c:v>98.963696289062497</c:v>
                </c:pt>
                <c:pt idx="563">
                  <c:v>98.964331054687506</c:v>
                </c:pt>
                <c:pt idx="564">
                  <c:v>98.9647216796875</c:v>
                </c:pt>
                <c:pt idx="565">
                  <c:v>98.96435546875</c:v>
                </c:pt>
                <c:pt idx="566">
                  <c:v>98.965087890625</c:v>
                </c:pt>
                <c:pt idx="567">
                  <c:v>98.965014648437503</c:v>
                </c:pt>
                <c:pt idx="568">
                  <c:v>98.964746093749994</c:v>
                </c:pt>
                <c:pt idx="569">
                  <c:v>98.964599609375</c:v>
                </c:pt>
                <c:pt idx="570">
                  <c:v>98.963793945312503</c:v>
                </c:pt>
                <c:pt idx="571">
                  <c:v>98.963598632812506</c:v>
                </c:pt>
                <c:pt idx="572">
                  <c:v>98.963598632812506</c:v>
                </c:pt>
                <c:pt idx="573">
                  <c:v>98.964575195312506</c:v>
                </c:pt>
                <c:pt idx="574">
                  <c:v>98.96484375</c:v>
                </c:pt>
                <c:pt idx="575">
                  <c:v>98.964428710937497</c:v>
                </c:pt>
                <c:pt idx="576">
                  <c:v>98.964453125000006</c:v>
                </c:pt>
                <c:pt idx="577">
                  <c:v>98.964746093749994</c:v>
                </c:pt>
                <c:pt idx="578">
                  <c:v>98.964379882812494</c:v>
                </c:pt>
                <c:pt idx="579">
                  <c:v>98.964306640624997</c:v>
                </c:pt>
                <c:pt idx="580">
                  <c:v>98.96435546875</c:v>
                </c:pt>
                <c:pt idx="581">
                  <c:v>98.964746093749994</c:v>
                </c:pt>
                <c:pt idx="582">
                  <c:v>98.964599609375</c:v>
                </c:pt>
                <c:pt idx="583">
                  <c:v>98.964208984375006</c:v>
                </c:pt>
                <c:pt idx="584">
                  <c:v>98.964526367187503</c:v>
                </c:pt>
                <c:pt idx="585">
                  <c:v>98.965356445312494</c:v>
                </c:pt>
                <c:pt idx="586">
                  <c:v>98.964819335937506</c:v>
                </c:pt>
                <c:pt idx="587">
                  <c:v>98.964160156250003</c:v>
                </c:pt>
                <c:pt idx="588">
                  <c:v>98.964013671874994</c:v>
                </c:pt>
                <c:pt idx="589">
                  <c:v>98.9638671875</c:v>
                </c:pt>
                <c:pt idx="590">
                  <c:v>98.964526367187503</c:v>
                </c:pt>
                <c:pt idx="591">
                  <c:v>98.964086914062506</c:v>
                </c:pt>
                <c:pt idx="592">
                  <c:v>98.964086914062506</c:v>
                </c:pt>
                <c:pt idx="593">
                  <c:v>98.965258789062503</c:v>
                </c:pt>
                <c:pt idx="594">
                  <c:v>98.964135742187494</c:v>
                </c:pt>
                <c:pt idx="595">
                  <c:v>98.963476562500006</c:v>
                </c:pt>
                <c:pt idx="596">
                  <c:v>98.964062499999997</c:v>
                </c:pt>
                <c:pt idx="597">
                  <c:v>98.964160156250003</c:v>
                </c:pt>
                <c:pt idx="598">
                  <c:v>98.964697265625006</c:v>
                </c:pt>
                <c:pt idx="599">
                  <c:v>98.964038085937503</c:v>
                </c:pt>
                <c:pt idx="600">
                  <c:v>98.963842773437506</c:v>
                </c:pt>
                <c:pt idx="601">
                  <c:v>98.964282226562503</c:v>
                </c:pt>
                <c:pt idx="602">
                  <c:v>98.965087890625</c:v>
                </c:pt>
                <c:pt idx="603">
                  <c:v>98.964916992187497</c:v>
                </c:pt>
                <c:pt idx="604">
                  <c:v>98.964794921874997</c:v>
                </c:pt>
                <c:pt idx="605">
                  <c:v>98.964819335937506</c:v>
                </c:pt>
                <c:pt idx="606">
                  <c:v>98.964550781249997</c:v>
                </c:pt>
                <c:pt idx="607">
                  <c:v>98.964160156250003</c:v>
                </c:pt>
                <c:pt idx="608">
                  <c:v>98.964428710937497</c:v>
                </c:pt>
                <c:pt idx="609">
                  <c:v>98.964990234374994</c:v>
                </c:pt>
                <c:pt idx="610">
                  <c:v>98.965039062499997</c:v>
                </c:pt>
                <c:pt idx="611">
                  <c:v>98.9644775390625</c:v>
                </c:pt>
                <c:pt idx="612">
                  <c:v>98.963916015625003</c:v>
                </c:pt>
                <c:pt idx="613">
                  <c:v>98.964453125000006</c:v>
                </c:pt>
                <c:pt idx="614">
                  <c:v>98.964208984375006</c:v>
                </c:pt>
                <c:pt idx="615">
                  <c:v>98.964550781249997</c:v>
                </c:pt>
                <c:pt idx="616">
                  <c:v>98.964941406250006</c:v>
                </c:pt>
                <c:pt idx="617">
                  <c:v>98.965747070312503</c:v>
                </c:pt>
                <c:pt idx="618">
                  <c:v>98.966162109375006</c:v>
                </c:pt>
                <c:pt idx="619">
                  <c:v>98.966210937499994</c:v>
                </c:pt>
                <c:pt idx="620">
                  <c:v>98.965649414062497</c:v>
                </c:pt>
                <c:pt idx="621">
                  <c:v>98.9658203125</c:v>
                </c:pt>
                <c:pt idx="622">
                  <c:v>98.965551757812506</c:v>
                </c:pt>
                <c:pt idx="623">
                  <c:v>98.9661865234375</c:v>
                </c:pt>
                <c:pt idx="624">
                  <c:v>98.965625000000003</c:v>
                </c:pt>
                <c:pt idx="625">
                  <c:v>98.965087890625</c:v>
                </c:pt>
                <c:pt idx="626">
                  <c:v>98.9649658203125</c:v>
                </c:pt>
                <c:pt idx="627">
                  <c:v>98.965063476562506</c:v>
                </c:pt>
                <c:pt idx="628">
                  <c:v>98.964990234374994</c:v>
                </c:pt>
                <c:pt idx="629">
                  <c:v>98.964404296875003</c:v>
                </c:pt>
                <c:pt idx="630">
                  <c:v>98.9639892578125</c:v>
                </c:pt>
                <c:pt idx="631">
                  <c:v>98.963598632812506</c:v>
                </c:pt>
                <c:pt idx="632">
                  <c:v>98.963110351562506</c:v>
                </c:pt>
                <c:pt idx="633">
                  <c:v>98.963427734375003</c:v>
                </c:pt>
                <c:pt idx="634">
                  <c:v>98.963183593750003</c:v>
                </c:pt>
                <c:pt idx="635">
                  <c:v>98.963134765625</c:v>
                </c:pt>
                <c:pt idx="636">
                  <c:v>98.962866210937506</c:v>
                </c:pt>
                <c:pt idx="637">
                  <c:v>98.9632568359375</c:v>
                </c:pt>
                <c:pt idx="638">
                  <c:v>98.963305664062503</c:v>
                </c:pt>
                <c:pt idx="639">
                  <c:v>98.963183593750003</c:v>
                </c:pt>
                <c:pt idx="640">
                  <c:v>98.962646484375</c:v>
                </c:pt>
                <c:pt idx="641">
                  <c:v>98.963305664062503</c:v>
                </c:pt>
                <c:pt idx="642">
                  <c:v>98.96337890625</c:v>
                </c:pt>
                <c:pt idx="643">
                  <c:v>98.963403320312494</c:v>
                </c:pt>
                <c:pt idx="644">
                  <c:v>98.963354492187506</c:v>
                </c:pt>
                <c:pt idx="645">
                  <c:v>98.9637451171875</c:v>
                </c:pt>
                <c:pt idx="646">
                  <c:v>98.963842773437506</c:v>
                </c:pt>
                <c:pt idx="647">
                  <c:v>98.963818359374997</c:v>
                </c:pt>
                <c:pt idx="648">
                  <c:v>98.96484375</c:v>
                </c:pt>
                <c:pt idx="649">
                  <c:v>98.964892578125003</c:v>
                </c:pt>
                <c:pt idx="650">
                  <c:v>98.9644775390625</c:v>
                </c:pt>
                <c:pt idx="651">
                  <c:v>98.96533203125</c:v>
                </c:pt>
                <c:pt idx="652">
                  <c:v>98.96533203125</c:v>
                </c:pt>
                <c:pt idx="653">
                  <c:v>98.965063476562506</c:v>
                </c:pt>
                <c:pt idx="654">
                  <c:v>98.964770507812503</c:v>
                </c:pt>
                <c:pt idx="655">
                  <c:v>98.965551757812506</c:v>
                </c:pt>
                <c:pt idx="656">
                  <c:v>98.965014648437503</c:v>
                </c:pt>
                <c:pt idx="657">
                  <c:v>98.964916992187497</c:v>
                </c:pt>
                <c:pt idx="658">
                  <c:v>98.964013671874994</c:v>
                </c:pt>
                <c:pt idx="659">
                  <c:v>98.964770507812503</c:v>
                </c:pt>
                <c:pt idx="660">
                  <c:v>98.965136718750003</c:v>
                </c:pt>
                <c:pt idx="661">
                  <c:v>98.965625000000003</c:v>
                </c:pt>
                <c:pt idx="662">
                  <c:v>98.965356445312494</c:v>
                </c:pt>
                <c:pt idx="663">
                  <c:v>98.965258789062503</c:v>
                </c:pt>
                <c:pt idx="664">
                  <c:v>98.964868164062494</c:v>
                </c:pt>
                <c:pt idx="665">
                  <c:v>98.965991210937503</c:v>
                </c:pt>
                <c:pt idx="666">
                  <c:v>98.965722656249994</c:v>
                </c:pt>
                <c:pt idx="667">
                  <c:v>98.965307617187506</c:v>
                </c:pt>
                <c:pt idx="668">
                  <c:v>98.964770507812503</c:v>
                </c:pt>
                <c:pt idx="669">
                  <c:v>98.96337890625</c:v>
                </c:pt>
                <c:pt idx="670">
                  <c:v>98.9637451171875</c:v>
                </c:pt>
                <c:pt idx="671">
                  <c:v>98.964257812499994</c:v>
                </c:pt>
                <c:pt idx="672">
                  <c:v>98.964306640624997</c:v>
                </c:pt>
                <c:pt idx="673">
                  <c:v>98.964599609375</c:v>
                </c:pt>
                <c:pt idx="674">
                  <c:v>98.964404296875003</c:v>
                </c:pt>
                <c:pt idx="675">
                  <c:v>98.965185546875006</c:v>
                </c:pt>
                <c:pt idx="676">
                  <c:v>98.965283203124997</c:v>
                </c:pt>
                <c:pt idx="677">
                  <c:v>98.965185546875006</c:v>
                </c:pt>
                <c:pt idx="678">
                  <c:v>98.9656982421875</c:v>
                </c:pt>
                <c:pt idx="679">
                  <c:v>98.966723632812503</c:v>
                </c:pt>
                <c:pt idx="680">
                  <c:v>98.966699218749994</c:v>
                </c:pt>
                <c:pt idx="681">
                  <c:v>98.966357421875003</c:v>
                </c:pt>
                <c:pt idx="682">
                  <c:v>98.966333007812494</c:v>
                </c:pt>
                <c:pt idx="683">
                  <c:v>98.965893554687497</c:v>
                </c:pt>
                <c:pt idx="684">
                  <c:v>98.964550781249997</c:v>
                </c:pt>
                <c:pt idx="685">
                  <c:v>98.965039062499997</c:v>
                </c:pt>
                <c:pt idx="686">
                  <c:v>98.9647216796875</c:v>
                </c:pt>
                <c:pt idx="687">
                  <c:v>98.964746093749994</c:v>
                </c:pt>
                <c:pt idx="688">
                  <c:v>98.965185546875006</c:v>
                </c:pt>
                <c:pt idx="689">
                  <c:v>98.965893554687497</c:v>
                </c:pt>
                <c:pt idx="690">
                  <c:v>98.966210937499994</c:v>
                </c:pt>
                <c:pt idx="691">
                  <c:v>98.965673828125006</c:v>
                </c:pt>
                <c:pt idx="692">
                  <c:v>98.965405273437497</c:v>
                </c:pt>
                <c:pt idx="693">
                  <c:v>98.965161132812497</c:v>
                </c:pt>
                <c:pt idx="694">
                  <c:v>98.965844726562494</c:v>
                </c:pt>
                <c:pt idx="695">
                  <c:v>98.967041015625</c:v>
                </c:pt>
                <c:pt idx="696">
                  <c:v>98.967041015625</c:v>
                </c:pt>
                <c:pt idx="697">
                  <c:v>98.966650390625006</c:v>
                </c:pt>
                <c:pt idx="698">
                  <c:v>98.9652099609375</c:v>
                </c:pt>
                <c:pt idx="699">
                  <c:v>98.965234374999994</c:v>
                </c:pt>
                <c:pt idx="700">
                  <c:v>98.965649414062497</c:v>
                </c:pt>
                <c:pt idx="701">
                  <c:v>98.965087890625</c:v>
                </c:pt>
                <c:pt idx="702">
                  <c:v>98.965112304687494</c:v>
                </c:pt>
                <c:pt idx="703">
                  <c:v>98.9656982421875</c:v>
                </c:pt>
                <c:pt idx="704">
                  <c:v>98.965893554687497</c:v>
                </c:pt>
                <c:pt idx="705">
                  <c:v>98.965063476562506</c:v>
                </c:pt>
                <c:pt idx="706">
                  <c:v>98.966259765624997</c:v>
                </c:pt>
                <c:pt idx="707">
                  <c:v>98.965258789062503</c:v>
                </c:pt>
                <c:pt idx="708">
                  <c:v>98.9644775390625</c:v>
                </c:pt>
                <c:pt idx="709">
                  <c:v>98.964941406250006</c:v>
                </c:pt>
                <c:pt idx="710">
                  <c:v>98.965258789062503</c:v>
                </c:pt>
                <c:pt idx="711">
                  <c:v>98.964575195312506</c:v>
                </c:pt>
                <c:pt idx="712">
                  <c:v>98.963598632812506</c:v>
                </c:pt>
                <c:pt idx="713">
                  <c:v>98.963598632812506</c:v>
                </c:pt>
                <c:pt idx="714">
                  <c:v>98.962939453125003</c:v>
                </c:pt>
                <c:pt idx="715">
                  <c:v>98.962500000000006</c:v>
                </c:pt>
                <c:pt idx="716">
                  <c:v>98.962792968749994</c:v>
                </c:pt>
                <c:pt idx="717">
                  <c:v>98.962670898437494</c:v>
                </c:pt>
                <c:pt idx="718">
                  <c:v>98.964331054687506</c:v>
                </c:pt>
                <c:pt idx="719">
                  <c:v>98.964526367187503</c:v>
                </c:pt>
                <c:pt idx="720">
                  <c:v>98.964184570312497</c:v>
                </c:pt>
                <c:pt idx="721">
                  <c:v>98.964404296875003</c:v>
                </c:pt>
                <c:pt idx="722">
                  <c:v>98.965258789062503</c:v>
                </c:pt>
                <c:pt idx="723">
                  <c:v>98.964819335937506</c:v>
                </c:pt>
                <c:pt idx="724">
                  <c:v>98.964794921874997</c:v>
                </c:pt>
                <c:pt idx="725">
                  <c:v>98.964868164062494</c:v>
                </c:pt>
                <c:pt idx="726">
                  <c:v>98.964501953124994</c:v>
                </c:pt>
                <c:pt idx="727">
                  <c:v>98.9638671875</c:v>
                </c:pt>
                <c:pt idx="728">
                  <c:v>98.964062499999997</c:v>
                </c:pt>
                <c:pt idx="729">
                  <c:v>98.964892578125003</c:v>
                </c:pt>
                <c:pt idx="730">
                  <c:v>98.964550781249997</c:v>
                </c:pt>
                <c:pt idx="731">
                  <c:v>98.9652099609375</c:v>
                </c:pt>
                <c:pt idx="732">
                  <c:v>98.965502929687503</c:v>
                </c:pt>
                <c:pt idx="733">
                  <c:v>98.965429687500006</c:v>
                </c:pt>
                <c:pt idx="734">
                  <c:v>98.96533203125</c:v>
                </c:pt>
                <c:pt idx="735">
                  <c:v>98.964794921874997</c:v>
                </c:pt>
                <c:pt idx="736">
                  <c:v>98.965356445312494</c:v>
                </c:pt>
                <c:pt idx="737">
                  <c:v>98.965185546875006</c:v>
                </c:pt>
                <c:pt idx="738">
                  <c:v>98.965991210937503</c:v>
                </c:pt>
                <c:pt idx="739">
                  <c:v>98.966455078124994</c:v>
                </c:pt>
                <c:pt idx="740">
                  <c:v>98.965844726562494</c:v>
                </c:pt>
                <c:pt idx="741">
                  <c:v>98.965625000000003</c:v>
                </c:pt>
                <c:pt idx="742">
                  <c:v>98.96533203125</c:v>
                </c:pt>
                <c:pt idx="743">
                  <c:v>98.965893554687497</c:v>
                </c:pt>
                <c:pt idx="744">
                  <c:v>98.9656982421875</c:v>
                </c:pt>
                <c:pt idx="745">
                  <c:v>98.965405273437497</c:v>
                </c:pt>
                <c:pt idx="746">
                  <c:v>98.965576171875</c:v>
                </c:pt>
                <c:pt idx="747">
                  <c:v>98.965795898437506</c:v>
                </c:pt>
                <c:pt idx="748">
                  <c:v>98.966357421875003</c:v>
                </c:pt>
                <c:pt idx="749">
                  <c:v>98.966601562500003</c:v>
                </c:pt>
                <c:pt idx="750">
                  <c:v>98.966479492187503</c:v>
                </c:pt>
                <c:pt idx="751">
                  <c:v>98.96630859375</c:v>
                </c:pt>
                <c:pt idx="752">
                  <c:v>98.9654541015625</c:v>
                </c:pt>
                <c:pt idx="753">
                  <c:v>98.966064453125</c:v>
                </c:pt>
                <c:pt idx="754">
                  <c:v>98.965795898437506</c:v>
                </c:pt>
                <c:pt idx="755">
                  <c:v>98.966357421875003</c:v>
                </c:pt>
                <c:pt idx="756">
                  <c:v>98.965844726562494</c:v>
                </c:pt>
                <c:pt idx="757">
                  <c:v>98.964990234374994</c:v>
                </c:pt>
                <c:pt idx="758">
                  <c:v>98.9647216796875</c:v>
                </c:pt>
                <c:pt idx="759">
                  <c:v>98.9644775390625</c:v>
                </c:pt>
                <c:pt idx="760">
                  <c:v>98.965185546875006</c:v>
                </c:pt>
                <c:pt idx="761">
                  <c:v>98.9654541015625</c:v>
                </c:pt>
                <c:pt idx="762">
                  <c:v>98.965576171875</c:v>
                </c:pt>
                <c:pt idx="763">
                  <c:v>98.965502929687503</c:v>
                </c:pt>
                <c:pt idx="764">
                  <c:v>98.965502929687503</c:v>
                </c:pt>
                <c:pt idx="765">
                  <c:v>98.965502929687503</c:v>
                </c:pt>
                <c:pt idx="766">
                  <c:v>98.964941406250006</c:v>
                </c:pt>
                <c:pt idx="767">
                  <c:v>98.965039062499997</c:v>
                </c:pt>
                <c:pt idx="768">
                  <c:v>98.965185546875006</c:v>
                </c:pt>
                <c:pt idx="769">
                  <c:v>98.965087890625</c:v>
                </c:pt>
                <c:pt idx="770">
                  <c:v>98.964794921874997</c:v>
                </c:pt>
                <c:pt idx="771">
                  <c:v>98.964599609375</c:v>
                </c:pt>
                <c:pt idx="772">
                  <c:v>98.965161132812497</c:v>
                </c:pt>
                <c:pt idx="773">
                  <c:v>98.9649658203125</c:v>
                </c:pt>
                <c:pt idx="774">
                  <c:v>98.9649658203125</c:v>
                </c:pt>
                <c:pt idx="775">
                  <c:v>98.964770507812503</c:v>
                </c:pt>
                <c:pt idx="776">
                  <c:v>98.965380859375003</c:v>
                </c:pt>
                <c:pt idx="777">
                  <c:v>98.9654541015625</c:v>
                </c:pt>
                <c:pt idx="778">
                  <c:v>98.965307617187506</c:v>
                </c:pt>
                <c:pt idx="779">
                  <c:v>98.965600585937494</c:v>
                </c:pt>
                <c:pt idx="780">
                  <c:v>98.964648437500003</c:v>
                </c:pt>
                <c:pt idx="781">
                  <c:v>98.963818359374997</c:v>
                </c:pt>
                <c:pt idx="782">
                  <c:v>98.964794921874997</c:v>
                </c:pt>
                <c:pt idx="783">
                  <c:v>98.964599609375</c:v>
                </c:pt>
                <c:pt idx="784">
                  <c:v>98.965136718750003</c:v>
                </c:pt>
                <c:pt idx="785">
                  <c:v>98.965502929687503</c:v>
                </c:pt>
                <c:pt idx="786">
                  <c:v>98.965356445312494</c:v>
                </c:pt>
                <c:pt idx="787">
                  <c:v>98.965014648437503</c:v>
                </c:pt>
                <c:pt idx="788">
                  <c:v>98.965258789062503</c:v>
                </c:pt>
                <c:pt idx="789">
                  <c:v>98.965283203124997</c:v>
                </c:pt>
                <c:pt idx="790">
                  <c:v>98.965527343749997</c:v>
                </c:pt>
                <c:pt idx="791">
                  <c:v>98.965600585937494</c:v>
                </c:pt>
                <c:pt idx="792">
                  <c:v>98.966040039062506</c:v>
                </c:pt>
                <c:pt idx="793">
                  <c:v>98.966064453125</c:v>
                </c:pt>
                <c:pt idx="794">
                  <c:v>98.966552734375</c:v>
                </c:pt>
                <c:pt idx="795">
                  <c:v>98.965917968750006</c:v>
                </c:pt>
                <c:pt idx="796">
                  <c:v>98.966040039062506</c:v>
                </c:pt>
                <c:pt idx="797">
                  <c:v>98.9661865234375</c:v>
                </c:pt>
                <c:pt idx="798">
                  <c:v>98.966259765624997</c:v>
                </c:pt>
                <c:pt idx="799">
                  <c:v>98.967749023437506</c:v>
                </c:pt>
                <c:pt idx="800">
                  <c:v>98.968505859375</c:v>
                </c:pt>
                <c:pt idx="801">
                  <c:v>98.969311523437497</c:v>
                </c:pt>
                <c:pt idx="802">
                  <c:v>98.969702148437506</c:v>
                </c:pt>
                <c:pt idx="803">
                  <c:v>98.971386718749997</c:v>
                </c:pt>
                <c:pt idx="804">
                  <c:v>98.9713134765625</c:v>
                </c:pt>
                <c:pt idx="805">
                  <c:v>98.972607421874997</c:v>
                </c:pt>
                <c:pt idx="806">
                  <c:v>98.972973632812497</c:v>
                </c:pt>
                <c:pt idx="807">
                  <c:v>98.9737548828125</c:v>
                </c:pt>
                <c:pt idx="808">
                  <c:v>98.973901367187494</c:v>
                </c:pt>
                <c:pt idx="809">
                  <c:v>98.974145507812494</c:v>
                </c:pt>
                <c:pt idx="810">
                  <c:v>98.974047851562503</c:v>
                </c:pt>
                <c:pt idx="811">
                  <c:v>98.974438476562497</c:v>
                </c:pt>
                <c:pt idx="812">
                  <c:v>98.975048828124997</c:v>
                </c:pt>
                <c:pt idx="813">
                  <c:v>98.97509765625</c:v>
                </c:pt>
                <c:pt idx="814">
                  <c:v>98.974999999999994</c:v>
                </c:pt>
                <c:pt idx="815">
                  <c:v>98.975634765625003</c:v>
                </c:pt>
                <c:pt idx="816">
                  <c:v>98.975732421874994</c:v>
                </c:pt>
                <c:pt idx="817">
                  <c:v>98.975878906250003</c:v>
                </c:pt>
                <c:pt idx="818">
                  <c:v>98.976708984374994</c:v>
                </c:pt>
                <c:pt idx="819">
                  <c:v>98.977197265624994</c:v>
                </c:pt>
                <c:pt idx="820">
                  <c:v>98.977465820312503</c:v>
                </c:pt>
                <c:pt idx="821">
                  <c:v>98.97705078125</c:v>
                </c:pt>
                <c:pt idx="822">
                  <c:v>98.976342773437494</c:v>
                </c:pt>
                <c:pt idx="823">
                  <c:v>98.976220703124994</c:v>
                </c:pt>
                <c:pt idx="824">
                  <c:v>98.976245117187503</c:v>
                </c:pt>
                <c:pt idx="825">
                  <c:v>98.9766845703125</c:v>
                </c:pt>
                <c:pt idx="826">
                  <c:v>98.976953124999994</c:v>
                </c:pt>
                <c:pt idx="827">
                  <c:v>98.977026367187506</c:v>
                </c:pt>
                <c:pt idx="828">
                  <c:v>98.976464843749994</c:v>
                </c:pt>
                <c:pt idx="829">
                  <c:v>98.97705078125</c:v>
                </c:pt>
                <c:pt idx="830">
                  <c:v>98.977392578125006</c:v>
                </c:pt>
                <c:pt idx="831">
                  <c:v>98.977807617187494</c:v>
                </c:pt>
                <c:pt idx="832">
                  <c:v>98.978173828124994</c:v>
                </c:pt>
                <c:pt idx="833">
                  <c:v>98.978320312500003</c:v>
                </c:pt>
                <c:pt idx="834">
                  <c:v>98.978320312500003</c:v>
                </c:pt>
                <c:pt idx="835">
                  <c:v>98.9771728515625</c:v>
                </c:pt>
                <c:pt idx="836">
                  <c:v>98.976635742187497</c:v>
                </c:pt>
                <c:pt idx="837">
                  <c:v>98.976293945312506</c:v>
                </c:pt>
                <c:pt idx="838">
                  <c:v>98.976635742187497</c:v>
                </c:pt>
                <c:pt idx="839">
                  <c:v>98.975781249999997</c:v>
                </c:pt>
                <c:pt idx="840">
                  <c:v>98.9755859375</c:v>
                </c:pt>
                <c:pt idx="841">
                  <c:v>98.976538085937506</c:v>
                </c:pt>
                <c:pt idx="842">
                  <c:v>98.976489257812503</c:v>
                </c:pt>
                <c:pt idx="843">
                  <c:v>98.976708984374994</c:v>
                </c:pt>
                <c:pt idx="844">
                  <c:v>98.976635742187497</c:v>
                </c:pt>
                <c:pt idx="845">
                  <c:v>98.976245117187503</c:v>
                </c:pt>
                <c:pt idx="846">
                  <c:v>98.976879882812497</c:v>
                </c:pt>
                <c:pt idx="847">
                  <c:v>98.977343750000003</c:v>
                </c:pt>
                <c:pt idx="848">
                  <c:v>98.976367187500003</c:v>
                </c:pt>
                <c:pt idx="849">
                  <c:v>98.977368164062497</c:v>
                </c:pt>
                <c:pt idx="850">
                  <c:v>98.976416015625006</c:v>
                </c:pt>
                <c:pt idx="851">
                  <c:v>98.976293945312506</c:v>
                </c:pt>
                <c:pt idx="852">
                  <c:v>98.9761962890625</c:v>
                </c:pt>
                <c:pt idx="853">
                  <c:v>98.976513671874997</c:v>
                </c:pt>
                <c:pt idx="854">
                  <c:v>98.9771728515625</c:v>
                </c:pt>
                <c:pt idx="855">
                  <c:v>98.976245117187503</c:v>
                </c:pt>
                <c:pt idx="856">
                  <c:v>98.976953124999994</c:v>
                </c:pt>
                <c:pt idx="857">
                  <c:v>98.977221679687503</c:v>
                </c:pt>
                <c:pt idx="858">
                  <c:v>98.977270507812506</c:v>
                </c:pt>
                <c:pt idx="859">
                  <c:v>98.976806640625</c:v>
                </c:pt>
                <c:pt idx="860">
                  <c:v>98.9761962890625</c:v>
                </c:pt>
                <c:pt idx="861">
                  <c:v>98.975903320312497</c:v>
                </c:pt>
                <c:pt idx="862">
                  <c:v>98.975610351562494</c:v>
                </c:pt>
                <c:pt idx="863">
                  <c:v>98.9755859375</c:v>
                </c:pt>
                <c:pt idx="864">
                  <c:v>98.975976562499994</c:v>
                </c:pt>
                <c:pt idx="865">
                  <c:v>98.977270507812506</c:v>
                </c:pt>
                <c:pt idx="866">
                  <c:v>98.976977539062503</c:v>
                </c:pt>
                <c:pt idx="867">
                  <c:v>98.976879882812497</c:v>
                </c:pt>
                <c:pt idx="868">
                  <c:v>98.976342773437494</c:v>
                </c:pt>
                <c:pt idx="869">
                  <c:v>98.976342773437494</c:v>
                </c:pt>
                <c:pt idx="870">
                  <c:v>98.976123046875003</c:v>
                </c:pt>
                <c:pt idx="871">
                  <c:v>98.975366210937494</c:v>
                </c:pt>
                <c:pt idx="872">
                  <c:v>98.975927734375006</c:v>
                </c:pt>
                <c:pt idx="873">
                  <c:v>98.976220703124994</c:v>
                </c:pt>
                <c:pt idx="874">
                  <c:v>98.9765625</c:v>
                </c:pt>
                <c:pt idx="875">
                  <c:v>98.976123046875003</c:v>
                </c:pt>
                <c:pt idx="876">
                  <c:v>98.976806640625</c:v>
                </c:pt>
                <c:pt idx="877">
                  <c:v>98.97705078125</c:v>
                </c:pt>
                <c:pt idx="878">
                  <c:v>98.9775390625</c:v>
                </c:pt>
                <c:pt idx="879">
                  <c:v>98.977783203125</c:v>
                </c:pt>
                <c:pt idx="880">
                  <c:v>98.977685546874994</c:v>
                </c:pt>
                <c:pt idx="881">
                  <c:v>98.976733398437503</c:v>
                </c:pt>
                <c:pt idx="882">
                  <c:v>98.9769287109375</c:v>
                </c:pt>
                <c:pt idx="883">
                  <c:v>98.976538085937506</c:v>
                </c:pt>
                <c:pt idx="884">
                  <c:v>98.9766845703125</c:v>
                </c:pt>
                <c:pt idx="885">
                  <c:v>98.976220703124994</c:v>
                </c:pt>
                <c:pt idx="886">
                  <c:v>98.976611328125003</c:v>
                </c:pt>
                <c:pt idx="887">
                  <c:v>98.976049804687506</c:v>
                </c:pt>
                <c:pt idx="888">
                  <c:v>98.976123046875003</c:v>
                </c:pt>
                <c:pt idx="889">
                  <c:v>98.9766845703125</c:v>
                </c:pt>
                <c:pt idx="890">
                  <c:v>98.976977539062503</c:v>
                </c:pt>
                <c:pt idx="891">
                  <c:v>98.977001953124997</c:v>
                </c:pt>
                <c:pt idx="892">
                  <c:v>98.975683593750006</c:v>
                </c:pt>
                <c:pt idx="893">
                  <c:v>98.975659179687497</c:v>
                </c:pt>
                <c:pt idx="894">
                  <c:v>98.976416015625006</c:v>
                </c:pt>
                <c:pt idx="895">
                  <c:v>98.976416015625006</c:v>
                </c:pt>
                <c:pt idx="896">
                  <c:v>98.975830078125</c:v>
                </c:pt>
                <c:pt idx="897">
                  <c:v>98.975561523437506</c:v>
                </c:pt>
                <c:pt idx="898">
                  <c:v>98.975512695312503</c:v>
                </c:pt>
                <c:pt idx="899">
                  <c:v>98.976000976562503</c:v>
                </c:pt>
                <c:pt idx="900">
                  <c:v>98.975903320312497</c:v>
                </c:pt>
                <c:pt idx="901">
                  <c:v>98.97607421875</c:v>
                </c:pt>
                <c:pt idx="902">
                  <c:v>98.97607421875</c:v>
                </c:pt>
                <c:pt idx="903">
                  <c:v>98.975927734375006</c:v>
                </c:pt>
                <c:pt idx="904">
                  <c:v>98.975903320312497</c:v>
                </c:pt>
                <c:pt idx="905">
                  <c:v>98.976025390624997</c:v>
                </c:pt>
                <c:pt idx="906">
                  <c:v>98.976660156250006</c:v>
                </c:pt>
                <c:pt idx="907">
                  <c:v>98.976635742187497</c:v>
                </c:pt>
                <c:pt idx="908">
                  <c:v>98.976782226562506</c:v>
                </c:pt>
                <c:pt idx="909">
                  <c:v>98.975927734375006</c:v>
                </c:pt>
                <c:pt idx="910">
                  <c:v>98.976489257812503</c:v>
                </c:pt>
                <c:pt idx="911">
                  <c:v>98.975781249999997</c:v>
                </c:pt>
                <c:pt idx="912">
                  <c:v>98.975854492187494</c:v>
                </c:pt>
                <c:pt idx="913">
                  <c:v>98.976000976562503</c:v>
                </c:pt>
                <c:pt idx="914">
                  <c:v>98.976586914062494</c:v>
                </c:pt>
                <c:pt idx="915">
                  <c:v>98.977294921875</c:v>
                </c:pt>
                <c:pt idx="916">
                  <c:v>98.976220703124994</c:v>
                </c:pt>
                <c:pt idx="917">
                  <c:v>98.976391601562497</c:v>
                </c:pt>
                <c:pt idx="918">
                  <c:v>98.976586914062494</c:v>
                </c:pt>
                <c:pt idx="919">
                  <c:v>98.977587890625003</c:v>
                </c:pt>
                <c:pt idx="920">
                  <c:v>98.9764404296875</c:v>
                </c:pt>
                <c:pt idx="921">
                  <c:v>98.9759521484375</c:v>
                </c:pt>
                <c:pt idx="922">
                  <c:v>98.976367187500003</c:v>
                </c:pt>
                <c:pt idx="923">
                  <c:v>98.976611328125003</c:v>
                </c:pt>
                <c:pt idx="924">
                  <c:v>98.9761962890625</c:v>
                </c:pt>
                <c:pt idx="925">
                  <c:v>98.976635742187497</c:v>
                </c:pt>
                <c:pt idx="926">
                  <c:v>98.976586914062494</c:v>
                </c:pt>
                <c:pt idx="927">
                  <c:v>98.976538085937506</c:v>
                </c:pt>
                <c:pt idx="928">
                  <c:v>98.976342773437494</c:v>
                </c:pt>
                <c:pt idx="929">
                  <c:v>98.976367187500003</c:v>
                </c:pt>
                <c:pt idx="930">
                  <c:v>98.976611328125003</c:v>
                </c:pt>
                <c:pt idx="931">
                  <c:v>98.976171875000006</c:v>
                </c:pt>
                <c:pt idx="932">
                  <c:v>98.976293945312506</c:v>
                </c:pt>
                <c:pt idx="933">
                  <c:v>98.976318359375</c:v>
                </c:pt>
                <c:pt idx="934">
                  <c:v>98.977001953124997</c:v>
                </c:pt>
                <c:pt idx="935">
                  <c:v>98.977099609375003</c:v>
                </c:pt>
                <c:pt idx="936">
                  <c:v>98.97802734375</c:v>
                </c:pt>
                <c:pt idx="937">
                  <c:v>98.977954101562503</c:v>
                </c:pt>
                <c:pt idx="938">
                  <c:v>98.976635742187497</c:v>
                </c:pt>
                <c:pt idx="939">
                  <c:v>98.9765625</c:v>
                </c:pt>
                <c:pt idx="940">
                  <c:v>98.976513671874997</c:v>
                </c:pt>
                <c:pt idx="941">
                  <c:v>98.976416015625006</c:v>
                </c:pt>
                <c:pt idx="942">
                  <c:v>98.976171875000006</c:v>
                </c:pt>
                <c:pt idx="943">
                  <c:v>98.9752197265625</c:v>
                </c:pt>
                <c:pt idx="944">
                  <c:v>98.974707031250006</c:v>
                </c:pt>
                <c:pt idx="945">
                  <c:v>98.9744873046875</c:v>
                </c:pt>
                <c:pt idx="946">
                  <c:v>98.975781249999997</c:v>
                </c:pt>
                <c:pt idx="947">
                  <c:v>98.974804687499997</c:v>
                </c:pt>
                <c:pt idx="948">
                  <c:v>98.975390625000003</c:v>
                </c:pt>
                <c:pt idx="949">
                  <c:v>98.976049804687506</c:v>
                </c:pt>
                <c:pt idx="950">
                  <c:v>98.975561523437506</c:v>
                </c:pt>
                <c:pt idx="951">
                  <c:v>98.9752197265625</c:v>
                </c:pt>
                <c:pt idx="952">
                  <c:v>98.975390625000003</c:v>
                </c:pt>
                <c:pt idx="953">
                  <c:v>98.975537109374997</c:v>
                </c:pt>
                <c:pt idx="954">
                  <c:v>98.975854492187494</c:v>
                </c:pt>
                <c:pt idx="955">
                  <c:v>98.975854492187494</c:v>
                </c:pt>
                <c:pt idx="956">
                  <c:v>98.976904296875006</c:v>
                </c:pt>
                <c:pt idx="957">
                  <c:v>98.977319335937494</c:v>
                </c:pt>
                <c:pt idx="958">
                  <c:v>98.976782226562506</c:v>
                </c:pt>
                <c:pt idx="959">
                  <c:v>98.976342773437494</c:v>
                </c:pt>
                <c:pt idx="960">
                  <c:v>98.976611328125003</c:v>
                </c:pt>
                <c:pt idx="961">
                  <c:v>98.976904296875006</c:v>
                </c:pt>
                <c:pt idx="962">
                  <c:v>98.976489257812503</c:v>
                </c:pt>
                <c:pt idx="963">
                  <c:v>98.975512695312503</c:v>
                </c:pt>
                <c:pt idx="964">
                  <c:v>98.975488281249994</c:v>
                </c:pt>
                <c:pt idx="965">
                  <c:v>98.9759521484375</c:v>
                </c:pt>
                <c:pt idx="966">
                  <c:v>98.9757080078125</c:v>
                </c:pt>
                <c:pt idx="967">
                  <c:v>98.975634765625003</c:v>
                </c:pt>
                <c:pt idx="968">
                  <c:v>98.975244140624994</c:v>
                </c:pt>
                <c:pt idx="969">
                  <c:v>98.975634765625003</c:v>
                </c:pt>
                <c:pt idx="970">
                  <c:v>98.975488281249994</c:v>
                </c:pt>
                <c:pt idx="971">
                  <c:v>98.9754638671875</c:v>
                </c:pt>
                <c:pt idx="972">
                  <c:v>98.9757080078125</c:v>
                </c:pt>
                <c:pt idx="973">
                  <c:v>98.9755859375</c:v>
                </c:pt>
                <c:pt idx="974">
                  <c:v>98.975927734375006</c:v>
                </c:pt>
                <c:pt idx="975">
                  <c:v>98.975415039062497</c:v>
                </c:pt>
                <c:pt idx="976">
                  <c:v>98.975488281249994</c:v>
                </c:pt>
                <c:pt idx="977">
                  <c:v>98.976831054687494</c:v>
                </c:pt>
                <c:pt idx="978">
                  <c:v>98.976293945312506</c:v>
                </c:pt>
                <c:pt idx="979">
                  <c:v>98.9755859375</c:v>
                </c:pt>
                <c:pt idx="980">
                  <c:v>98.975878906250003</c:v>
                </c:pt>
                <c:pt idx="981">
                  <c:v>98.9759521484375</c:v>
                </c:pt>
                <c:pt idx="982">
                  <c:v>98.9759521484375</c:v>
                </c:pt>
                <c:pt idx="983">
                  <c:v>98.9755859375</c:v>
                </c:pt>
                <c:pt idx="984">
                  <c:v>98.975268554687503</c:v>
                </c:pt>
                <c:pt idx="985">
                  <c:v>98.975976562499994</c:v>
                </c:pt>
                <c:pt idx="986">
                  <c:v>98.976489257812503</c:v>
                </c:pt>
                <c:pt idx="987">
                  <c:v>98.975756835937503</c:v>
                </c:pt>
                <c:pt idx="988">
                  <c:v>98.976123046875003</c:v>
                </c:pt>
                <c:pt idx="989">
                  <c:v>98.97509765625</c:v>
                </c:pt>
                <c:pt idx="990">
                  <c:v>98.974829101562506</c:v>
                </c:pt>
                <c:pt idx="991">
                  <c:v>98.974853515625</c:v>
                </c:pt>
                <c:pt idx="992">
                  <c:v>98.975366210937494</c:v>
                </c:pt>
                <c:pt idx="993">
                  <c:v>98.9757080078125</c:v>
                </c:pt>
                <c:pt idx="994">
                  <c:v>98.976000976562503</c:v>
                </c:pt>
                <c:pt idx="995">
                  <c:v>98.9757080078125</c:v>
                </c:pt>
                <c:pt idx="996">
                  <c:v>98.976098632812494</c:v>
                </c:pt>
                <c:pt idx="997">
                  <c:v>98.976318359375</c:v>
                </c:pt>
                <c:pt idx="998">
                  <c:v>98.975634765625003</c:v>
                </c:pt>
                <c:pt idx="999">
                  <c:v>98.976245117187503</c:v>
                </c:pt>
                <c:pt idx="1000">
                  <c:v>98.976123046875003</c:v>
                </c:pt>
                <c:pt idx="1001">
                  <c:v>98.976293945312506</c:v>
                </c:pt>
                <c:pt idx="1002">
                  <c:v>98.975976562499994</c:v>
                </c:pt>
                <c:pt idx="1003">
                  <c:v>98.975732421874994</c:v>
                </c:pt>
                <c:pt idx="1004">
                  <c:v>98.975854492187494</c:v>
                </c:pt>
                <c:pt idx="1005">
                  <c:v>98.976489257812503</c:v>
                </c:pt>
                <c:pt idx="1006">
                  <c:v>98.976342773437494</c:v>
                </c:pt>
                <c:pt idx="1007">
                  <c:v>98.9771728515625</c:v>
                </c:pt>
                <c:pt idx="1008">
                  <c:v>98.975903320312497</c:v>
                </c:pt>
                <c:pt idx="1009">
                  <c:v>98.975439453125006</c:v>
                </c:pt>
                <c:pt idx="1010">
                  <c:v>98.975488281249994</c:v>
                </c:pt>
                <c:pt idx="1011">
                  <c:v>98.974633789062494</c:v>
                </c:pt>
                <c:pt idx="1012">
                  <c:v>98.975073242187506</c:v>
                </c:pt>
                <c:pt idx="1013">
                  <c:v>98.975878906250003</c:v>
                </c:pt>
                <c:pt idx="1014">
                  <c:v>98.975830078125</c:v>
                </c:pt>
                <c:pt idx="1015">
                  <c:v>98.975024414062503</c:v>
                </c:pt>
                <c:pt idx="1016">
                  <c:v>98.975024414062503</c:v>
                </c:pt>
                <c:pt idx="1017">
                  <c:v>98.9749755859375</c:v>
                </c:pt>
                <c:pt idx="1018">
                  <c:v>98.975366210937494</c:v>
                </c:pt>
                <c:pt idx="1019">
                  <c:v>98.976025390624997</c:v>
                </c:pt>
                <c:pt idx="1020">
                  <c:v>98.975756835937503</c:v>
                </c:pt>
                <c:pt idx="1021">
                  <c:v>98.976171875000006</c:v>
                </c:pt>
                <c:pt idx="1022">
                  <c:v>98.976293945312506</c:v>
                </c:pt>
                <c:pt idx="1023">
                  <c:v>98.976733398437503</c:v>
                </c:pt>
                <c:pt idx="1024">
                  <c:v>98.9764404296875</c:v>
                </c:pt>
                <c:pt idx="1025">
                  <c:v>98.976049804687506</c:v>
                </c:pt>
                <c:pt idx="1026">
                  <c:v>98.976220703124994</c:v>
                </c:pt>
                <c:pt idx="1027">
                  <c:v>98.976708984374994</c:v>
                </c:pt>
                <c:pt idx="1028">
                  <c:v>98.975683593750006</c:v>
                </c:pt>
                <c:pt idx="1029">
                  <c:v>98.975317382812506</c:v>
                </c:pt>
                <c:pt idx="1030">
                  <c:v>98.975878906250003</c:v>
                </c:pt>
                <c:pt idx="1031">
                  <c:v>98.976049804687506</c:v>
                </c:pt>
                <c:pt idx="1032">
                  <c:v>98.976831054687494</c:v>
                </c:pt>
                <c:pt idx="1033">
                  <c:v>98.976611328125003</c:v>
                </c:pt>
                <c:pt idx="1034">
                  <c:v>98.976147460937497</c:v>
                </c:pt>
                <c:pt idx="1035">
                  <c:v>98.976123046875003</c:v>
                </c:pt>
                <c:pt idx="1036">
                  <c:v>98.976025390624997</c:v>
                </c:pt>
                <c:pt idx="1037">
                  <c:v>98.975537109374997</c:v>
                </c:pt>
                <c:pt idx="1038">
                  <c:v>98.974609375</c:v>
                </c:pt>
                <c:pt idx="1039">
                  <c:v>98.974829101562506</c:v>
                </c:pt>
                <c:pt idx="1040">
                  <c:v>98.974951171875006</c:v>
                </c:pt>
                <c:pt idx="1041">
                  <c:v>98.974853515625</c:v>
                </c:pt>
                <c:pt idx="1042">
                  <c:v>98.975195312500006</c:v>
                </c:pt>
                <c:pt idx="1043">
                  <c:v>98.975170898437497</c:v>
                </c:pt>
                <c:pt idx="1044">
                  <c:v>98.975561523437506</c:v>
                </c:pt>
                <c:pt idx="1045">
                  <c:v>98.975659179687497</c:v>
                </c:pt>
                <c:pt idx="1046">
                  <c:v>98.9744873046875</c:v>
                </c:pt>
                <c:pt idx="1047">
                  <c:v>98.974462890625006</c:v>
                </c:pt>
                <c:pt idx="1048">
                  <c:v>98.9755859375</c:v>
                </c:pt>
                <c:pt idx="1049">
                  <c:v>98.975683593750006</c:v>
                </c:pt>
                <c:pt idx="1050">
                  <c:v>98.9757080078125</c:v>
                </c:pt>
                <c:pt idx="1051">
                  <c:v>98.9752197265625</c:v>
                </c:pt>
                <c:pt idx="1052">
                  <c:v>98.975512695312503</c:v>
                </c:pt>
                <c:pt idx="1053">
                  <c:v>98.975341796875</c:v>
                </c:pt>
              </c:numCache>
            </c:numRef>
          </c:yVal>
          <c:smooth val="0"/>
          <c:extLst>
            <c:ext xmlns:c16="http://schemas.microsoft.com/office/drawing/2014/chart" uri="{C3380CC4-5D6E-409C-BE32-E72D297353CC}">
              <c16:uniqueId val="{00000000-97EF-4A52-B862-E460261BF63E}"/>
            </c:ext>
          </c:extLst>
        </c:ser>
        <c:dLbls>
          <c:showLegendKey val="0"/>
          <c:showVal val="0"/>
          <c:showCatName val="0"/>
          <c:showSerName val="0"/>
          <c:showPercent val="0"/>
          <c:showBubbleSize val="0"/>
        </c:dLbls>
        <c:axId val="464627192"/>
        <c:axId val="464627848"/>
      </c:scatterChart>
      <c:valAx>
        <c:axId val="464627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4627848"/>
        <c:crosses val="autoZero"/>
        <c:crossBetween val="midCat"/>
      </c:valAx>
      <c:valAx>
        <c:axId val="4646278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a:t>
                </a:r>
                <a:r>
                  <a:rPr lang="en-US" sz="2400" baseline="0"/>
                  <a:t> (kPa)</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4627192"/>
        <c:crosses val="autoZero"/>
        <c:crossBetween val="midCat"/>
        <c:majorUnit val="4.000000000000001E-3"/>
        <c:minorUnit val="4.0000000000000013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511476398277"/>
          <c:y val="3.7680927038288896E-2"/>
          <c:w val="0.84728968893953582"/>
          <c:h val="0.77801711779073268"/>
        </c:manualLayout>
      </c:layout>
      <c:scatterChart>
        <c:scatterStyle val="lineMarker"/>
        <c:varyColors val="0"/>
        <c:ser>
          <c:idx val="1"/>
          <c:order val="0"/>
          <c:tx>
            <c:strRef>
              <c:f>'Raw Data'!$C$1</c:f>
              <c:strCache>
                <c:ptCount val="1"/>
                <c:pt idx="0">
                  <c:v>kPa</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Data'!$A$2:$A$1055</c:f>
              <c:numCache>
                <c:formatCode>General</c:formatCode>
                <c:ptCount val="1054"/>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3.7199976330000002</c:v>
                </c:pt>
                <c:pt idx="94">
                  <c:v>3.7599977890000003</c:v>
                </c:pt>
                <c:pt idx="95">
                  <c:v>3.7999977890000003</c:v>
                </c:pt>
                <c:pt idx="96">
                  <c:v>3.8399977890000003</c:v>
                </c:pt>
                <c:pt idx="97">
                  <c:v>3.8799977890000004</c:v>
                </c:pt>
                <c:pt idx="98">
                  <c:v>3.9199977890000004</c:v>
                </c:pt>
                <c:pt idx="99">
                  <c:v>3.9599977890000004</c:v>
                </c:pt>
                <c:pt idx="100">
                  <c:v>3.9999977890000005</c:v>
                </c:pt>
                <c:pt idx="101">
                  <c:v>4.0399977890000001</c:v>
                </c:pt>
                <c:pt idx="102">
                  <c:v>4.0799977890000001</c:v>
                </c:pt>
                <c:pt idx="103">
                  <c:v>4.1199977890000001</c:v>
                </c:pt>
                <c:pt idx="104">
                  <c:v>4.1599977890000002</c:v>
                </c:pt>
                <c:pt idx="105">
                  <c:v>4.1999977890000002</c:v>
                </c:pt>
                <c:pt idx="106">
                  <c:v>4.2399977890000002</c:v>
                </c:pt>
                <c:pt idx="107">
                  <c:v>4.2799977890000003</c:v>
                </c:pt>
                <c:pt idx="108">
                  <c:v>4.3199977890000003</c:v>
                </c:pt>
                <c:pt idx="109">
                  <c:v>4.3599977890000003</c:v>
                </c:pt>
                <c:pt idx="110">
                  <c:v>4.3999977890000004</c:v>
                </c:pt>
                <c:pt idx="111">
                  <c:v>4.4399977890000004</c:v>
                </c:pt>
                <c:pt idx="112">
                  <c:v>4.4799977890000005</c:v>
                </c:pt>
                <c:pt idx="113">
                  <c:v>4.5199977890000005</c:v>
                </c:pt>
                <c:pt idx="114">
                  <c:v>4.5599977890000005</c:v>
                </c:pt>
                <c:pt idx="115">
                  <c:v>4.5999977890000006</c:v>
                </c:pt>
                <c:pt idx="116">
                  <c:v>4.6399977890000006</c:v>
                </c:pt>
                <c:pt idx="117">
                  <c:v>4.6799977890000006</c:v>
                </c:pt>
                <c:pt idx="118">
                  <c:v>4.7199977890000007</c:v>
                </c:pt>
                <c:pt idx="119">
                  <c:v>4.7599977890000007</c:v>
                </c:pt>
                <c:pt idx="120">
                  <c:v>4.7999977890000007</c:v>
                </c:pt>
                <c:pt idx="121">
                  <c:v>4.8399977889999999</c:v>
                </c:pt>
                <c:pt idx="122">
                  <c:v>4.8799977889999999</c:v>
                </c:pt>
                <c:pt idx="123">
                  <c:v>4.919997789</c:v>
                </c:pt>
                <c:pt idx="124">
                  <c:v>4.959997789</c:v>
                </c:pt>
                <c:pt idx="125">
                  <c:v>4.999997789</c:v>
                </c:pt>
                <c:pt idx="126">
                  <c:v>5.0399977890000001</c:v>
                </c:pt>
                <c:pt idx="127">
                  <c:v>5.0799977890000001</c:v>
                </c:pt>
                <c:pt idx="128">
                  <c:v>5.1199977890000001</c:v>
                </c:pt>
                <c:pt idx="129">
                  <c:v>5.1599977890000002</c:v>
                </c:pt>
                <c:pt idx="130">
                  <c:v>5.1999977890000002</c:v>
                </c:pt>
                <c:pt idx="131">
                  <c:v>5.2399977890000002</c:v>
                </c:pt>
                <c:pt idx="132">
                  <c:v>5.2799977890000003</c:v>
                </c:pt>
                <c:pt idx="133">
                  <c:v>5.3199977890000003</c:v>
                </c:pt>
                <c:pt idx="134">
                  <c:v>5.3599977890000003</c:v>
                </c:pt>
                <c:pt idx="135">
                  <c:v>5.3999977890000004</c:v>
                </c:pt>
                <c:pt idx="136">
                  <c:v>5.4399977890000004</c:v>
                </c:pt>
                <c:pt idx="137">
                  <c:v>5.4799977890000005</c:v>
                </c:pt>
                <c:pt idx="138">
                  <c:v>5.5199977890000005</c:v>
                </c:pt>
                <c:pt idx="139">
                  <c:v>5.5599977890000005</c:v>
                </c:pt>
                <c:pt idx="140">
                  <c:v>5.5999977890000006</c:v>
                </c:pt>
                <c:pt idx="141">
                  <c:v>5.6399977890000006</c:v>
                </c:pt>
                <c:pt idx="142">
                  <c:v>5.6799977890000006</c:v>
                </c:pt>
                <c:pt idx="143">
                  <c:v>5.7199977890000007</c:v>
                </c:pt>
                <c:pt idx="144">
                  <c:v>5.7599977890000007</c:v>
                </c:pt>
                <c:pt idx="145">
                  <c:v>5.7999977890000007</c:v>
                </c:pt>
                <c:pt idx="146">
                  <c:v>5.8399977890000008</c:v>
                </c:pt>
                <c:pt idx="147">
                  <c:v>5.8799977890000008</c:v>
                </c:pt>
                <c:pt idx="148">
                  <c:v>5.919997789</c:v>
                </c:pt>
                <c:pt idx="149">
                  <c:v>5.959997789</c:v>
                </c:pt>
                <c:pt idx="150">
                  <c:v>5.999997789</c:v>
                </c:pt>
                <c:pt idx="151">
                  <c:v>6.0399977890000001</c:v>
                </c:pt>
                <c:pt idx="152">
                  <c:v>6.0799977890000001</c:v>
                </c:pt>
                <c:pt idx="153">
                  <c:v>6.1199977890000001</c:v>
                </c:pt>
                <c:pt idx="154">
                  <c:v>6.1599977890000002</c:v>
                </c:pt>
                <c:pt idx="155">
                  <c:v>6.1999977890000002</c:v>
                </c:pt>
                <c:pt idx="156">
                  <c:v>6.2399977890000002</c:v>
                </c:pt>
                <c:pt idx="157">
                  <c:v>6.2799977890000003</c:v>
                </c:pt>
                <c:pt idx="158">
                  <c:v>6.3199977890000003</c:v>
                </c:pt>
                <c:pt idx="159">
                  <c:v>6.3599977890000003</c:v>
                </c:pt>
                <c:pt idx="160">
                  <c:v>6.3999977890000004</c:v>
                </c:pt>
                <c:pt idx="161">
                  <c:v>6.4399977890000004</c:v>
                </c:pt>
                <c:pt idx="162">
                  <c:v>6.4799977890000005</c:v>
                </c:pt>
                <c:pt idx="163">
                  <c:v>6.5199977890000005</c:v>
                </c:pt>
                <c:pt idx="164">
                  <c:v>6.5599977890000005</c:v>
                </c:pt>
                <c:pt idx="165">
                  <c:v>6.5999977890000006</c:v>
                </c:pt>
                <c:pt idx="166">
                  <c:v>6.6399977890000006</c:v>
                </c:pt>
                <c:pt idx="167">
                  <c:v>6.6799977890000006</c:v>
                </c:pt>
                <c:pt idx="168">
                  <c:v>6.7199977890000007</c:v>
                </c:pt>
                <c:pt idx="169">
                  <c:v>6.7599977890000007</c:v>
                </c:pt>
                <c:pt idx="170">
                  <c:v>6.7999977890000007</c:v>
                </c:pt>
                <c:pt idx="171">
                  <c:v>6.8399977890000008</c:v>
                </c:pt>
                <c:pt idx="172">
                  <c:v>6.8799977890000008</c:v>
                </c:pt>
                <c:pt idx="173">
                  <c:v>6.9199977890000008</c:v>
                </c:pt>
                <c:pt idx="174">
                  <c:v>6.959997789</c:v>
                </c:pt>
                <c:pt idx="175">
                  <c:v>6.999997789</c:v>
                </c:pt>
                <c:pt idx="176">
                  <c:v>7.0399977890000001</c:v>
                </c:pt>
                <c:pt idx="177">
                  <c:v>7.0799977890000001</c:v>
                </c:pt>
                <c:pt idx="178">
                  <c:v>7.1199977890000001</c:v>
                </c:pt>
                <c:pt idx="179">
                  <c:v>7.1599977890000002</c:v>
                </c:pt>
                <c:pt idx="180">
                  <c:v>7.1999977890000002</c:v>
                </c:pt>
                <c:pt idx="181">
                  <c:v>7.2399977890000002</c:v>
                </c:pt>
                <c:pt idx="182">
                  <c:v>7.2799977890000003</c:v>
                </c:pt>
                <c:pt idx="183">
                  <c:v>7.3199977890000003</c:v>
                </c:pt>
                <c:pt idx="184">
                  <c:v>7.3599977890000003</c:v>
                </c:pt>
                <c:pt idx="185">
                  <c:v>7.3999977890000004</c:v>
                </c:pt>
                <c:pt idx="186">
                  <c:v>7.4399977890000004</c:v>
                </c:pt>
                <c:pt idx="187">
                  <c:v>7.4799977890000005</c:v>
                </c:pt>
                <c:pt idx="188">
                  <c:v>7.5199977890000005</c:v>
                </c:pt>
                <c:pt idx="189">
                  <c:v>7.5599977890000005</c:v>
                </c:pt>
                <c:pt idx="190">
                  <c:v>7.5999977890000006</c:v>
                </c:pt>
                <c:pt idx="191">
                  <c:v>7.6399977890000006</c:v>
                </c:pt>
                <c:pt idx="192">
                  <c:v>7.6799977890000006</c:v>
                </c:pt>
                <c:pt idx="193">
                  <c:v>7.7199977890000007</c:v>
                </c:pt>
                <c:pt idx="194">
                  <c:v>7.7599977890000007</c:v>
                </c:pt>
                <c:pt idx="195">
                  <c:v>7.7999977890000007</c:v>
                </c:pt>
                <c:pt idx="196">
                  <c:v>7.8399977890000008</c:v>
                </c:pt>
                <c:pt idx="197">
                  <c:v>7.8799977890000008</c:v>
                </c:pt>
                <c:pt idx="198">
                  <c:v>7.9199977890000008</c:v>
                </c:pt>
                <c:pt idx="199">
                  <c:v>7.9599977890000009</c:v>
                </c:pt>
                <c:pt idx="200">
                  <c:v>7.9999977890000009</c:v>
                </c:pt>
                <c:pt idx="201">
                  <c:v>8.0399977890000009</c:v>
                </c:pt>
                <c:pt idx="202">
                  <c:v>8.0799977890000001</c:v>
                </c:pt>
                <c:pt idx="203">
                  <c:v>8.119997789000001</c:v>
                </c:pt>
                <c:pt idx="204">
                  <c:v>8.1599977890000002</c:v>
                </c:pt>
                <c:pt idx="205">
                  <c:v>8.1999977890000011</c:v>
                </c:pt>
                <c:pt idx="206">
                  <c:v>8.2399977890000002</c:v>
                </c:pt>
                <c:pt idx="207">
                  <c:v>8.2799977890000012</c:v>
                </c:pt>
                <c:pt idx="208">
                  <c:v>8.3199977890000003</c:v>
                </c:pt>
                <c:pt idx="209">
                  <c:v>8.3599977890000012</c:v>
                </c:pt>
                <c:pt idx="210">
                  <c:v>8.3999977890000004</c:v>
                </c:pt>
                <c:pt idx="211">
                  <c:v>8.4399977890000013</c:v>
                </c:pt>
                <c:pt idx="212">
                  <c:v>8.4799977890000005</c:v>
                </c:pt>
                <c:pt idx="213">
                  <c:v>8.5199977890000014</c:v>
                </c:pt>
                <c:pt idx="214">
                  <c:v>8.5599977890000005</c:v>
                </c:pt>
                <c:pt idx="215">
                  <c:v>8.5999977889999997</c:v>
                </c:pt>
                <c:pt idx="216">
                  <c:v>8.6399977890000006</c:v>
                </c:pt>
                <c:pt idx="217">
                  <c:v>8.6799977889999997</c:v>
                </c:pt>
                <c:pt idx="218">
                  <c:v>8.7199977890000007</c:v>
                </c:pt>
                <c:pt idx="219">
                  <c:v>8.7599977889999998</c:v>
                </c:pt>
                <c:pt idx="220">
                  <c:v>8.7999977890000007</c:v>
                </c:pt>
                <c:pt idx="221">
                  <c:v>8.8399977889999999</c:v>
                </c:pt>
                <c:pt idx="222">
                  <c:v>8.8799977890000008</c:v>
                </c:pt>
                <c:pt idx="223">
                  <c:v>8.919997789</c:v>
                </c:pt>
                <c:pt idx="224">
                  <c:v>8.9599977890000009</c:v>
                </c:pt>
                <c:pt idx="225">
                  <c:v>8.999997789</c:v>
                </c:pt>
                <c:pt idx="226">
                  <c:v>9.0399977890000009</c:v>
                </c:pt>
                <c:pt idx="227">
                  <c:v>9.0799977890000001</c:v>
                </c:pt>
                <c:pt idx="228">
                  <c:v>9.119997789000001</c:v>
                </c:pt>
                <c:pt idx="229">
                  <c:v>9.1599977890000002</c:v>
                </c:pt>
                <c:pt idx="230">
                  <c:v>9.1999977890000011</c:v>
                </c:pt>
                <c:pt idx="231">
                  <c:v>9.2399977890000002</c:v>
                </c:pt>
                <c:pt idx="232">
                  <c:v>9.2799977890000012</c:v>
                </c:pt>
                <c:pt idx="233">
                  <c:v>9.3199977890000003</c:v>
                </c:pt>
                <c:pt idx="234">
                  <c:v>9.3599977890000012</c:v>
                </c:pt>
                <c:pt idx="235">
                  <c:v>9.3999977890000004</c:v>
                </c:pt>
                <c:pt idx="236">
                  <c:v>9.4399977890000013</c:v>
                </c:pt>
                <c:pt idx="237">
                  <c:v>9.4799977890000005</c:v>
                </c:pt>
                <c:pt idx="238">
                  <c:v>9.5199977890000014</c:v>
                </c:pt>
                <c:pt idx="239">
                  <c:v>9.5599977890000005</c:v>
                </c:pt>
                <c:pt idx="240">
                  <c:v>9.5999977890000014</c:v>
                </c:pt>
                <c:pt idx="241">
                  <c:v>9.6399977890000006</c:v>
                </c:pt>
                <c:pt idx="242">
                  <c:v>9.6799977889999997</c:v>
                </c:pt>
                <c:pt idx="243">
                  <c:v>9.7199977890000007</c:v>
                </c:pt>
                <c:pt idx="244">
                  <c:v>9.7599977889999998</c:v>
                </c:pt>
                <c:pt idx="245">
                  <c:v>9.7999977890000007</c:v>
                </c:pt>
                <c:pt idx="246">
                  <c:v>9.8399977889999999</c:v>
                </c:pt>
                <c:pt idx="247">
                  <c:v>9.8799977890000008</c:v>
                </c:pt>
                <c:pt idx="248">
                  <c:v>9.919997789</c:v>
                </c:pt>
                <c:pt idx="249">
                  <c:v>9.9599977890000009</c:v>
                </c:pt>
                <c:pt idx="250">
                  <c:v>9.999997789</c:v>
                </c:pt>
                <c:pt idx="251">
                  <c:v>10.039997789000001</c:v>
                </c:pt>
                <c:pt idx="252">
                  <c:v>10.079997789</c:v>
                </c:pt>
                <c:pt idx="253">
                  <c:v>10.119997789000001</c:v>
                </c:pt>
                <c:pt idx="254">
                  <c:v>10.159997789</c:v>
                </c:pt>
                <c:pt idx="255">
                  <c:v>10.199997789000001</c:v>
                </c:pt>
                <c:pt idx="256">
                  <c:v>10.239997789</c:v>
                </c:pt>
                <c:pt idx="257">
                  <c:v>10.279997789000001</c:v>
                </c:pt>
                <c:pt idx="258">
                  <c:v>10.319997789</c:v>
                </c:pt>
                <c:pt idx="259">
                  <c:v>10.359997789000001</c:v>
                </c:pt>
                <c:pt idx="260">
                  <c:v>10.399997789</c:v>
                </c:pt>
                <c:pt idx="261">
                  <c:v>10.439997789000001</c:v>
                </c:pt>
                <c:pt idx="262">
                  <c:v>10.479997789</c:v>
                </c:pt>
                <c:pt idx="263">
                  <c:v>10.519997789000001</c:v>
                </c:pt>
                <c:pt idx="264">
                  <c:v>10.559997789000001</c:v>
                </c:pt>
                <c:pt idx="265">
                  <c:v>10.599997789000001</c:v>
                </c:pt>
                <c:pt idx="266">
                  <c:v>10.639997789000001</c:v>
                </c:pt>
                <c:pt idx="267">
                  <c:v>10.679997789000002</c:v>
                </c:pt>
                <c:pt idx="268">
                  <c:v>10.719997789000001</c:v>
                </c:pt>
                <c:pt idx="269">
                  <c:v>10.759997789</c:v>
                </c:pt>
                <c:pt idx="270">
                  <c:v>10.799997789000001</c:v>
                </c:pt>
                <c:pt idx="271">
                  <c:v>10.839997789</c:v>
                </c:pt>
                <c:pt idx="272">
                  <c:v>10.879997789000001</c:v>
                </c:pt>
                <c:pt idx="273">
                  <c:v>10.919997789</c:v>
                </c:pt>
                <c:pt idx="274">
                  <c:v>10.959997789000001</c:v>
                </c:pt>
                <c:pt idx="275">
                  <c:v>10.999997789</c:v>
                </c:pt>
                <c:pt idx="276">
                  <c:v>11.039997789000001</c:v>
                </c:pt>
                <c:pt idx="277">
                  <c:v>11.079997789</c:v>
                </c:pt>
                <c:pt idx="278">
                  <c:v>11.119997789000001</c:v>
                </c:pt>
                <c:pt idx="279">
                  <c:v>11.159997789</c:v>
                </c:pt>
                <c:pt idx="280">
                  <c:v>11.199997789000001</c:v>
                </c:pt>
                <c:pt idx="281">
                  <c:v>11.239997789</c:v>
                </c:pt>
                <c:pt idx="282">
                  <c:v>11.279997789000001</c:v>
                </c:pt>
                <c:pt idx="283">
                  <c:v>11.319997789</c:v>
                </c:pt>
                <c:pt idx="284">
                  <c:v>11.359997789000001</c:v>
                </c:pt>
                <c:pt idx="285">
                  <c:v>11.399997789</c:v>
                </c:pt>
                <c:pt idx="286">
                  <c:v>11.439997789000001</c:v>
                </c:pt>
                <c:pt idx="287">
                  <c:v>11.479997789</c:v>
                </c:pt>
                <c:pt idx="288">
                  <c:v>11.519997789000001</c:v>
                </c:pt>
                <c:pt idx="289">
                  <c:v>11.559997789000001</c:v>
                </c:pt>
                <c:pt idx="290">
                  <c:v>11.599997789000001</c:v>
                </c:pt>
                <c:pt idx="291">
                  <c:v>11.639997789000001</c:v>
                </c:pt>
                <c:pt idx="292">
                  <c:v>11.679997789000002</c:v>
                </c:pt>
                <c:pt idx="293">
                  <c:v>11.719997789000001</c:v>
                </c:pt>
                <c:pt idx="294">
                  <c:v>11.759997789000002</c:v>
                </c:pt>
                <c:pt idx="295">
                  <c:v>11.799997789000001</c:v>
                </c:pt>
                <c:pt idx="296">
                  <c:v>11.839997789</c:v>
                </c:pt>
                <c:pt idx="297">
                  <c:v>11.879997789000001</c:v>
                </c:pt>
                <c:pt idx="298">
                  <c:v>11.919997789</c:v>
                </c:pt>
                <c:pt idx="299">
                  <c:v>11.959997789000001</c:v>
                </c:pt>
                <c:pt idx="300">
                  <c:v>11.999997789</c:v>
                </c:pt>
                <c:pt idx="301">
                  <c:v>12.039997789000001</c:v>
                </c:pt>
                <c:pt idx="302">
                  <c:v>12.079997789</c:v>
                </c:pt>
                <c:pt idx="303">
                  <c:v>12.119997789000001</c:v>
                </c:pt>
                <c:pt idx="304">
                  <c:v>12.159997789</c:v>
                </c:pt>
                <c:pt idx="305">
                  <c:v>12.199997789000001</c:v>
                </c:pt>
                <c:pt idx="306">
                  <c:v>12.239997789</c:v>
                </c:pt>
                <c:pt idx="307">
                  <c:v>12.279997789000001</c:v>
                </c:pt>
                <c:pt idx="308">
                  <c:v>12.319997789</c:v>
                </c:pt>
                <c:pt idx="309">
                  <c:v>12.359997789000001</c:v>
                </c:pt>
                <c:pt idx="310">
                  <c:v>12.399997789</c:v>
                </c:pt>
                <c:pt idx="311">
                  <c:v>12.439997789000001</c:v>
                </c:pt>
                <c:pt idx="312">
                  <c:v>12.479997789</c:v>
                </c:pt>
                <c:pt idx="313">
                  <c:v>12.519997789000001</c:v>
                </c:pt>
                <c:pt idx="314">
                  <c:v>12.559997789000001</c:v>
                </c:pt>
                <c:pt idx="315">
                  <c:v>12.599997789000001</c:v>
                </c:pt>
                <c:pt idx="316">
                  <c:v>12.639997789000001</c:v>
                </c:pt>
                <c:pt idx="317">
                  <c:v>12.679997789000002</c:v>
                </c:pt>
                <c:pt idx="318">
                  <c:v>12.719997789000001</c:v>
                </c:pt>
                <c:pt idx="319">
                  <c:v>12.759997789000002</c:v>
                </c:pt>
                <c:pt idx="320">
                  <c:v>12.799997789000001</c:v>
                </c:pt>
                <c:pt idx="321">
                  <c:v>12.839997789000002</c:v>
                </c:pt>
                <c:pt idx="322">
                  <c:v>12.879997789000001</c:v>
                </c:pt>
                <c:pt idx="323">
                  <c:v>12.919997789</c:v>
                </c:pt>
                <c:pt idx="324">
                  <c:v>12.959997789000001</c:v>
                </c:pt>
                <c:pt idx="325">
                  <c:v>12.999997789</c:v>
                </c:pt>
                <c:pt idx="326">
                  <c:v>13.039997789000001</c:v>
                </c:pt>
                <c:pt idx="327">
                  <c:v>13.079997789</c:v>
                </c:pt>
                <c:pt idx="328">
                  <c:v>13.119997789000001</c:v>
                </c:pt>
                <c:pt idx="329">
                  <c:v>13.159997789</c:v>
                </c:pt>
                <c:pt idx="330">
                  <c:v>13.199997789000001</c:v>
                </c:pt>
                <c:pt idx="331">
                  <c:v>13.239997789</c:v>
                </c:pt>
                <c:pt idx="332">
                  <c:v>13.279997789000001</c:v>
                </c:pt>
                <c:pt idx="333">
                  <c:v>13.319997789</c:v>
                </c:pt>
                <c:pt idx="334">
                  <c:v>13.359997789000001</c:v>
                </c:pt>
                <c:pt idx="335">
                  <c:v>13.399997789</c:v>
                </c:pt>
                <c:pt idx="336">
                  <c:v>13.439997789000001</c:v>
                </c:pt>
                <c:pt idx="337">
                  <c:v>13.479997789</c:v>
                </c:pt>
                <c:pt idx="338">
                  <c:v>13.519997789000001</c:v>
                </c:pt>
                <c:pt idx="339">
                  <c:v>13.559997789000001</c:v>
                </c:pt>
                <c:pt idx="340">
                  <c:v>13.599997789000001</c:v>
                </c:pt>
                <c:pt idx="341">
                  <c:v>13.639997789000001</c:v>
                </c:pt>
                <c:pt idx="342">
                  <c:v>13.679997789000002</c:v>
                </c:pt>
                <c:pt idx="343">
                  <c:v>13.719997789000001</c:v>
                </c:pt>
                <c:pt idx="344">
                  <c:v>13.759997789000002</c:v>
                </c:pt>
                <c:pt idx="345">
                  <c:v>13.799997789000001</c:v>
                </c:pt>
                <c:pt idx="346">
                  <c:v>13.839997789000002</c:v>
                </c:pt>
                <c:pt idx="347">
                  <c:v>13.879997789000001</c:v>
                </c:pt>
                <c:pt idx="348">
                  <c:v>13.919997789000002</c:v>
                </c:pt>
                <c:pt idx="349">
                  <c:v>13.959997789000001</c:v>
                </c:pt>
                <c:pt idx="350">
                  <c:v>13.999997789</c:v>
                </c:pt>
                <c:pt idx="351">
                  <c:v>14.039997789000001</c:v>
                </c:pt>
                <c:pt idx="352">
                  <c:v>14.079997789</c:v>
                </c:pt>
                <c:pt idx="353">
                  <c:v>14.119997789000001</c:v>
                </c:pt>
                <c:pt idx="354">
                  <c:v>14.159997789</c:v>
                </c:pt>
                <c:pt idx="355">
                  <c:v>14.199997789000001</c:v>
                </c:pt>
                <c:pt idx="356">
                  <c:v>14.239997789</c:v>
                </c:pt>
                <c:pt idx="357">
                  <c:v>14.279997789000001</c:v>
                </c:pt>
                <c:pt idx="358">
                  <c:v>14.319997789</c:v>
                </c:pt>
                <c:pt idx="359">
                  <c:v>14.359997789000001</c:v>
                </c:pt>
                <c:pt idx="360">
                  <c:v>14.399997789</c:v>
                </c:pt>
                <c:pt idx="361">
                  <c:v>14.439997789000001</c:v>
                </c:pt>
                <c:pt idx="362">
                  <c:v>14.479997789</c:v>
                </c:pt>
                <c:pt idx="363">
                  <c:v>14.519997789000001</c:v>
                </c:pt>
                <c:pt idx="364">
                  <c:v>14.559997789000001</c:v>
                </c:pt>
                <c:pt idx="365">
                  <c:v>14.599997789000001</c:v>
                </c:pt>
                <c:pt idx="366">
                  <c:v>14.639997789000001</c:v>
                </c:pt>
                <c:pt idx="367">
                  <c:v>14.679997789000002</c:v>
                </c:pt>
                <c:pt idx="368">
                  <c:v>14.719997789000001</c:v>
                </c:pt>
                <c:pt idx="369">
                  <c:v>14.759997789000002</c:v>
                </c:pt>
                <c:pt idx="370">
                  <c:v>14.799997789000001</c:v>
                </c:pt>
                <c:pt idx="371">
                  <c:v>14.839997789000002</c:v>
                </c:pt>
                <c:pt idx="372">
                  <c:v>14.879997789000001</c:v>
                </c:pt>
                <c:pt idx="373">
                  <c:v>14.919997789000002</c:v>
                </c:pt>
                <c:pt idx="374">
                  <c:v>14.959997789000001</c:v>
                </c:pt>
                <c:pt idx="375">
                  <c:v>14.999997789000002</c:v>
                </c:pt>
                <c:pt idx="376">
                  <c:v>15.039997789000001</c:v>
                </c:pt>
                <c:pt idx="377">
                  <c:v>15.079997789</c:v>
                </c:pt>
                <c:pt idx="378">
                  <c:v>15.119997789000001</c:v>
                </c:pt>
                <c:pt idx="379">
                  <c:v>15.159997789</c:v>
                </c:pt>
                <c:pt idx="380">
                  <c:v>15.199997789000001</c:v>
                </c:pt>
                <c:pt idx="381">
                  <c:v>15.239997789</c:v>
                </c:pt>
                <c:pt idx="382">
                  <c:v>15.279997789000001</c:v>
                </c:pt>
                <c:pt idx="383">
                  <c:v>15.319997789</c:v>
                </c:pt>
                <c:pt idx="384">
                  <c:v>15.359997789000001</c:v>
                </c:pt>
                <c:pt idx="385">
                  <c:v>15.399997789</c:v>
                </c:pt>
                <c:pt idx="386">
                  <c:v>15.439997789000001</c:v>
                </c:pt>
                <c:pt idx="387">
                  <c:v>15.479997789</c:v>
                </c:pt>
                <c:pt idx="388">
                  <c:v>15.519997789000001</c:v>
                </c:pt>
                <c:pt idx="389">
                  <c:v>15.559997789000001</c:v>
                </c:pt>
                <c:pt idx="390">
                  <c:v>15.599997789000001</c:v>
                </c:pt>
                <c:pt idx="391">
                  <c:v>15.639997789000001</c:v>
                </c:pt>
                <c:pt idx="392">
                  <c:v>15.679997789000002</c:v>
                </c:pt>
                <c:pt idx="393">
                  <c:v>15.719997789000001</c:v>
                </c:pt>
                <c:pt idx="394">
                  <c:v>15.759997789000002</c:v>
                </c:pt>
                <c:pt idx="395">
                  <c:v>15.799997789000001</c:v>
                </c:pt>
                <c:pt idx="396">
                  <c:v>15.839997789000002</c:v>
                </c:pt>
                <c:pt idx="397">
                  <c:v>15.879997789000001</c:v>
                </c:pt>
                <c:pt idx="398">
                  <c:v>15.919997789000002</c:v>
                </c:pt>
                <c:pt idx="399">
                  <c:v>15.959997789000001</c:v>
                </c:pt>
                <c:pt idx="400">
                  <c:v>15.999997789000002</c:v>
                </c:pt>
                <c:pt idx="401">
                  <c:v>16.039997789000001</c:v>
                </c:pt>
                <c:pt idx="402">
                  <c:v>16.079997789</c:v>
                </c:pt>
                <c:pt idx="403">
                  <c:v>16.119997788999999</c:v>
                </c:pt>
                <c:pt idx="404">
                  <c:v>16.159997789000002</c:v>
                </c:pt>
                <c:pt idx="405">
                  <c:v>16.199997789000001</c:v>
                </c:pt>
                <c:pt idx="406">
                  <c:v>16.239997789</c:v>
                </c:pt>
                <c:pt idx="407">
                  <c:v>16.279997788999999</c:v>
                </c:pt>
                <c:pt idx="408">
                  <c:v>16.319997789000002</c:v>
                </c:pt>
                <c:pt idx="409">
                  <c:v>16.359997789000001</c:v>
                </c:pt>
                <c:pt idx="410">
                  <c:v>16.399997789</c:v>
                </c:pt>
                <c:pt idx="411">
                  <c:v>16.439997789</c:v>
                </c:pt>
                <c:pt idx="412">
                  <c:v>16.479997789000002</c:v>
                </c:pt>
                <c:pt idx="413">
                  <c:v>16.519997789000001</c:v>
                </c:pt>
                <c:pt idx="414">
                  <c:v>16.559997789000001</c:v>
                </c:pt>
                <c:pt idx="415">
                  <c:v>16.599997789</c:v>
                </c:pt>
                <c:pt idx="416">
                  <c:v>16.639997789000002</c:v>
                </c:pt>
                <c:pt idx="417">
                  <c:v>16.679997789000002</c:v>
                </c:pt>
                <c:pt idx="418">
                  <c:v>16.719997789000001</c:v>
                </c:pt>
                <c:pt idx="419">
                  <c:v>16.759997789</c:v>
                </c:pt>
                <c:pt idx="420">
                  <c:v>16.799997789000003</c:v>
                </c:pt>
                <c:pt idx="421">
                  <c:v>16.839997789000002</c:v>
                </c:pt>
                <c:pt idx="422">
                  <c:v>16.879997789000001</c:v>
                </c:pt>
                <c:pt idx="423">
                  <c:v>16.919997789</c:v>
                </c:pt>
                <c:pt idx="424">
                  <c:v>16.959997789000003</c:v>
                </c:pt>
                <c:pt idx="425">
                  <c:v>16.999997789000002</c:v>
                </c:pt>
                <c:pt idx="426">
                  <c:v>17.039997789000001</c:v>
                </c:pt>
                <c:pt idx="427">
                  <c:v>17.079997789</c:v>
                </c:pt>
                <c:pt idx="428">
                  <c:v>17.119997789000003</c:v>
                </c:pt>
                <c:pt idx="429">
                  <c:v>17.159997789000002</c:v>
                </c:pt>
                <c:pt idx="430">
                  <c:v>17.199997789000001</c:v>
                </c:pt>
                <c:pt idx="431">
                  <c:v>17.239997789</c:v>
                </c:pt>
                <c:pt idx="432">
                  <c:v>17.279997788999999</c:v>
                </c:pt>
                <c:pt idx="433">
                  <c:v>17.319997789000002</c:v>
                </c:pt>
                <c:pt idx="434">
                  <c:v>17.359997789000001</c:v>
                </c:pt>
                <c:pt idx="435">
                  <c:v>17.399997789</c:v>
                </c:pt>
                <c:pt idx="436">
                  <c:v>17.439997789</c:v>
                </c:pt>
                <c:pt idx="437">
                  <c:v>17.479997789000002</c:v>
                </c:pt>
                <c:pt idx="438">
                  <c:v>17.519997789000001</c:v>
                </c:pt>
                <c:pt idx="439">
                  <c:v>17.559997789000001</c:v>
                </c:pt>
                <c:pt idx="440">
                  <c:v>17.599997789</c:v>
                </c:pt>
                <c:pt idx="441">
                  <c:v>17.639997789000002</c:v>
                </c:pt>
                <c:pt idx="442">
                  <c:v>17.679997789000002</c:v>
                </c:pt>
                <c:pt idx="443">
                  <c:v>17.719997789000001</c:v>
                </c:pt>
                <c:pt idx="444">
                  <c:v>17.759997789</c:v>
                </c:pt>
                <c:pt idx="445">
                  <c:v>17.799997789000003</c:v>
                </c:pt>
                <c:pt idx="446">
                  <c:v>17.839997789000002</c:v>
                </c:pt>
                <c:pt idx="447">
                  <c:v>17.879997789000001</c:v>
                </c:pt>
                <c:pt idx="448">
                  <c:v>17.919997789</c:v>
                </c:pt>
                <c:pt idx="449">
                  <c:v>17.959997789000003</c:v>
                </c:pt>
                <c:pt idx="450">
                  <c:v>17.999997789000002</c:v>
                </c:pt>
                <c:pt idx="451">
                  <c:v>18.039997789000001</c:v>
                </c:pt>
                <c:pt idx="452">
                  <c:v>18.079997789</c:v>
                </c:pt>
                <c:pt idx="453">
                  <c:v>18.119997789000003</c:v>
                </c:pt>
                <c:pt idx="454">
                  <c:v>18.159997789000002</c:v>
                </c:pt>
                <c:pt idx="455">
                  <c:v>18.199997789000001</c:v>
                </c:pt>
                <c:pt idx="456">
                  <c:v>18.239997789</c:v>
                </c:pt>
                <c:pt idx="457">
                  <c:v>18.279997788999999</c:v>
                </c:pt>
                <c:pt idx="458">
                  <c:v>18.319997789000002</c:v>
                </c:pt>
                <c:pt idx="459">
                  <c:v>18.359997789000001</c:v>
                </c:pt>
                <c:pt idx="460">
                  <c:v>18.399997789</c:v>
                </c:pt>
                <c:pt idx="461">
                  <c:v>18.439997789</c:v>
                </c:pt>
                <c:pt idx="462">
                  <c:v>18.479997789000002</c:v>
                </c:pt>
                <c:pt idx="463">
                  <c:v>18.519997789000001</c:v>
                </c:pt>
                <c:pt idx="464">
                  <c:v>18.559997789000001</c:v>
                </c:pt>
                <c:pt idx="465">
                  <c:v>18.599997789</c:v>
                </c:pt>
                <c:pt idx="466">
                  <c:v>18.639997789000002</c:v>
                </c:pt>
                <c:pt idx="467">
                  <c:v>18.679997789000002</c:v>
                </c:pt>
                <c:pt idx="468">
                  <c:v>18.719997789000001</c:v>
                </c:pt>
                <c:pt idx="469">
                  <c:v>18.759997789</c:v>
                </c:pt>
                <c:pt idx="470">
                  <c:v>18.799997789000003</c:v>
                </c:pt>
                <c:pt idx="471">
                  <c:v>18.839997789000002</c:v>
                </c:pt>
                <c:pt idx="472">
                  <c:v>18.879997789000001</c:v>
                </c:pt>
                <c:pt idx="473">
                  <c:v>18.919997789</c:v>
                </c:pt>
                <c:pt idx="474">
                  <c:v>18.959997789000003</c:v>
                </c:pt>
                <c:pt idx="475">
                  <c:v>18.999997789000002</c:v>
                </c:pt>
                <c:pt idx="476">
                  <c:v>19.039997789000001</c:v>
                </c:pt>
                <c:pt idx="477">
                  <c:v>19.079997789</c:v>
                </c:pt>
                <c:pt idx="478">
                  <c:v>19.119997789000003</c:v>
                </c:pt>
                <c:pt idx="479">
                  <c:v>19.159997789000002</c:v>
                </c:pt>
                <c:pt idx="480">
                  <c:v>19.199997789000001</c:v>
                </c:pt>
                <c:pt idx="481">
                  <c:v>19.239997789</c:v>
                </c:pt>
                <c:pt idx="482">
                  <c:v>19.279997789000003</c:v>
                </c:pt>
                <c:pt idx="483">
                  <c:v>19.319997789000002</c:v>
                </c:pt>
                <c:pt idx="484">
                  <c:v>19.359997789000001</c:v>
                </c:pt>
                <c:pt idx="485">
                  <c:v>19.399997789</c:v>
                </c:pt>
                <c:pt idx="486">
                  <c:v>19.439997789</c:v>
                </c:pt>
                <c:pt idx="487">
                  <c:v>19.479997789000002</c:v>
                </c:pt>
                <c:pt idx="488">
                  <c:v>19.519997789000001</c:v>
                </c:pt>
                <c:pt idx="489">
                  <c:v>19.559997789000001</c:v>
                </c:pt>
                <c:pt idx="490">
                  <c:v>19.599997789</c:v>
                </c:pt>
                <c:pt idx="491">
                  <c:v>19.639997789000002</c:v>
                </c:pt>
                <c:pt idx="492">
                  <c:v>19.679997789000002</c:v>
                </c:pt>
                <c:pt idx="493">
                  <c:v>19.719997789000001</c:v>
                </c:pt>
                <c:pt idx="494">
                  <c:v>19.759997789</c:v>
                </c:pt>
                <c:pt idx="495">
                  <c:v>19.799997789000003</c:v>
                </c:pt>
                <c:pt idx="496">
                  <c:v>19.839997789000002</c:v>
                </c:pt>
                <c:pt idx="497">
                  <c:v>19.879997789000001</c:v>
                </c:pt>
                <c:pt idx="498">
                  <c:v>19.919997789</c:v>
                </c:pt>
                <c:pt idx="499">
                  <c:v>19.959997789000003</c:v>
                </c:pt>
                <c:pt idx="500">
                  <c:v>19.999997789000002</c:v>
                </c:pt>
                <c:pt idx="501">
                  <c:v>20.039997789000001</c:v>
                </c:pt>
                <c:pt idx="502">
                  <c:v>20.079997789</c:v>
                </c:pt>
                <c:pt idx="503">
                  <c:v>20.119997789000003</c:v>
                </c:pt>
                <c:pt idx="504">
                  <c:v>20.159997789000002</c:v>
                </c:pt>
                <c:pt idx="505">
                  <c:v>20.199997789000001</c:v>
                </c:pt>
                <c:pt idx="506">
                  <c:v>20.239997789</c:v>
                </c:pt>
                <c:pt idx="507">
                  <c:v>20.279997789000003</c:v>
                </c:pt>
                <c:pt idx="508">
                  <c:v>20.319997789000002</c:v>
                </c:pt>
                <c:pt idx="509">
                  <c:v>20.359997789000001</c:v>
                </c:pt>
                <c:pt idx="510">
                  <c:v>20.399997789</c:v>
                </c:pt>
                <c:pt idx="511">
                  <c:v>20.439997789</c:v>
                </c:pt>
                <c:pt idx="512">
                  <c:v>20.479997789000002</c:v>
                </c:pt>
                <c:pt idx="513">
                  <c:v>20.519997789000001</c:v>
                </c:pt>
                <c:pt idx="514">
                  <c:v>20.559997789000001</c:v>
                </c:pt>
                <c:pt idx="515">
                  <c:v>20.599997789</c:v>
                </c:pt>
                <c:pt idx="516">
                  <c:v>20.639997789000002</c:v>
                </c:pt>
                <c:pt idx="517">
                  <c:v>20.679997789000002</c:v>
                </c:pt>
                <c:pt idx="518">
                  <c:v>20.719997789000001</c:v>
                </c:pt>
                <c:pt idx="519">
                  <c:v>20.759997789</c:v>
                </c:pt>
                <c:pt idx="520">
                  <c:v>20.799997789000003</c:v>
                </c:pt>
                <c:pt idx="521">
                  <c:v>20.839997789000002</c:v>
                </c:pt>
                <c:pt idx="522">
                  <c:v>20.879997789000001</c:v>
                </c:pt>
                <c:pt idx="523">
                  <c:v>20.919997789</c:v>
                </c:pt>
                <c:pt idx="524">
                  <c:v>20.959997789000003</c:v>
                </c:pt>
                <c:pt idx="525">
                  <c:v>20.999997789000002</c:v>
                </c:pt>
                <c:pt idx="526">
                  <c:v>21.039997789000001</c:v>
                </c:pt>
                <c:pt idx="527">
                  <c:v>21.079997789</c:v>
                </c:pt>
                <c:pt idx="528">
                  <c:v>21.119997789000003</c:v>
                </c:pt>
                <c:pt idx="529">
                  <c:v>21.159997789000002</c:v>
                </c:pt>
                <c:pt idx="530">
                  <c:v>21.199997789000001</c:v>
                </c:pt>
                <c:pt idx="531">
                  <c:v>21.239997789</c:v>
                </c:pt>
                <c:pt idx="532">
                  <c:v>21.279997789000003</c:v>
                </c:pt>
                <c:pt idx="533">
                  <c:v>21.319997789000002</c:v>
                </c:pt>
                <c:pt idx="534">
                  <c:v>21.359997789000001</c:v>
                </c:pt>
                <c:pt idx="535">
                  <c:v>21.399997789</c:v>
                </c:pt>
                <c:pt idx="536">
                  <c:v>21.439997789000003</c:v>
                </c:pt>
                <c:pt idx="537">
                  <c:v>21.479997789000002</c:v>
                </c:pt>
                <c:pt idx="538">
                  <c:v>21.519997789000001</c:v>
                </c:pt>
                <c:pt idx="539">
                  <c:v>21.559997789000001</c:v>
                </c:pt>
                <c:pt idx="540">
                  <c:v>21.599997789</c:v>
                </c:pt>
                <c:pt idx="541">
                  <c:v>21.639997789000002</c:v>
                </c:pt>
                <c:pt idx="542">
                  <c:v>21.679997789000002</c:v>
                </c:pt>
                <c:pt idx="543">
                  <c:v>21.719997789000001</c:v>
                </c:pt>
                <c:pt idx="544">
                  <c:v>21.759997789</c:v>
                </c:pt>
                <c:pt idx="545">
                  <c:v>21.799997789000003</c:v>
                </c:pt>
                <c:pt idx="546">
                  <c:v>21.839997789000002</c:v>
                </c:pt>
                <c:pt idx="547">
                  <c:v>21.879997789000001</c:v>
                </c:pt>
                <c:pt idx="548">
                  <c:v>21.919997789</c:v>
                </c:pt>
                <c:pt idx="549">
                  <c:v>21.959997789000003</c:v>
                </c:pt>
                <c:pt idx="550">
                  <c:v>21.999997789000002</c:v>
                </c:pt>
                <c:pt idx="551">
                  <c:v>22.039997789000001</c:v>
                </c:pt>
                <c:pt idx="552">
                  <c:v>22.079997789</c:v>
                </c:pt>
                <c:pt idx="553">
                  <c:v>22.119997789000003</c:v>
                </c:pt>
                <c:pt idx="554">
                  <c:v>22.159997789000002</c:v>
                </c:pt>
                <c:pt idx="555">
                  <c:v>22.199997789000001</c:v>
                </c:pt>
                <c:pt idx="556">
                  <c:v>22.239997789</c:v>
                </c:pt>
                <c:pt idx="557">
                  <c:v>22.279997789000003</c:v>
                </c:pt>
                <c:pt idx="558">
                  <c:v>22.319997789000002</c:v>
                </c:pt>
                <c:pt idx="559">
                  <c:v>22.359997789000001</c:v>
                </c:pt>
                <c:pt idx="560">
                  <c:v>22.399997789</c:v>
                </c:pt>
                <c:pt idx="561">
                  <c:v>22.439997789000003</c:v>
                </c:pt>
                <c:pt idx="562">
                  <c:v>22.479997789000002</c:v>
                </c:pt>
                <c:pt idx="563">
                  <c:v>22.519997789000001</c:v>
                </c:pt>
                <c:pt idx="564">
                  <c:v>22.559997789000001</c:v>
                </c:pt>
                <c:pt idx="565">
                  <c:v>22.599997789</c:v>
                </c:pt>
                <c:pt idx="566">
                  <c:v>22.639997789000002</c:v>
                </c:pt>
                <c:pt idx="567">
                  <c:v>22.679997789000002</c:v>
                </c:pt>
                <c:pt idx="568">
                  <c:v>22.719997789000001</c:v>
                </c:pt>
                <c:pt idx="569">
                  <c:v>22.759997789</c:v>
                </c:pt>
                <c:pt idx="570">
                  <c:v>22.799997789000003</c:v>
                </c:pt>
                <c:pt idx="571">
                  <c:v>22.839997789000002</c:v>
                </c:pt>
                <c:pt idx="572">
                  <c:v>22.879997789000001</c:v>
                </c:pt>
                <c:pt idx="573">
                  <c:v>22.919997789</c:v>
                </c:pt>
                <c:pt idx="574">
                  <c:v>22.959997789000003</c:v>
                </c:pt>
                <c:pt idx="575">
                  <c:v>22.999997789000002</c:v>
                </c:pt>
                <c:pt idx="576">
                  <c:v>23.039997789000001</c:v>
                </c:pt>
                <c:pt idx="577">
                  <c:v>23.079997789</c:v>
                </c:pt>
                <c:pt idx="578">
                  <c:v>23.119997789000003</c:v>
                </c:pt>
                <c:pt idx="579">
                  <c:v>23.159997789000002</c:v>
                </c:pt>
                <c:pt idx="580">
                  <c:v>23.199997789000001</c:v>
                </c:pt>
                <c:pt idx="581">
                  <c:v>23.239997789</c:v>
                </c:pt>
                <c:pt idx="582">
                  <c:v>23.279997789000003</c:v>
                </c:pt>
                <c:pt idx="583">
                  <c:v>23.319997789000002</c:v>
                </c:pt>
                <c:pt idx="584">
                  <c:v>23.359997789000001</c:v>
                </c:pt>
                <c:pt idx="585">
                  <c:v>23.399997789</c:v>
                </c:pt>
                <c:pt idx="586">
                  <c:v>23.439997789000003</c:v>
                </c:pt>
                <c:pt idx="587">
                  <c:v>23.479997789000002</c:v>
                </c:pt>
                <c:pt idx="588">
                  <c:v>23.519997789000001</c:v>
                </c:pt>
                <c:pt idx="589">
                  <c:v>23.559997789000001</c:v>
                </c:pt>
                <c:pt idx="590">
                  <c:v>23.599997789000003</c:v>
                </c:pt>
                <c:pt idx="591">
                  <c:v>23.639997789000002</c:v>
                </c:pt>
                <c:pt idx="592">
                  <c:v>23.679997789000002</c:v>
                </c:pt>
                <c:pt idx="593">
                  <c:v>23.719997789000001</c:v>
                </c:pt>
                <c:pt idx="594">
                  <c:v>23.759997789</c:v>
                </c:pt>
                <c:pt idx="595">
                  <c:v>23.799997789000003</c:v>
                </c:pt>
                <c:pt idx="596">
                  <c:v>23.839997789000002</c:v>
                </c:pt>
                <c:pt idx="597">
                  <c:v>23.879997789000001</c:v>
                </c:pt>
                <c:pt idx="598">
                  <c:v>23.919997789</c:v>
                </c:pt>
                <c:pt idx="599">
                  <c:v>23.959997789000003</c:v>
                </c:pt>
                <c:pt idx="600">
                  <c:v>23.999997789000002</c:v>
                </c:pt>
                <c:pt idx="601">
                  <c:v>24.039997789000001</c:v>
                </c:pt>
                <c:pt idx="602">
                  <c:v>24.079997789</c:v>
                </c:pt>
                <c:pt idx="603">
                  <c:v>24.119997789000003</c:v>
                </c:pt>
                <c:pt idx="604">
                  <c:v>24.159997789000002</c:v>
                </c:pt>
                <c:pt idx="605">
                  <c:v>24.199997789000001</c:v>
                </c:pt>
                <c:pt idx="606">
                  <c:v>24.239997789</c:v>
                </c:pt>
                <c:pt idx="607">
                  <c:v>24.279997789000003</c:v>
                </c:pt>
                <c:pt idx="608">
                  <c:v>24.319997789000002</c:v>
                </c:pt>
                <c:pt idx="609">
                  <c:v>24.359997789000001</c:v>
                </c:pt>
                <c:pt idx="610">
                  <c:v>24.399997789</c:v>
                </c:pt>
                <c:pt idx="611">
                  <c:v>24.439997789000003</c:v>
                </c:pt>
                <c:pt idx="612">
                  <c:v>24.479997789000002</c:v>
                </c:pt>
                <c:pt idx="613">
                  <c:v>24.519997789000001</c:v>
                </c:pt>
                <c:pt idx="614">
                  <c:v>24.559997789000001</c:v>
                </c:pt>
                <c:pt idx="615">
                  <c:v>24.599997789000003</c:v>
                </c:pt>
                <c:pt idx="616">
                  <c:v>24.639997789000002</c:v>
                </c:pt>
                <c:pt idx="617">
                  <c:v>24.679997789000002</c:v>
                </c:pt>
                <c:pt idx="618">
                  <c:v>24.719997789000001</c:v>
                </c:pt>
                <c:pt idx="619">
                  <c:v>24.759997789</c:v>
                </c:pt>
                <c:pt idx="620">
                  <c:v>24.799997789000003</c:v>
                </c:pt>
                <c:pt idx="621">
                  <c:v>24.839997789000002</c:v>
                </c:pt>
                <c:pt idx="622">
                  <c:v>24.879997789000001</c:v>
                </c:pt>
                <c:pt idx="623">
                  <c:v>24.919997789</c:v>
                </c:pt>
                <c:pt idx="624">
                  <c:v>24.959997789000003</c:v>
                </c:pt>
                <c:pt idx="625">
                  <c:v>24.999997789000002</c:v>
                </c:pt>
                <c:pt idx="626">
                  <c:v>25.039997789000001</c:v>
                </c:pt>
                <c:pt idx="627">
                  <c:v>25.079997789</c:v>
                </c:pt>
                <c:pt idx="628">
                  <c:v>25.119997789000003</c:v>
                </c:pt>
                <c:pt idx="629">
                  <c:v>25.159997789000002</c:v>
                </c:pt>
                <c:pt idx="630">
                  <c:v>25.199997789000001</c:v>
                </c:pt>
                <c:pt idx="631">
                  <c:v>25.239997789</c:v>
                </c:pt>
                <c:pt idx="632">
                  <c:v>25.279997789000003</c:v>
                </c:pt>
                <c:pt idx="633">
                  <c:v>25.319997789000002</c:v>
                </c:pt>
                <c:pt idx="634">
                  <c:v>25.359997789000001</c:v>
                </c:pt>
                <c:pt idx="635">
                  <c:v>25.399997789</c:v>
                </c:pt>
                <c:pt idx="636">
                  <c:v>25.439997789000003</c:v>
                </c:pt>
                <c:pt idx="637">
                  <c:v>25.479997789000002</c:v>
                </c:pt>
                <c:pt idx="638">
                  <c:v>25.519997789000001</c:v>
                </c:pt>
                <c:pt idx="639">
                  <c:v>25.559997789000001</c:v>
                </c:pt>
                <c:pt idx="640">
                  <c:v>25.599997789000003</c:v>
                </c:pt>
                <c:pt idx="641">
                  <c:v>25.639997789000002</c:v>
                </c:pt>
                <c:pt idx="642">
                  <c:v>25.679997789000002</c:v>
                </c:pt>
                <c:pt idx="643">
                  <c:v>25.719997789000001</c:v>
                </c:pt>
                <c:pt idx="644">
                  <c:v>25.759997789000003</c:v>
                </c:pt>
                <c:pt idx="645">
                  <c:v>25.799997789000003</c:v>
                </c:pt>
                <c:pt idx="646">
                  <c:v>25.839997789000002</c:v>
                </c:pt>
                <c:pt idx="647">
                  <c:v>25.879997789000001</c:v>
                </c:pt>
                <c:pt idx="648">
                  <c:v>25.919997789</c:v>
                </c:pt>
                <c:pt idx="649">
                  <c:v>25.959997789000003</c:v>
                </c:pt>
                <c:pt idx="650">
                  <c:v>25.999997789000002</c:v>
                </c:pt>
                <c:pt idx="651">
                  <c:v>26.039997789000001</c:v>
                </c:pt>
                <c:pt idx="652">
                  <c:v>26.079997789</c:v>
                </c:pt>
                <c:pt idx="653">
                  <c:v>26.119997789000003</c:v>
                </c:pt>
                <c:pt idx="654">
                  <c:v>26.159997789000002</c:v>
                </c:pt>
                <c:pt idx="655">
                  <c:v>26.199997789000001</c:v>
                </c:pt>
                <c:pt idx="656">
                  <c:v>26.239997789</c:v>
                </c:pt>
                <c:pt idx="657">
                  <c:v>26.279997789000003</c:v>
                </c:pt>
                <c:pt idx="658">
                  <c:v>26.319997789000002</c:v>
                </c:pt>
                <c:pt idx="659">
                  <c:v>26.359997789000001</c:v>
                </c:pt>
                <c:pt idx="660">
                  <c:v>26.399997789</c:v>
                </c:pt>
                <c:pt idx="661">
                  <c:v>26.439997789000003</c:v>
                </c:pt>
                <c:pt idx="662">
                  <c:v>26.479997789000002</c:v>
                </c:pt>
                <c:pt idx="663">
                  <c:v>26.519997789000001</c:v>
                </c:pt>
                <c:pt idx="664">
                  <c:v>26.559997789000001</c:v>
                </c:pt>
                <c:pt idx="665">
                  <c:v>26.599997789000003</c:v>
                </c:pt>
                <c:pt idx="666">
                  <c:v>26.639997789000002</c:v>
                </c:pt>
                <c:pt idx="667">
                  <c:v>26.679997789000002</c:v>
                </c:pt>
                <c:pt idx="668">
                  <c:v>26.719997789000001</c:v>
                </c:pt>
                <c:pt idx="669">
                  <c:v>26.759997789000003</c:v>
                </c:pt>
                <c:pt idx="670">
                  <c:v>26.799997789000003</c:v>
                </c:pt>
                <c:pt idx="671">
                  <c:v>26.839997789000002</c:v>
                </c:pt>
                <c:pt idx="672">
                  <c:v>26.879997789000001</c:v>
                </c:pt>
                <c:pt idx="673">
                  <c:v>26.919997789</c:v>
                </c:pt>
                <c:pt idx="674">
                  <c:v>26.959997789000003</c:v>
                </c:pt>
                <c:pt idx="675">
                  <c:v>26.999997789000002</c:v>
                </c:pt>
                <c:pt idx="676">
                  <c:v>27.039997789000001</c:v>
                </c:pt>
                <c:pt idx="677">
                  <c:v>27.079997789</c:v>
                </c:pt>
                <c:pt idx="678">
                  <c:v>27.119997789000003</c:v>
                </c:pt>
                <c:pt idx="679">
                  <c:v>27.159997789000002</c:v>
                </c:pt>
                <c:pt idx="680">
                  <c:v>27.199997789000001</c:v>
                </c:pt>
                <c:pt idx="681">
                  <c:v>27.239997789</c:v>
                </c:pt>
                <c:pt idx="682">
                  <c:v>27.279997789000003</c:v>
                </c:pt>
                <c:pt idx="683">
                  <c:v>27.319997789000002</c:v>
                </c:pt>
                <c:pt idx="684">
                  <c:v>27.359997789000001</c:v>
                </c:pt>
                <c:pt idx="685">
                  <c:v>27.399997789</c:v>
                </c:pt>
                <c:pt idx="686">
                  <c:v>27.439997789000003</c:v>
                </c:pt>
                <c:pt idx="687">
                  <c:v>27.479997789000002</c:v>
                </c:pt>
                <c:pt idx="688">
                  <c:v>27.519997789000001</c:v>
                </c:pt>
                <c:pt idx="689">
                  <c:v>27.559997789000001</c:v>
                </c:pt>
                <c:pt idx="690">
                  <c:v>27.599997789000003</c:v>
                </c:pt>
                <c:pt idx="691">
                  <c:v>27.639997789000002</c:v>
                </c:pt>
                <c:pt idx="692">
                  <c:v>27.679997789000002</c:v>
                </c:pt>
                <c:pt idx="693">
                  <c:v>27.719997789000001</c:v>
                </c:pt>
                <c:pt idx="694">
                  <c:v>27.759997789000003</c:v>
                </c:pt>
                <c:pt idx="695">
                  <c:v>27.799997789000003</c:v>
                </c:pt>
                <c:pt idx="696">
                  <c:v>27.839997789000002</c:v>
                </c:pt>
                <c:pt idx="697">
                  <c:v>27.879997789000001</c:v>
                </c:pt>
                <c:pt idx="698">
                  <c:v>27.919997789000004</c:v>
                </c:pt>
                <c:pt idx="699">
                  <c:v>27.959997789000003</c:v>
                </c:pt>
                <c:pt idx="700">
                  <c:v>27.999997789000002</c:v>
                </c:pt>
                <c:pt idx="701">
                  <c:v>28.039997789000001</c:v>
                </c:pt>
                <c:pt idx="702">
                  <c:v>28.079997789</c:v>
                </c:pt>
                <c:pt idx="703">
                  <c:v>28.119997789000003</c:v>
                </c:pt>
                <c:pt idx="704">
                  <c:v>28.159997789000002</c:v>
                </c:pt>
                <c:pt idx="705">
                  <c:v>28.199997789000001</c:v>
                </c:pt>
                <c:pt idx="706">
                  <c:v>28.239997789</c:v>
                </c:pt>
                <c:pt idx="707">
                  <c:v>28.279997789000003</c:v>
                </c:pt>
                <c:pt idx="708">
                  <c:v>28.319997789000002</c:v>
                </c:pt>
                <c:pt idx="709">
                  <c:v>28.359997789000001</c:v>
                </c:pt>
                <c:pt idx="710">
                  <c:v>28.399997789</c:v>
                </c:pt>
                <c:pt idx="711">
                  <c:v>28.439997789000003</c:v>
                </c:pt>
                <c:pt idx="712">
                  <c:v>28.479997789000002</c:v>
                </c:pt>
                <c:pt idx="713">
                  <c:v>28.519997789000001</c:v>
                </c:pt>
                <c:pt idx="714">
                  <c:v>28.559997789000001</c:v>
                </c:pt>
                <c:pt idx="715">
                  <c:v>28.599997789000003</c:v>
                </c:pt>
                <c:pt idx="716">
                  <c:v>28.639997789000002</c:v>
                </c:pt>
                <c:pt idx="717">
                  <c:v>28.679997789000002</c:v>
                </c:pt>
                <c:pt idx="718">
                  <c:v>28.719997789000001</c:v>
                </c:pt>
                <c:pt idx="719">
                  <c:v>28.759997789000003</c:v>
                </c:pt>
                <c:pt idx="720">
                  <c:v>28.799997789000003</c:v>
                </c:pt>
                <c:pt idx="721">
                  <c:v>28.839997789000002</c:v>
                </c:pt>
                <c:pt idx="722">
                  <c:v>28.879997789000001</c:v>
                </c:pt>
                <c:pt idx="723">
                  <c:v>28.919997789000004</c:v>
                </c:pt>
                <c:pt idx="724">
                  <c:v>28.959997789000003</c:v>
                </c:pt>
                <c:pt idx="725">
                  <c:v>28.999997789000002</c:v>
                </c:pt>
                <c:pt idx="726">
                  <c:v>29.039997789000001</c:v>
                </c:pt>
                <c:pt idx="727">
                  <c:v>29.079997789</c:v>
                </c:pt>
                <c:pt idx="728">
                  <c:v>29.119997789000003</c:v>
                </c:pt>
                <c:pt idx="729">
                  <c:v>29.159997789000002</c:v>
                </c:pt>
                <c:pt idx="730">
                  <c:v>29.199997789000001</c:v>
                </c:pt>
                <c:pt idx="731">
                  <c:v>29.239997789</c:v>
                </c:pt>
                <c:pt idx="732">
                  <c:v>29.279997789000003</c:v>
                </c:pt>
                <c:pt idx="733">
                  <c:v>29.319997789000002</c:v>
                </c:pt>
                <c:pt idx="734">
                  <c:v>29.359997789000001</c:v>
                </c:pt>
                <c:pt idx="735">
                  <c:v>29.399997789</c:v>
                </c:pt>
                <c:pt idx="736">
                  <c:v>29.439997789000003</c:v>
                </c:pt>
                <c:pt idx="737">
                  <c:v>29.479997789000002</c:v>
                </c:pt>
                <c:pt idx="738">
                  <c:v>29.519997789000001</c:v>
                </c:pt>
                <c:pt idx="739">
                  <c:v>29.559997789000001</c:v>
                </c:pt>
                <c:pt idx="740">
                  <c:v>29.599997789000003</c:v>
                </c:pt>
                <c:pt idx="741">
                  <c:v>29.639997789000002</c:v>
                </c:pt>
                <c:pt idx="742">
                  <c:v>29.679997789000002</c:v>
                </c:pt>
                <c:pt idx="743">
                  <c:v>29.719997789000001</c:v>
                </c:pt>
                <c:pt idx="744">
                  <c:v>29.759997789000003</c:v>
                </c:pt>
                <c:pt idx="745">
                  <c:v>29.799997789000003</c:v>
                </c:pt>
                <c:pt idx="746">
                  <c:v>29.839997789000002</c:v>
                </c:pt>
                <c:pt idx="747">
                  <c:v>29.879997789000001</c:v>
                </c:pt>
                <c:pt idx="748">
                  <c:v>29.919997789000004</c:v>
                </c:pt>
                <c:pt idx="749">
                  <c:v>29.959997789000003</c:v>
                </c:pt>
                <c:pt idx="750">
                  <c:v>29.999997789000002</c:v>
                </c:pt>
                <c:pt idx="751">
                  <c:v>30.039997789000001</c:v>
                </c:pt>
                <c:pt idx="752">
                  <c:v>30.079997789000004</c:v>
                </c:pt>
                <c:pt idx="753">
                  <c:v>30.119997789000003</c:v>
                </c:pt>
                <c:pt idx="754">
                  <c:v>30.159997789000002</c:v>
                </c:pt>
                <c:pt idx="755">
                  <c:v>30.199997789000001</c:v>
                </c:pt>
                <c:pt idx="756">
                  <c:v>30.239997789</c:v>
                </c:pt>
                <c:pt idx="757">
                  <c:v>30.279997789000003</c:v>
                </c:pt>
                <c:pt idx="758">
                  <c:v>30.319997789000002</c:v>
                </c:pt>
                <c:pt idx="759">
                  <c:v>30.359997789000001</c:v>
                </c:pt>
                <c:pt idx="760">
                  <c:v>30.399997789</c:v>
                </c:pt>
                <c:pt idx="761">
                  <c:v>30.439997789000003</c:v>
                </c:pt>
                <c:pt idx="762">
                  <c:v>30.479997789000002</c:v>
                </c:pt>
                <c:pt idx="763">
                  <c:v>30.519997789000001</c:v>
                </c:pt>
                <c:pt idx="764">
                  <c:v>30.559997789000001</c:v>
                </c:pt>
                <c:pt idx="765">
                  <c:v>30.599997789000003</c:v>
                </c:pt>
                <c:pt idx="766">
                  <c:v>30.639997789000002</c:v>
                </c:pt>
                <c:pt idx="767">
                  <c:v>30.679997789000002</c:v>
                </c:pt>
                <c:pt idx="768">
                  <c:v>30.719997789000001</c:v>
                </c:pt>
                <c:pt idx="769">
                  <c:v>30.759997789000003</c:v>
                </c:pt>
                <c:pt idx="770">
                  <c:v>30.799997789000003</c:v>
                </c:pt>
                <c:pt idx="771">
                  <c:v>30.839997789000002</c:v>
                </c:pt>
                <c:pt idx="772">
                  <c:v>30.879997789000001</c:v>
                </c:pt>
                <c:pt idx="773">
                  <c:v>30.919997789000004</c:v>
                </c:pt>
                <c:pt idx="774">
                  <c:v>30.959997789000003</c:v>
                </c:pt>
                <c:pt idx="775">
                  <c:v>30.999997789000002</c:v>
                </c:pt>
                <c:pt idx="776">
                  <c:v>31.039997789000001</c:v>
                </c:pt>
                <c:pt idx="777">
                  <c:v>31.079997789000004</c:v>
                </c:pt>
                <c:pt idx="778">
                  <c:v>31.119997789000003</c:v>
                </c:pt>
                <c:pt idx="779">
                  <c:v>31.159997789000002</c:v>
                </c:pt>
                <c:pt idx="780">
                  <c:v>31.199997789000001</c:v>
                </c:pt>
                <c:pt idx="781">
                  <c:v>31.239997789</c:v>
                </c:pt>
                <c:pt idx="782">
                  <c:v>31.279997789000003</c:v>
                </c:pt>
                <c:pt idx="783">
                  <c:v>31.319997789000002</c:v>
                </c:pt>
                <c:pt idx="784">
                  <c:v>31.359997789000001</c:v>
                </c:pt>
                <c:pt idx="785">
                  <c:v>31.399997789</c:v>
                </c:pt>
                <c:pt idx="786">
                  <c:v>31.439997789000003</c:v>
                </c:pt>
                <c:pt idx="787">
                  <c:v>31.479997789000002</c:v>
                </c:pt>
                <c:pt idx="788">
                  <c:v>31.519997789000001</c:v>
                </c:pt>
                <c:pt idx="789">
                  <c:v>31.559997789000001</c:v>
                </c:pt>
                <c:pt idx="790">
                  <c:v>31.599997789000003</c:v>
                </c:pt>
                <c:pt idx="791">
                  <c:v>31.639997789000002</c:v>
                </c:pt>
                <c:pt idx="792">
                  <c:v>31.679997789000002</c:v>
                </c:pt>
                <c:pt idx="793">
                  <c:v>31.719997789000001</c:v>
                </c:pt>
                <c:pt idx="794">
                  <c:v>31.759997789000003</c:v>
                </c:pt>
                <c:pt idx="795">
                  <c:v>31.799997789000003</c:v>
                </c:pt>
                <c:pt idx="796">
                  <c:v>31.839997789000002</c:v>
                </c:pt>
                <c:pt idx="797">
                  <c:v>31.879997789000001</c:v>
                </c:pt>
                <c:pt idx="798">
                  <c:v>31.919997789000004</c:v>
                </c:pt>
                <c:pt idx="799">
                  <c:v>31.959997789000003</c:v>
                </c:pt>
                <c:pt idx="800">
                  <c:v>31.999997789000002</c:v>
                </c:pt>
                <c:pt idx="801">
                  <c:v>32.039997789000005</c:v>
                </c:pt>
                <c:pt idx="802">
                  <c:v>32.079997789000004</c:v>
                </c:pt>
                <c:pt idx="803">
                  <c:v>32.119997789000003</c:v>
                </c:pt>
                <c:pt idx="804">
                  <c:v>32.159997789000002</c:v>
                </c:pt>
                <c:pt idx="805">
                  <c:v>32.199997789000001</c:v>
                </c:pt>
                <c:pt idx="806">
                  <c:v>32.239997789</c:v>
                </c:pt>
                <c:pt idx="807">
                  <c:v>32.279997788999999</c:v>
                </c:pt>
                <c:pt idx="808">
                  <c:v>32.319997788999999</c:v>
                </c:pt>
                <c:pt idx="809">
                  <c:v>32.359997789000005</c:v>
                </c:pt>
                <c:pt idx="810">
                  <c:v>32.399997789000004</c:v>
                </c:pt>
                <c:pt idx="811">
                  <c:v>32.439997789000003</c:v>
                </c:pt>
                <c:pt idx="812">
                  <c:v>32.479997789000002</c:v>
                </c:pt>
                <c:pt idx="813">
                  <c:v>32.519997789000001</c:v>
                </c:pt>
                <c:pt idx="814">
                  <c:v>32.559997789000001</c:v>
                </c:pt>
                <c:pt idx="815">
                  <c:v>32.599997789</c:v>
                </c:pt>
                <c:pt idx="816">
                  <c:v>32.639997788999999</c:v>
                </c:pt>
                <c:pt idx="817">
                  <c:v>32.679997789000005</c:v>
                </c:pt>
                <c:pt idx="818">
                  <c:v>32.719997789000004</c:v>
                </c:pt>
                <c:pt idx="819">
                  <c:v>32.759997789000003</c:v>
                </c:pt>
                <c:pt idx="820">
                  <c:v>32.799997789000003</c:v>
                </c:pt>
                <c:pt idx="821">
                  <c:v>32.839997789000002</c:v>
                </c:pt>
                <c:pt idx="822">
                  <c:v>32.879997789000001</c:v>
                </c:pt>
                <c:pt idx="823">
                  <c:v>32.919997789</c:v>
                </c:pt>
                <c:pt idx="824">
                  <c:v>32.959997788999999</c:v>
                </c:pt>
                <c:pt idx="825">
                  <c:v>32.999997789000005</c:v>
                </c:pt>
                <c:pt idx="826">
                  <c:v>33.039997789000005</c:v>
                </c:pt>
                <c:pt idx="827">
                  <c:v>33.079997789000004</c:v>
                </c:pt>
                <c:pt idx="828">
                  <c:v>33.119997789000003</c:v>
                </c:pt>
                <c:pt idx="829">
                  <c:v>33.159997789000002</c:v>
                </c:pt>
                <c:pt idx="830">
                  <c:v>33.199997789000001</c:v>
                </c:pt>
                <c:pt idx="831">
                  <c:v>33.239997789</c:v>
                </c:pt>
                <c:pt idx="832">
                  <c:v>33.279997788999999</c:v>
                </c:pt>
                <c:pt idx="833">
                  <c:v>33.319997788999999</c:v>
                </c:pt>
                <c:pt idx="834">
                  <c:v>33.359997789000005</c:v>
                </c:pt>
                <c:pt idx="835">
                  <c:v>33.399997789000004</c:v>
                </c:pt>
                <c:pt idx="836">
                  <c:v>33.439997789000003</c:v>
                </c:pt>
                <c:pt idx="837">
                  <c:v>33.479997789000002</c:v>
                </c:pt>
                <c:pt idx="838">
                  <c:v>33.519997789000001</c:v>
                </c:pt>
                <c:pt idx="839">
                  <c:v>33.559997789000001</c:v>
                </c:pt>
                <c:pt idx="840">
                  <c:v>33.599997789</c:v>
                </c:pt>
                <c:pt idx="841">
                  <c:v>33.639997788999999</c:v>
                </c:pt>
                <c:pt idx="842">
                  <c:v>33.679997789000005</c:v>
                </c:pt>
                <c:pt idx="843">
                  <c:v>33.719997789000004</c:v>
                </c:pt>
                <c:pt idx="844">
                  <c:v>33.759997789000003</c:v>
                </c:pt>
                <c:pt idx="845">
                  <c:v>33.799997789000003</c:v>
                </c:pt>
                <c:pt idx="846">
                  <c:v>33.839997789000002</c:v>
                </c:pt>
                <c:pt idx="847">
                  <c:v>33.879997789000001</c:v>
                </c:pt>
                <c:pt idx="848">
                  <c:v>33.919997789</c:v>
                </c:pt>
                <c:pt idx="849">
                  <c:v>33.959997788999999</c:v>
                </c:pt>
                <c:pt idx="850">
                  <c:v>33.999997789000005</c:v>
                </c:pt>
                <c:pt idx="851">
                  <c:v>34.039997789000005</c:v>
                </c:pt>
                <c:pt idx="852">
                  <c:v>34.079997789000004</c:v>
                </c:pt>
                <c:pt idx="853">
                  <c:v>34.119997789000003</c:v>
                </c:pt>
                <c:pt idx="854">
                  <c:v>34.159997789000002</c:v>
                </c:pt>
                <c:pt idx="855">
                  <c:v>34.199997789000001</c:v>
                </c:pt>
                <c:pt idx="856">
                  <c:v>34.239997789</c:v>
                </c:pt>
                <c:pt idx="857">
                  <c:v>34.279997788999999</c:v>
                </c:pt>
                <c:pt idx="858">
                  <c:v>34.319997789000006</c:v>
                </c:pt>
                <c:pt idx="859">
                  <c:v>34.359997789000005</c:v>
                </c:pt>
                <c:pt idx="860">
                  <c:v>34.399997789000004</c:v>
                </c:pt>
                <c:pt idx="861">
                  <c:v>34.439997789000003</c:v>
                </c:pt>
                <c:pt idx="862">
                  <c:v>34.479997789000002</c:v>
                </c:pt>
                <c:pt idx="863">
                  <c:v>34.519997789000001</c:v>
                </c:pt>
                <c:pt idx="864">
                  <c:v>34.559997789000001</c:v>
                </c:pt>
                <c:pt idx="865">
                  <c:v>34.599997789</c:v>
                </c:pt>
                <c:pt idx="866">
                  <c:v>34.639997788999999</c:v>
                </c:pt>
                <c:pt idx="867">
                  <c:v>34.679997789000005</c:v>
                </c:pt>
                <c:pt idx="868">
                  <c:v>34.719997789000004</c:v>
                </c:pt>
                <c:pt idx="869">
                  <c:v>34.759997789000003</c:v>
                </c:pt>
                <c:pt idx="870">
                  <c:v>34.799997789000003</c:v>
                </c:pt>
                <c:pt idx="871">
                  <c:v>34.839997789000002</c:v>
                </c:pt>
                <c:pt idx="872">
                  <c:v>34.879997789000001</c:v>
                </c:pt>
                <c:pt idx="873">
                  <c:v>34.919997789</c:v>
                </c:pt>
                <c:pt idx="874">
                  <c:v>34.959997788999999</c:v>
                </c:pt>
                <c:pt idx="875">
                  <c:v>34.999997789000005</c:v>
                </c:pt>
                <c:pt idx="876">
                  <c:v>35.039997789000005</c:v>
                </c:pt>
                <c:pt idx="877">
                  <c:v>35.079997789000004</c:v>
                </c:pt>
                <c:pt idx="878">
                  <c:v>35.119997789000003</c:v>
                </c:pt>
                <c:pt idx="879">
                  <c:v>35.159997789000002</c:v>
                </c:pt>
                <c:pt idx="880">
                  <c:v>35.199997789000001</c:v>
                </c:pt>
                <c:pt idx="881">
                  <c:v>35.239997789</c:v>
                </c:pt>
                <c:pt idx="882">
                  <c:v>35.279997788999999</c:v>
                </c:pt>
                <c:pt idx="883">
                  <c:v>35.319997789000006</c:v>
                </c:pt>
                <c:pt idx="884">
                  <c:v>35.359997789000005</c:v>
                </c:pt>
                <c:pt idx="885">
                  <c:v>35.399997789000004</c:v>
                </c:pt>
                <c:pt idx="886">
                  <c:v>35.439997789000003</c:v>
                </c:pt>
                <c:pt idx="887">
                  <c:v>35.479997789000002</c:v>
                </c:pt>
                <c:pt idx="888">
                  <c:v>35.519997789000001</c:v>
                </c:pt>
                <c:pt idx="889">
                  <c:v>35.559997789000001</c:v>
                </c:pt>
                <c:pt idx="890">
                  <c:v>35.599997789</c:v>
                </c:pt>
                <c:pt idx="891">
                  <c:v>35.639997788999999</c:v>
                </c:pt>
                <c:pt idx="892">
                  <c:v>35.679997789000005</c:v>
                </c:pt>
                <c:pt idx="893">
                  <c:v>35.719997789000004</c:v>
                </c:pt>
                <c:pt idx="894">
                  <c:v>35.759997789000003</c:v>
                </c:pt>
                <c:pt idx="895">
                  <c:v>35.799997789000003</c:v>
                </c:pt>
                <c:pt idx="896">
                  <c:v>35.839997789000002</c:v>
                </c:pt>
                <c:pt idx="897">
                  <c:v>35.879997789000001</c:v>
                </c:pt>
                <c:pt idx="898">
                  <c:v>35.919997789</c:v>
                </c:pt>
                <c:pt idx="899">
                  <c:v>35.959997788999999</c:v>
                </c:pt>
                <c:pt idx="900">
                  <c:v>35.999997789000005</c:v>
                </c:pt>
                <c:pt idx="901">
                  <c:v>36.039997789000005</c:v>
                </c:pt>
                <c:pt idx="902">
                  <c:v>36.079997789000004</c:v>
                </c:pt>
                <c:pt idx="903">
                  <c:v>36.119997789000003</c:v>
                </c:pt>
                <c:pt idx="904">
                  <c:v>36.159997789000002</c:v>
                </c:pt>
                <c:pt idx="905">
                  <c:v>36.199997789000001</c:v>
                </c:pt>
                <c:pt idx="906">
                  <c:v>36.239997789</c:v>
                </c:pt>
                <c:pt idx="907">
                  <c:v>36.279997788999999</c:v>
                </c:pt>
                <c:pt idx="908">
                  <c:v>36.319997789000006</c:v>
                </c:pt>
                <c:pt idx="909">
                  <c:v>36.359997789000005</c:v>
                </c:pt>
                <c:pt idx="910">
                  <c:v>36.399997789000004</c:v>
                </c:pt>
                <c:pt idx="911">
                  <c:v>36.439997789000003</c:v>
                </c:pt>
                <c:pt idx="912">
                  <c:v>36.479997789000002</c:v>
                </c:pt>
                <c:pt idx="913">
                  <c:v>36.519997789000001</c:v>
                </c:pt>
                <c:pt idx="914">
                  <c:v>36.559997789000001</c:v>
                </c:pt>
                <c:pt idx="915">
                  <c:v>36.599997789</c:v>
                </c:pt>
                <c:pt idx="916">
                  <c:v>36.639997788999999</c:v>
                </c:pt>
                <c:pt idx="917">
                  <c:v>36.679997789000005</c:v>
                </c:pt>
                <c:pt idx="918">
                  <c:v>36.719997789000004</c:v>
                </c:pt>
                <c:pt idx="919">
                  <c:v>36.759997789000003</c:v>
                </c:pt>
                <c:pt idx="920">
                  <c:v>36.799997789000003</c:v>
                </c:pt>
                <c:pt idx="921">
                  <c:v>36.839997789000002</c:v>
                </c:pt>
                <c:pt idx="922">
                  <c:v>36.879997789000001</c:v>
                </c:pt>
                <c:pt idx="923">
                  <c:v>36.919997789</c:v>
                </c:pt>
                <c:pt idx="924">
                  <c:v>36.959997788999999</c:v>
                </c:pt>
                <c:pt idx="925">
                  <c:v>36.999997789000005</c:v>
                </c:pt>
                <c:pt idx="926">
                  <c:v>37.039997789000005</c:v>
                </c:pt>
                <c:pt idx="927">
                  <c:v>37.079997789000004</c:v>
                </c:pt>
                <c:pt idx="928">
                  <c:v>37.119997789000003</c:v>
                </c:pt>
                <c:pt idx="929">
                  <c:v>37.159997789000002</c:v>
                </c:pt>
                <c:pt idx="930">
                  <c:v>37.199997789000001</c:v>
                </c:pt>
                <c:pt idx="931">
                  <c:v>37.239997789</c:v>
                </c:pt>
                <c:pt idx="932">
                  <c:v>37.279997788999999</c:v>
                </c:pt>
                <c:pt idx="933">
                  <c:v>37.319997789000006</c:v>
                </c:pt>
                <c:pt idx="934">
                  <c:v>37.359997789000005</c:v>
                </c:pt>
                <c:pt idx="935">
                  <c:v>37.399997789000004</c:v>
                </c:pt>
                <c:pt idx="936">
                  <c:v>37.439997789000003</c:v>
                </c:pt>
                <c:pt idx="937">
                  <c:v>37.479997789000002</c:v>
                </c:pt>
                <c:pt idx="938">
                  <c:v>37.519997789000001</c:v>
                </c:pt>
                <c:pt idx="939">
                  <c:v>37.559997789000001</c:v>
                </c:pt>
                <c:pt idx="940">
                  <c:v>37.599997789</c:v>
                </c:pt>
                <c:pt idx="941">
                  <c:v>37.639997788999999</c:v>
                </c:pt>
                <c:pt idx="942">
                  <c:v>37.679997789000005</c:v>
                </c:pt>
                <c:pt idx="943">
                  <c:v>37.719997789000004</c:v>
                </c:pt>
                <c:pt idx="944">
                  <c:v>37.759997789000003</c:v>
                </c:pt>
                <c:pt idx="945">
                  <c:v>37.799997789000003</c:v>
                </c:pt>
                <c:pt idx="946">
                  <c:v>37.839997789000002</c:v>
                </c:pt>
                <c:pt idx="947">
                  <c:v>37.879997789000001</c:v>
                </c:pt>
                <c:pt idx="948">
                  <c:v>37.919997789</c:v>
                </c:pt>
                <c:pt idx="949">
                  <c:v>37.959997788999999</c:v>
                </c:pt>
                <c:pt idx="950">
                  <c:v>37.999997789000005</c:v>
                </c:pt>
                <c:pt idx="951">
                  <c:v>38.039997789000005</c:v>
                </c:pt>
                <c:pt idx="952">
                  <c:v>38.079997789000004</c:v>
                </c:pt>
                <c:pt idx="953">
                  <c:v>38.119997789000003</c:v>
                </c:pt>
                <c:pt idx="954">
                  <c:v>38.159997789000002</c:v>
                </c:pt>
                <c:pt idx="955">
                  <c:v>38.199997789000001</c:v>
                </c:pt>
                <c:pt idx="956">
                  <c:v>38.239997789</c:v>
                </c:pt>
                <c:pt idx="957">
                  <c:v>38.279997788999999</c:v>
                </c:pt>
                <c:pt idx="958">
                  <c:v>38.319997789000006</c:v>
                </c:pt>
                <c:pt idx="959">
                  <c:v>38.359997789000005</c:v>
                </c:pt>
                <c:pt idx="960">
                  <c:v>38.399997789000004</c:v>
                </c:pt>
                <c:pt idx="961">
                  <c:v>38.439997789000003</c:v>
                </c:pt>
                <c:pt idx="962">
                  <c:v>38.479997789000002</c:v>
                </c:pt>
                <c:pt idx="963">
                  <c:v>38.519997789000001</c:v>
                </c:pt>
                <c:pt idx="964">
                  <c:v>38.559997789000001</c:v>
                </c:pt>
                <c:pt idx="965">
                  <c:v>38.599997789</c:v>
                </c:pt>
                <c:pt idx="966">
                  <c:v>38.639997789000006</c:v>
                </c:pt>
                <c:pt idx="967">
                  <c:v>38.679997789000005</c:v>
                </c:pt>
                <c:pt idx="968">
                  <c:v>38.719997789000004</c:v>
                </c:pt>
                <c:pt idx="969">
                  <c:v>38.759997789000003</c:v>
                </c:pt>
                <c:pt idx="970">
                  <c:v>38.799997789000003</c:v>
                </c:pt>
                <c:pt idx="971">
                  <c:v>38.839997789000002</c:v>
                </c:pt>
                <c:pt idx="972">
                  <c:v>38.879997789000001</c:v>
                </c:pt>
                <c:pt idx="973">
                  <c:v>38.919997789</c:v>
                </c:pt>
                <c:pt idx="974">
                  <c:v>38.959997788999999</c:v>
                </c:pt>
                <c:pt idx="975">
                  <c:v>38.999997789000005</c:v>
                </c:pt>
                <c:pt idx="976">
                  <c:v>39.039997789000005</c:v>
                </c:pt>
                <c:pt idx="977">
                  <c:v>39.079997789000004</c:v>
                </c:pt>
                <c:pt idx="978">
                  <c:v>39.119997789000003</c:v>
                </c:pt>
                <c:pt idx="979">
                  <c:v>39.159997789000002</c:v>
                </c:pt>
                <c:pt idx="980">
                  <c:v>39.199997789000001</c:v>
                </c:pt>
                <c:pt idx="981">
                  <c:v>39.239997789</c:v>
                </c:pt>
                <c:pt idx="982">
                  <c:v>39.279997788999999</c:v>
                </c:pt>
                <c:pt idx="983">
                  <c:v>39.319997789000006</c:v>
                </c:pt>
                <c:pt idx="984">
                  <c:v>39.359997789000005</c:v>
                </c:pt>
                <c:pt idx="985">
                  <c:v>39.399997789000004</c:v>
                </c:pt>
                <c:pt idx="986">
                  <c:v>39.439997789000003</c:v>
                </c:pt>
                <c:pt idx="987">
                  <c:v>39.479997789000002</c:v>
                </c:pt>
                <c:pt idx="988">
                  <c:v>39.519997789000001</c:v>
                </c:pt>
                <c:pt idx="989">
                  <c:v>39.559997789000001</c:v>
                </c:pt>
                <c:pt idx="990">
                  <c:v>39.599997789</c:v>
                </c:pt>
                <c:pt idx="991">
                  <c:v>39.639997789000006</c:v>
                </c:pt>
                <c:pt idx="992">
                  <c:v>39.679997789000005</c:v>
                </c:pt>
                <c:pt idx="993">
                  <c:v>39.719997789000004</c:v>
                </c:pt>
                <c:pt idx="994">
                  <c:v>39.759997789000003</c:v>
                </c:pt>
                <c:pt idx="995">
                  <c:v>39.799997789000003</c:v>
                </c:pt>
                <c:pt idx="996">
                  <c:v>39.839997789000002</c:v>
                </c:pt>
                <c:pt idx="997">
                  <c:v>39.879997789000001</c:v>
                </c:pt>
                <c:pt idx="998">
                  <c:v>39.919997789</c:v>
                </c:pt>
                <c:pt idx="999">
                  <c:v>39.959997788999999</c:v>
                </c:pt>
                <c:pt idx="1000">
                  <c:v>39.999997789000005</c:v>
                </c:pt>
                <c:pt idx="1001">
                  <c:v>40.039997789000005</c:v>
                </c:pt>
                <c:pt idx="1002">
                  <c:v>40.079997789000004</c:v>
                </c:pt>
                <c:pt idx="1003">
                  <c:v>40.119997789000003</c:v>
                </c:pt>
                <c:pt idx="1004">
                  <c:v>40.159997789000002</c:v>
                </c:pt>
                <c:pt idx="1005">
                  <c:v>40.199997789000001</c:v>
                </c:pt>
                <c:pt idx="1006">
                  <c:v>40.239997789</c:v>
                </c:pt>
                <c:pt idx="1007">
                  <c:v>40.279997788999999</c:v>
                </c:pt>
                <c:pt idx="1008">
                  <c:v>40.319997789000006</c:v>
                </c:pt>
                <c:pt idx="1009">
                  <c:v>40.359997789000005</c:v>
                </c:pt>
                <c:pt idx="1010">
                  <c:v>40.399997789000004</c:v>
                </c:pt>
                <c:pt idx="1011">
                  <c:v>40.439997789000003</c:v>
                </c:pt>
                <c:pt idx="1012">
                  <c:v>40.479997789000002</c:v>
                </c:pt>
                <c:pt idx="1013">
                  <c:v>40.519997789000001</c:v>
                </c:pt>
                <c:pt idx="1014">
                  <c:v>40.559997789000001</c:v>
                </c:pt>
                <c:pt idx="1015">
                  <c:v>40.599997789</c:v>
                </c:pt>
                <c:pt idx="1016">
                  <c:v>40.639997789000006</c:v>
                </c:pt>
                <c:pt idx="1017">
                  <c:v>40.679997789000005</c:v>
                </c:pt>
                <c:pt idx="1018">
                  <c:v>40.719997789000004</c:v>
                </c:pt>
                <c:pt idx="1019">
                  <c:v>40.759997789000003</c:v>
                </c:pt>
                <c:pt idx="1020">
                  <c:v>40.799997789000003</c:v>
                </c:pt>
                <c:pt idx="1021">
                  <c:v>40.839997789000002</c:v>
                </c:pt>
                <c:pt idx="1022">
                  <c:v>40.879997789000001</c:v>
                </c:pt>
                <c:pt idx="1023">
                  <c:v>40.919997789</c:v>
                </c:pt>
                <c:pt idx="1024">
                  <c:v>40.959997788999999</c:v>
                </c:pt>
                <c:pt idx="1025">
                  <c:v>40.999997789000005</c:v>
                </c:pt>
                <c:pt idx="1026">
                  <c:v>41.039997789000005</c:v>
                </c:pt>
                <c:pt idx="1027">
                  <c:v>41.079997789000004</c:v>
                </c:pt>
                <c:pt idx="1028">
                  <c:v>41.119997789000003</c:v>
                </c:pt>
                <c:pt idx="1029">
                  <c:v>41.159997789000002</c:v>
                </c:pt>
                <c:pt idx="1030">
                  <c:v>41.199997789000001</c:v>
                </c:pt>
                <c:pt idx="1031">
                  <c:v>41.239997789</c:v>
                </c:pt>
                <c:pt idx="1032">
                  <c:v>41.279997788999999</c:v>
                </c:pt>
                <c:pt idx="1033">
                  <c:v>41.319997789000006</c:v>
                </c:pt>
                <c:pt idx="1034">
                  <c:v>41.359997789000005</c:v>
                </c:pt>
                <c:pt idx="1035">
                  <c:v>41.399997789000004</c:v>
                </c:pt>
                <c:pt idx="1036">
                  <c:v>41.439997789000003</c:v>
                </c:pt>
                <c:pt idx="1037">
                  <c:v>41.479997789000002</c:v>
                </c:pt>
                <c:pt idx="1038">
                  <c:v>41.519997789000001</c:v>
                </c:pt>
                <c:pt idx="1039">
                  <c:v>41.559997789000001</c:v>
                </c:pt>
                <c:pt idx="1040">
                  <c:v>41.599997789</c:v>
                </c:pt>
                <c:pt idx="1041">
                  <c:v>41.639997789000006</c:v>
                </c:pt>
                <c:pt idx="1042">
                  <c:v>41.679997789000005</c:v>
                </c:pt>
                <c:pt idx="1043">
                  <c:v>41.719997789000004</c:v>
                </c:pt>
                <c:pt idx="1044">
                  <c:v>41.759997789000003</c:v>
                </c:pt>
                <c:pt idx="1045">
                  <c:v>41.799997789000003</c:v>
                </c:pt>
                <c:pt idx="1046">
                  <c:v>41.839997789000002</c:v>
                </c:pt>
                <c:pt idx="1047">
                  <c:v>41.879997789000001</c:v>
                </c:pt>
                <c:pt idx="1048">
                  <c:v>41.919997789</c:v>
                </c:pt>
                <c:pt idx="1049">
                  <c:v>41.959997788999999</c:v>
                </c:pt>
                <c:pt idx="1050">
                  <c:v>41.999997789000005</c:v>
                </c:pt>
                <c:pt idx="1051">
                  <c:v>42.039997789000005</c:v>
                </c:pt>
                <c:pt idx="1052">
                  <c:v>42.079997789000004</c:v>
                </c:pt>
                <c:pt idx="1053">
                  <c:v>42.119997789000003</c:v>
                </c:pt>
              </c:numCache>
            </c:numRef>
          </c:xVal>
          <c:yVal>
            <c:numRef>
              <c:f>'Raw Data'!$C$2:$C$1055</c:f>
              <c:numCache>
                <c:formatCode>General</c:formatCode>
                <c:ptCount val="1054"/>
                <c:pt idx="0">
                  <c:v>98.976879882812497</c:v>
                </c:pt>
                <c:pt idx="1">
                  <c:v>98.977319335937494</c:v>
                </c:pt>
                <c:pt idx="2">
                  <c:v>98.977587890625003</c:v>
                </c:pt>
                <c:pt idx="3">
                  <c:v>98.977612304687497</c:v>
                </c:pt>
                <c:pt idx="4">
                  <c:v>98.976367187500003</c:v>
                </c:pt>
                <c:pt idx="5">
                  <c:v>98.975756835937503</c:v>
                </c:pt>
                <c:pt idx="6">
                  <c:v>98.975903320312497</c:v>
                </c:pt>
                <c:pt idx="7">
                  <c:v>98.976098632812494</c:v>
                </c:pt>
                <c:pt idx="8">
                  <c:v>98.975854492187494</c:v>
                </c:pt>
                <c:pt idx="9">
                  <c:v>98.975341796875</c:v>
                </c:pt>
                <c:pt idx="10">
                  <c:v>98.975073242187506</c:v>
                </c:pt>
                <c:pt idx="11">
                  <c:v>98.975170898437497</c:v>
                </c:pt>
                <c:pt idx="12">
                  <c:v>98.975927734375006</c:v>
                </c:pt>
                <c:pt idx="13">
                  <c:v>98.974707031250006</c:v>
                </c:pt>
                <c:pt idx="14">
                  <c:v>98.974755859374994</c:v>
                </c:pt>
                <c:pt idx="15">
                  <c:v>98.9744873046875</c:v>
                </c:pt>
                <c:pt idx="16">
                  <c:v>98.9747314453125</c:v>
                </c:pt>
                <c:pt idx="17">
                  <c:v>98.974218750000006</c:v>
                </c:pt>
                <c:pt idx="18">
                  <c:v>98.974829101562506</c:v>
                </c:pt>
                <c:pt idx="19">
                  <c:v>98.9755859375</c:v>
                </c:pt>
                <c:pt idx="20">
                  <c:v>98.9755859375</c:v>
                </c:pt>
                <c:pt idx="21">
                  <c:v>98.975781249999997</c:v>
                </c:pt>
                <c:pt idx="22">
                  <c:v>98.975732421874994</c:v>
                </c:pt>
                <c:pt idx="23">
                  <c:v>98.975170898437497</c:v>
                </c:pt>
                <c:pt idx="24">
                  <c:v>98.974462890625006</c:v>
                </c:pt>
                <c:pt idx="25">
                  <c:v>98.973974609375006</c:v>
                </c:pt>
                <c:pt idx="26">
                  <c:v>98.974267578124994</c:v>
                </c:pt>
                <c:pt idx="27">
                  <c:v>98.974169921875003</c:v>
                </c:pt>
                <c:pt idx="28">
                  <c:v>98.974609375</c:v>
                </c:pt>
                <c:pt idx="29">
                  <c:v>98.974414062500003</c:v>
                </c:pt>
                <c:pt idx="30">
                  <c:v>98.975512695312503</c:v>
                </c:pt>
                <c:pt idx="31">
                  <c:v>98.975732421874994</c:v>
                </c:pt>
                <c:pt idx="32">
                  <c:v>98.974804687499997</c:v>
                </c:pt>
                <c:pt idx="33">
                  <c:v>98.974682617187497</c:v>
                </c:pt>
                <c:pt idx="34">
                  <c:v>98.974511718749994</c:v>
                </c:pt>
                <c:pt idx="35">
                  <c:v>98.974707031250006</c:v>
                </c:pt>
                <c:pt idx="36">
                  <c:v>98.974926757812497</c:v>
                </c:pt>
                <c:pt idx="37">
                  <c:v>98.974780273437503</c:v>
                </c:pt>
                <c:pt idx="38">
                  <c:v>98.9749755859375</c:v>
                </c:pt>
                <c:pt idx="39">
                  <c:v>98.975756835937503</c:v>
                </c:pt>
                <c:pt idx="40">
                  <c:v>98.974951171875006</c:v>
                </c:pt>
                <c:pt idx="41">
                  <c:v>98.974609375</c:v>
                </c:pt>
                <c:pt idx="42">
                  <c:v>98.974072265624997</c:v>
                </c:pt>
                <c:pt idx="43">
                  <c:v>98.974340820312506</c:v>
                </c:pt>
                <c:pt idx="44">
                  <c:v>98.974340820312506</c:v>
                </c:pt>
                <c:pt idx="45">
                  <c:v>98.975024414062503</c:v>
                </c:pt>
                <c:pt idx="46">
                  <c:v>98.974804687499997</c:v>
                </c:pt>
                <c:pt idx="47">
                  <c:v>98.9747314453125</c:v>
                </c:pt>
                <c:pt idx="48">
                  <c:v>98.973681640625003</c:v>
                </c:pt>
                <c:pt idx="49">
                  <c:v>98.9736328125</c:v>
                </c:pt>
                <c:pt idx="50">
                  <c:v>98.973095703124997</c:v>
                </c:pt>
                <c:pt idx="51">
                  <c:v>98.973339843749997</c:v>
                </c:pt>
                <c:pt idx="52">
                  <c:v>98.973974609375006</c:v>
                </c:pt>
                <c:pt idx="53">
                  <c:v>98.974072265624997</c:v>
                </c:pt>
                <c:pt idx="54">
                  <c:v>98.973901367187494</c:v>
                </c:pt>
                <c:pt idx="55">
                  <c:v>98.97412109375</c:v>
                </c:pt>
                <c:pt idx="56">
                  <c:v>98.974340820312506</c:v>
                </c:pt>
                <c:pt idx="57">
                  <c:v>98.973901367187494</c:v>
                </c:pt>
                <c:pt idx="58">
                  <c:v>98.973608398437506</c:v>
                </c:pt>
                <c:pt idx="59">
                  <c:v>98.974340820312506</c:v>
                </c:pt>
                <c:pt idx="60">
                  <c:v>98.974584960937506</c:v>
                </c:pt>
                <c:pt idx="61">
                  <c:v>98.974047851562503</c:v>
                </c:pt>
                <c:pt idx="62">
                  <c:v>98.973950195312497</c:v>
                </c:pt>
                <c:pt idx="63">
                  <c:v>98.9744873046875</c:v>
                </c:pt>
                <c:pt idx="64">
                  <c:v>98.975073242187506</c:v>
                </c:pt>
                <c:pt idx="65">
                  <c:v>98.974951171875006</c:v>
                </c:pt>
                <c:pt idx="66">
                  <c:v>98.975146484375003</c:v>
                </c:pt>
                <c:pt idx="67">
                  <c:v>98.975024414062503</c:v>
                </c:pt>
                <c:pt idx="68">
                  <c:v>98.975317382812506</c:v>
                </c:pt>
                <c:pt idx="69">
                  <c:v>98.975366210937494</c:v>
                </c:pt>
                <c:pt idx="70">
                  <c:v>98.975317382812506</c:v>
                </c:pt>
                <c:pt idx="71">
                  <c:v>98.975268554687503</c:v>
                </c:pt>
                <c:pt idx="72">
                  <c:v>98.975439453125006</c:v>
                </c:pt>
                <c:pt idx="73">
                  <c:v>98.976318359375</c:v>
                </c:pt>
                <c:pt idx="74">
                  <c:v>98.9765625</c:v>
                </c:pt>
                <c:pt idx="75">
                  <c:v>98.976538085937506</c:v>
                </c:pt>
                <c:pt idx="76">
                  <c:v>98.976245117187503</c:v>
                </c:pt>
                <c:pt idx="77">
                  <c:v>98.976049804687506</c:v>
                </c:pt>
                <c:pt idx="78">
                  <c:v>98.975683593750006</c:v>
                </c:pt>
                <c:pt idx="79">
                  <c:v>98.975146484375003</c:v>
                </c:pt>
                <c:pt idx="80">
                  <c:v>98.97607421875</c:v>
                </c:pt>
                <c:pt idx="81">
                  <c:v>98.976269531249997</c:v>
                </c:pt>
                <c:pt idx="82">
                  <c:v>98.976220703124994</c:v>
                </c:pt>
                <c:pt idx="83">
                  <c:v>98.976611328125003</c:v>
                </c:pt>
                <c:pt idx="84">
                  <c:v>98.976220703124994</c:v>
                </c:pt>
                <c:pt idx="85">
                  <c:v>98.976098632812494</c:v>
                </c:pt>
                <c:pt idx="86">
                  <c:v>98.9754638671875</c:v>
                </c:pt>
                <c:pt idx="87">
                  <c:v>98.975317382812506</c:v>
                </c:pt>
                <c:pt idx="88">
                  <c:v>98.975659179687497</c:v>
                </c:pt>
                <c:pt idx="89">
                  <c:v>98.975268554687503</c:v>
                </c:pt>
                <c:pt idx="90">
                  <c:v>98.9749755859375</c:v>
                </c:pt>
                <c:pt idx="91">
                  <c:v>98.974853515625</c:v>
                </c:pt>
                <c:pt idx="92">
                  <c:v>98.974780273437503</c:v>
                </c:pt>
                <c:pt idx="93">
                  <c:v>98.974633789062494</c:v>
                </c:pt>
                <c:pt idx="94">
                  <c:v>98.974609375</c:v>
                </c:pt>
                <c:pt idx="95">
                  <c:v>98.974560546874997</c:v>
                </c:pt>
                <c:pt idx="96">
                  <c:v>98.973657226562494</c:v>
                </c:pt>
                <c:pt idx="97">
                  <c:v>98.974194335937497</c:v>
                </c:pt>
                <c:pt idx="98">
                  <c:v>98.974877929687494</c:v>
                </c:pt>
                <c:pt idx="99">
                  <c:v>98.975781249999997</c:v>
                </c:pt>
                <c:pt idx="100">
                  <c:v>98.975195312500006</c:v>
                </c:pt>
                <c:pt idx="101">
                  <c:v>98.975439453125006</c:v>
                </c:pt>
                <c:pt idx="102">
                  <c:v>98.975317382812506</c:v>
                </c:pt>
                <c:pt idx="103">
                  <c:v>98.974438476562497</c:v>
                </c:pt>
                <c:pt idx="104">
                  <c:v>98.973291015624994</c:v>
                </c:pt>
                <c:pt idx="105">
                  <c:v>98.973291015624994</c:v>
                </c:pt>
                <c:pt idx="106">
                  <c:v>98.973095703124997</c:v>
                </c:pt>
                <c:pt idx="107">
                  <c:v>98.972631835937506</c:v>
                </c:pt>
                <c:pt idx="108">
                  <c:v>98.972583007812503</c:v>
                </c:pt>
                <c:pt idx="109">
                  <c:v>98.97216796875</c:v>
                </c:pt>
                <c:pt idx="110">
                  <c:v>98.970800781250006</c:v>
                </c:pt>
                <c:pt idx="111">
                  <c:v>98.97021484375</c:v>
                </c:pt>
                <c:pt idx="112">
                  <c:v>98.969458007812506</c:v>
                </c:pt>
                <c:pt idx="113">
                  <c:v>98.968554687500003</c:v>
                </c:pt>
                <c:pt idx="114">
                  <c:v>98.9676513671875</c:v>
                </c:pt>
                <c:pt idx="115">
                  <c:v>98.968286132812494</c:v>
                </c:pt>
                <c:pt idx="116">
                  <c:v>98.967480468749997</c:v>
                </c:pt>
                <c:pt idx="117">
                  <c:v>98.967260742187506</c:v>
                </c:pt>
                <c:pt idx="118">
                  <c:v>98.966577148437494</c:v>
                </c:pt>
                <c:pt idx="119">
                  <c:v>98.965551757812506</c:v>
                </c:pt>
                <c:pt idx="120">
                  <c:v>98.965087890625</c:v>
                </c:pt>
                <c:pt idx="121">
                  <c:v>98.964013671874994</c:v>
                </c:pt>
                <c:pt idx="122">
                  <c:v>98.963476562500006</c:v>
                </c:pt>
                <c:pt idx="123">
                  <c:v>98.963183593750003</c:v>
                </c:pt>
                <c:pt idx="124">
                  <c:v>98.9638671875</c:v>
                </c:pt>
                <c:pt idx="125">
                  <c:v>98.963476562500006</c:v>
                </c:pt>
                <c:pt idx="126">
                  <c:v>98.96337890625</c:v>
                </c:pt>
                <c:pt idx="127">
                  <c:v>98.963842773437506</c:v>
                </c:pt>
                <c:pt idx="128">
                  <c:v>98.963208007812497</c:v>
                </c:pt>
                <c:pt idx="129">
                  <c:v>98.963134765625</c:v>
                </c:pt>
                <c:pt idx="130">
                  <c:v>98.963232421875006</c:v>
                </c:pt>
                <c:pt idx="131">
                  <c:v>98.962890625</c:v>
                </c:pt>
                <c:pt idx="132">
                  <c:v>98.962646484375</c:v>
                </c:pt>
                <c:pt idx="133">
                  <c:v>98.9627685546875</c:v>
                </c:pt>
                <c:pt idx="134">
                  <c:v>98.962475585937497</c:v>
                </c:pt>
                <c:pt idx="135">
                  <c:v>98.962109374999997</c:v>
                </c:pt>
                <c:pt idx="136">
                  <c:v>98.962475585937497</c:v>
                </c:pt>
                <c:pt idx="137">
                  <c:v>98.962744140625006</c:v>
                </c:pt>
                <c:pt idx="138">
                  <c:v>98.9627685546875</c:v>
                </c:pt>
                <c:pt idx="139">
                  <c:v>98.962646484375</c:v>
                </c:pt>
                <c:pt idx="140">
                  <c:v>98.963623046875</c:v>
                </c:pt>
                <c:pt idx="141">
                  <c:v>98.96337890625</c:v>
                </c:pt>
                <c:pt idx="142">
                  <c:v>98.962670898437494</c:v>
                </c:pt>
                <c:pt idx="143">
                  <c:v>98.963061523437503</c:v>
                </c:pt>
                <c:pt idx="144">
                  <c:v>98.96337890625</c:v>
                </c:pt>
                <c:pt idx="145">
                  <c:v>98.963476562500006</c:v>
                </c:pt>
                <c:pt idx="146">
                  <c:v>98.963598632812506</c:v>
                </c:pt>
                <c:pt idx="147">
                  <c:v>98.964428710937497</c:v>
                </c:pt>
                <c:pt idx="148">
                  <c:v>98.964404296875003</c:v>
                </c:pt>
                <c:pt idx="149">
                  <c:v>98.96435546875</c:v>
                </c:pt>
                <c:pt idx="150">
                  <c:v>98.9638671875</c:v>
                </c:pt>
                <c:pt idx="151">
                  <c:v>98.963403320312494</c:v>
                </c:pt>
                <c:pt idx="152">
                  <c:v>98.9630126953125</c:v>
                </c:pt>
                <c:pt idx="153">
                  <c:v>98.963354492187506</c:v>
                </c:pt>
                <c:pt idx="154">
                  <c:v>98.963549804687503</c:v>
                </c:pt>
                <c:pt idx="155">
                  <c:v>98.962988281250006</c:v>
                </c:pt>
                <c:pt idx="156">
                  <c:v>98.963281249999994</c:v>
                </c:pt>
                <c:pt idx="157">
                  <c:v>98.963330078124997</c:v>
                </c:pt>
                <c:pt idx="158">
                  <c:v>98.964257812499994</c:v>
                </c:pt>
                <c:pt idx="159">
                  <c:v>98.963623046875</c:v>
                </c:pt>
                <c:pt idx="160">
                  <c:v>98.963159179687494</c:v>
                </c:pt>
                <c:pt idx="161">
                  <c:v>98.963354492187506</c:v>
                </c:pt>
                <c:pt idx="162">
                  <c:v>98.963476562500006</c:v>
                </c:pt>
                <c:pt idx="163">
                  <c:v>98.9638671875</c:v>
                </c:pt>
                <c:pt idx="164">
                  <c:v>98.962939453125003</c:v>
                </c:pt>
                <c:pt idx="165">
                  <c:v>98.963134765625</c:v>
                </c:pt>
                <c:pt idx="166">
                  <c:v>98.963134765625</c:v>
                </c:pt>
                <c:pt idx="167">
                  <c:v>98.963134765625</c:v>
                </c:pt>
                <c:pt idx="168">
                  <c:v>98.963085937499997</c:v>
                </c:pt>
                <c:pt idx="169">
                  <c:v>98.962890625</c:v>
                </c:pt>
                <c:pt idx="170">
                  <c:v>98.962890625</c:v>
                </c:pt>
                <c:pt idx="171">
                  <c:v>98.963769531249994</c:v>
                </c:pt>
                <c:pt idx="172">
                  <c:v>98.963476562500006</c:v>
                </c:pt>
                <c:pt idx="173">
                  <c:v>98.964257812499994</c:v>
                </c:pt>
                <c:pt idx="174">
                  <c:v>98.964501953124994</c:v>
                </c:pt>
                <c:pt idx="175">
                  <c:v>98.9647216796875</c:v>
                </c:pt>
                <c:pt idx="176">
                  <c:v>98.965014648437503</c:v>
                </c:pt>
                <c:pt idx="177">
                  <c:v>98.964624023437494</c:v>
                </c:pt>
                <c:pt idx="178">
                  <c:v>98.964941406250006</c:v>
                </c:pt>
                <c:pt idx="179">
                  <c:v>98.964257812499994</c:v>
                </c:pt>
                <c:pt idx="180">
                  <c:v>98.964428710937497</c:v>
                </c:pt>
                <c:pt idx="181">
                  <c:v>98.9647216796875</c:v>
                </c:pt>
                <c:pt idx="182">
                  <c:v>98.9649658203125</c:v>
                </c:pt>
                <c:pt idx="183">
                  <c:v>98.964501953124994</c:v>
                </c:pt>
                <c:pt idx="184">
                  <c:v>98.965258789062503</c:v>
                </c:pt>
                <c:pt idx="185">
                  <c:v>98.964379882812494</c:v>
                </c:pt>
                <c:pt idx="186">
                  <c:v>98.964550781249997</c:v>
                </c:pt>
                <c:pt idx="187">
                  <c:v>98.9639892578125</c:v>
                </c:pt>
                <c:pt idx="188">
                  <c:v>98.963769531249994</c:v>
                </c:pt>
                <c:pt idx="189">
                  <c:v>98.963769531249994</c:v>
                </c:pt>
                <c:pt idx="190">
                  <c:v>98.963354492187506</c:v>
                </c:pt>
                <c:pt idx="191">
                  <c:v>98.963305664062503</c:v>
                </c:pt>
                <c:pt idx="192">
                  <c:v>98.963452148437497</c:v>
                </c:pt>
                <c:pt idx="193">
                  <c:v>98.963598632812506</c:v>
                </c:pt>
                <c:pt idx="194">
                  <c:v>98.963159179687494</c:v>
                </c:pt>
                <c:pt idx="195">
                  <c:v>98.963598632812506</c:v>
                </c:pt>
                <c:pt idx="196">
                  <c:v>98.962963867187497</c:v>
                </c:pt>
                <c:pt idx="197">
                  <c:v>98.962841796874997</c:v>
                </c:pt>
                <c:pt idx="198">
                  <c:v>98.962841796874997</c:v>
                </c:pt>
                <c:pt idx="199">
                  <c:v>98.962231445312497</c:v>
                </c:pt>
                <c:pt idx="200">
                  <c:v>98.961889648437506</c:v>
                </c:pt>
                <c:pt idx="201">
                  <c:v>98.961767578125006</c:v>
                </c:pt>
                <c:pt idx="202">
                  <c:v>98.9615478515625</c:v>
                </c:pt>
                <c:pt idx="203">
                  <c:v>98.961523437500006</c:v>
                </c:pt>
                <c:pt idx="204">
                  <c:v>98.962475585937497</c:v>
                </c:pt>
                <c:pt idx="205">
                  <c:v>98.962622070312506</c:v>
                </c:pt>
                <c:pt idx="206">
                  <c:v>98.9630126953125</c:v>
                </c:pt>
                <c:pt idx="207">
                  <c:v>98.962939453125003</c:v>
                </c:pt>
                <c:pt idx="208">
                  <c:v>98.962988281250006</c:v>
                </c:pt>
                <c:pt idx="209">
                  <c:v>98.963183593750003</c:v>
                </c:pt>
                <c:pt idx="210">
                  <c:v>98.9619140625</c:v>
                </c:pt>
                <c:pt idx="211">
                  <c:v>98.961938476562494</c:v>
                </c:pt>
                <c:pt idx="212">
                  <c:v>98.961865234374997</c:v>
                </c:pt>
                <c:pt idx="213">
                  <c:v>98.962304687499994</c:v>
                </c:pt>
                <c:pt idx="214">
                  <c:v>98.962451171875003</c:v>
                </c:pt>
                <c:pt idx="215">
                  <c:v>98.962866210937506</c:v>
                </c:pt>
                <c:pt idx="216">
                  <c:v>98.963232421875006</c:v>
                </c:pt>
                <c:pt idx="217">
                  <c:v>98.963623046875</c:v>
                </c:pt>
                <c:pt idx="218">
                  <c:v>98.964013671874994</c:v>
                </c:pt>
                <c:pt idx="219">
                  <c:v>98.964453125000006</c:v>
                </c:pt>
                <c:pt idx="220">
                  <c:v>98.964160156250003</c:v>
                </c:pt>
                <c:pt idx="221">
                  <c:v>98.963671875000003</c:v>
                </c:pt>
                <c:pt idx="222">
                  <c:v>98.962866210937506</c:v>
                </c:pt>
                <c:pt idx="223">
                  <c:v>98.9630126953125</c:v>
                </c:pt>
                <c:pt idx="224">
                  <c:v>98.9635009765625</c:v>
                </c:pt>
                <c:pt idx="225">
                  <c:v>98.963403320312494</c:v>
                </c:pt>
                <c:pt idx="226">
                  <c:v>98.963818359374997</c:v>
                </c:pt>
                <c:pt idx="227">
                  <c:v>98.963818359374997</c:v>
                </c:pt>
                <c:pt idx="228">
                  <c:v>98.964086914062506</c:v>
                </c:pt>
                <c:pt idx="229">
                  <c:v>98.963354492187506</c:v>
                </c:pt>
                <c:pt idx="230">
                  <c:v>98.963232421875006</c:v>
                </c:pt>
                <c:pt idx="231">
                  <c:v>98.963769531249994</c:v>
                </c:pt>
                <c:pt idx="232">
                  <c:v>98.963476562500006</c:v>
                </c:pt>
                <c:pt idx="233">
                  <c:v>98.963769531249994</c:v>
                </c:pt>
                <c:pt idx="234">
                  <c:v>98.964160156250003</c:v>
                </c:pt>
                <c:pt idx="235">
                  <c:v>98.964184570312497</c:v>
                </c:pt>
                <c:pt idx="236">
                  <c:v>98.963891601562494</c:v>
                </c:pt>
                <c:pt idx="237">
                  <c:v>98.964306640624997</c:v>
                </c:pt>
                <c:pt idx="238">
                  <c:v>98.964526367187503</c:v>
                </c:pt>
                <c:pt idx="239">
                  <c:v>98.96533203125</c:v>
                </c:pt>
                <c:pt idx="240">
                  <c:v>98.9647216796875</c:v>
                </c:pt>
                <c:pt idx="241">
                  <c:v>98.964062499999997</c:v>
                </c:pt>
                <c:pt idx="242">
                  <c:v>98.9642333984375</c:v>
                </c:pt>
                <c:pt idx="243">
                  <c:v>98.963281249999994</c:v>
                </c:pt>
                <c:pt idx="244">
                  <c:v>98.962963867187497</c:v>
                </c:pt>
                <c:pt idx="245">
                  <c:v>98.963354492187506</c:v>
                </c:pt>
                <c:pt idx="246">
                  <c:v>98.963598632812506</c:v>
                </c:pt>
                <c:pt idx="247">
                  <c:v>98.963769531249994</c:v>
                </c:pt>
                <c:pt idx="248">
                  <c:v>98.964135742187494</c:v>
                </c:pt>
                <c:pt idx="249">
                  <c:v>98.964208984375006</c:v>
                </c:pt>
                <c:pt idx="250">
                  <c:v>98.963842773437506</c:v>
                </c:pt>
                <c:pt idx="251">
                  <c:v>98.964624023437494</c:v>
                </c:pt>
                <c:pt idx="252">
                  <c:v>98.963940429687497</c:v>
                </c:pt>
                <c:pt idx="253">
                  <c:v>98.963964843750006</c:v>
                </c:pt>
                <c:pt idx="254">
                  <c:v>98.964331054687506</c:v>
                </c:pt>
                <c:pt idx="255">
                  <c:v>98.963720703125006</c:v>
                </c:pt>
                <c:pt idx="256">
                  <c:v>98.963354492187506</c:v>
                </c:pt>
                <c:pt idx="257">
                  <c:v>98.963159179687494</c:v>
                </c:pt>
                <c:pt idx="258">
                  <c:v>98.9638671875</c:v>
                </c:pt>
                <c:pt idx="259">
                  <c:v>98.963964843750006</c:v>
                </c:pt>
                <c:pt idx="260">
                  <c:v>98.963720703125006</c:v>
                </c:pt>
                <c:pt idx="261">
                  <c:v>98.9638671875</c:v>
                </c:pt>
                <c:pt idx="262">
                  <c:v>98.963330078124997</c:v>
                </c:pt>
                <c:pt idx="263">
                  <c:v>98.964013671874994</c:v>
                </c:pt>
                <c:pt idx="264">
                  <c:v>98.963403320312494</c:v>
                </c:pt>
                <c:pt idx="265">
                  <c:v>98.9630126953125</c:v>
                </c:pt>
                <c:pt idx="266">
                  <c:v>98.963061523437503</c:v>
                </c:pt>
                <c:pt idx="267">
                  <c:v>98.962939453125003</c:v>
                </c:pt>
                <c:pt idx="268">
                  <c:v>98.962597656249997</c:v>
                </c:pt>
                <c:pt idx="269">
                  <c:v>98.962915039062494</c:v>
                </c:pt>
                <c:pt idx="270">
                  <c:v>98.963549804687503</c:v>
                </c:pt>
                <c:pt idx="271">
                  <c:v>98.963598632812506</c:v>
                </c:pt>
                <c:pt idx="272">
                  <c:v>98.9639892578125</c:v>
                </c:pt>
                <c:pt idx="273">
                  <c:v>98.963452148437497</c:v>
                </c:pt>
                <c:pt idx="274">
                  <c:v>98.962915039062494</c:v>
                </c:pt>
                <c:pt idx="275">
                  <c:v>98.962866210937506</c:v>
                </c:pt>
                <c:pt idx="276">
                  <c:v>98.962255859375006</c:v>
                </c:pt>
                <c:pt idx="277">
                  <c:v>98.963134765625</c:v>
                </c:pt>
                <c:pt idx="278">
                  <c:v>98.962817382812503</c:v>
                </c:pt>
                <c:pt idx="279">
                  <c:v>98.962841796874997</c:v>
                </c:pt>
                <c:pt idx="280">
                  <c:v>98.963964843750006</c:v>
                </c:pt>
                <c:pt idx="281">
                  <c:v>98.964208984375006</c:v>
                </c:pt>
                <c:pt idx="282">
                  <c:v>98.965234374999994</c:v>
                </c:pt>
                <c:pt idx="283">
                  <c:v>98.964038085937503</c:v>
                </c:pt>
                <c:pt idx="284">
                  <c:v>98.963720703125006</c:v>
                </c:pt>
                <c:pt idx="285">
                  <c:v>98.963793945312503</c:v>
                </c:pt>
                <c:pt idx="286">
                  <c:v>98.963916015625003</c:v>
                </c:pt>
                <c:pt idx="287">
                  <c:v>98.963037109374994</c:v>
                </c:pt>
                <c:pt idx="288">
                  <c:v>98.963037109374994</c:v>
                </c:pt>
                <c:pt idx="289">
                  <c:v>98.963232421875006</c:v>
                </c:pt>
                <c:pt idx="290">
                  <c:v>98.963842773437506</c:v>
                </c:pt>
                <c:pt idx="291">
                  <c:v>98.9632568359375</c:v>
                </c:pt>
                <c:pt idx="292">
                  <c:v>98.962841796874997</c:v>
                </c:pt>
                <c:pt idx="293">
                  <c:v>98.9630126953125</c:v>
                </c:pt>
                <c:pt idx="294">
                  <c:v>98.962329101562503</c:v>
                </c:pt>
                <c:pt idx="295">
                  <c:v>98.9627685546875</c:v>
                </c:pt>
                <c:pt idx="296">
                  <c:v>98.963110351562506</c:v>
                </c:pt>
                <c:pt idx="297">
                  <c:v>98.963476562500006</c:v>
                </c:pt>
                <c:pt idx="298">
                  <c:v>98.963427734375003</c:v>
                </c:pt>
                <c:pt idx="299">
                  <c:v>98.963159179687494</c:v>
                </c:pt>
                <c:pt idx="300">
                  <c:v>98.9632568359375</c:v>
                </c:pt>
                <c:pt idx="301">
                  <c:v>98.963940429687497</c:v>
                </c:pt>
                <c:pt idx="302">
                  <c:v>98.963525390624994</c:v>
                </c:pt>
                <c:pt idx="303">
                  <c:v>98.963427734375003</c:v>
                </c:pt>
                <c:pt idx="304">
                  <c:v>98.963476562500006</c:v>
                </c:pt>
                <c:pt idx="305">
                  <c:v>98.963720703125006</c:v>
                </c:pt>
                <c:pt idx="306">
                  <c:v>98.964208984375006</c:v>
                </c:pt>
                <c:pt idx="307">
                  <c:v>98.965673828125006</c:v>
                </c:pt>
                <c:pt idx="308">
                  <c:v>98.964941406250006</c:v>
                </c:pt>
                <c:pt idx="309">
                  <c:v>98.965087890625</c:v>
                </c:pt>
                <c:pt idx="310">
                  <c:v>98.965576171875</c:v>
                </c:pt>
                <c:pt idx="311">
                  <c:v>98.966137695312497</c:v>
                </c:pt>
                <c:pt idx="312">
                  <c:v>98.966625976562497</c:v>
                </c:pt>
                <c:pt idx="313">
                  <c:v>98.967309570312494</c:v>
                </c:pt>
                <c:pt idx="314">
                  <c:v>98.967871093750006</c:v>
                </c:pt>
                <c:pt idx="315">
                  <c:v>98.969287109375003</c:v>
                </c:pt>
                <c:pt idx="316">
                  <c:v>98.97021484375</c:v>
                </c:pt>
                <c:pt idx="317">
                  <c:v>98.970312500000006</c:v>
                </c:pt>
                <c:pt idx="318">
                  <c:v>98.971215820312494</c:v>
                </c:pt>
                <c:pt idx="319">
                  <c:v>98.971728515625003</c:v>
                </c:pt>
                <c:pt idx="320">
                  <c:v>98.971923828125</c:v>
                </c:pt>
                <c:pt idx="321">
                  <c:v>98.972583007812503</c:v>
                </c:pt>
                <c:pt idx="322">
                  <c:v>98.972387695312506</c:v>
                </c:pt>
                <c:pt idx="323">
                  <c:v>98.972802734374994</c:v>
                </c:pt>
                <c:pt idx="324">
                  <c:v>98.973046874999994</c:v>
                </c:pt>
                <c:pt idx="325">
                  <c:v>98.973461914062497</c:v>
                </c:pt>
                <c:pt idx="326">
                  <c:v>98.973583984374997</c:v>
                </c:pt>
                <c:pt idx="327">
                  <c:v>98.973559570312503</c:v>
                </c:pt>
                <c:pt idx="328">
                  <c:v>98.973193359375003</c:v>
                </c:pt>
                <c:pt idx="329">
                  <c:v>98.973339843749997</c:v>
                </c:pt>
                <c:pt idx="330">
                  <c:v>98.97314453125</c:v>
                </c:pt>
                <c:pt idx="331">
                  <c:v>98.972558593749994</c:v>
                </c:pt>
                <c:pt idx="332">
                  <c:v>98.973291015624994</c:v>
                </c:pt>
                <c:pt idx="333">
                  <c:v>98.9742431640625</c:v>
                </c:pt>
                <c:pt idx="334">
                  <c:v>98.974780273437503</c:v>
                </c:pt>
                <c:pt idx="335">
                  <c:v>98.974804687499997</c:v>
                </c:pt>
                <c:pt idx="336">
                  <c:v>98.975048828124997</c:v>
                </c:pt>
                <c:pt idx="337">
                  <c:v>98.975317382812506</c:v>
                </c:pt>
                <c:pt idx="338">
                  <c:v>98.975366210937494</c:v>
                </c:pt>
                <c:pt idx="339">
                  <c:v>98.975024414062503</c:v>
                </c:pt>
                <c:pt idx="340">
                  <c:v>98.974951171875006</c:v>
                </c:pt>
                <c:pt idx="341">
                  <c:v>98.976171875000006</c:v>
                </c:pt>
                <c:pt idx="342">
                  <c:v>98.975048828124997</c:v>
                </c:pt>
                <c:pt idx="343">
                  <c:v>98.974877929687494</c:v>
                </c:pt>
                <c:pt idx="344">
                  <c:v>98.974682617187497</c:v>
                </c:pt>
                <c:pt idx="345">
                  <c:v>98.974365234375</c:v>
                </c:pt>
                <c:pt idx="346">
                  <c:v>98.974877929687494</c:v>
                </c:pt>
                <c:pt idx="347">
                  <c:v>98.974316406249997</c:v>
                </c:pt>
                <c:pt idx="348">
                  <c:v>98.973779296874994</c:v>
                </c:pt>
                <c:pt idx="349">
                  <c:v>98.973779296874994</c:v>
                </c:pt>
                <c:pt idx="350">
                  <c:v>98.974169921875003</c:v>
                </c:pt>
                <c:pt idx="351">
                  <c:v>98.973876953125</c:v>
                </c:pt>
                <c:pt idx="352">
                  <c:v>98.973608398437506</c:v>
                </c:pt>
                <c:pt idx="353">
                  <c:v>98.973315429687503</c:v>
                </c:pt>
                <c:pt idx="354">
                  <c:v>98.973583984374997</c:v>
                </c:pt>
                <c:pt idx="355">
                  <c:v>98.973876953125</c:v>
                </c:pt>
                <c:pt idx="356">
                  <c:v>98.973925781250003</c:v>
                </c:pt>
                <c:pt idx="357">
                  <c:v>98.974902343750003</c:v>
                </c:pt>
                <c:pt idx="358">
                  <c:v>98.974902343750003</c:v>
                </c:pt>
                <c:pt idx="359">
                  <c:v>98.974389648437494</c:v>
                </c:pt>
                <c:pt idx="360">
                  <c:v>98.974340820312506</c:v>
                </c:pt>
                <c:pt idx="361">
                  <c:v>98.974145507812494</c:v>
                </c:pt>
                <c:pt idx="362">
                  <c:v>98.974609375</c:v>
                </c:pt>
                <c:pt idx="363">
                  <c:v>98.974389648437494</c:v>
                </c:pt>
                <c:pt idx="364">
                  <c:v>98.973657226562494</c:v>
                </c:pt>
                <c:pt idx="365">
                  <c:v>98.974145507812494</c:v>
                </c:pt>
                <c:pt idx="366">
                  <c:v>98.974536132812503</c:v>
                </c:pt>
                <c:pt idx="367">
                  <c:v>98.974511718749994</c:v>
                </c:pt>
                <c:pt idx="368">
                  <c:v>98.974511718749994</c:v>
                </c:pt>
                <c:pt idx="369">
                  <c:v>98.974609375</c:v>
                </c:pt>
                <c:pt idx="370">
                  <c:v>98.974536132812503</c:v>
                </c:pt>
                <c:pt idx="371">
                  <c:v>98.97412109375</c:v>
                </c:pt>
                <c:pt idx="372">
                  <c:v>98.973315429687503</c:v>
                </c:pt>
                <c:pt idx="373">
                  <c:v>98.973803710937503</c:v>
                </c:pt>
                <c:pt idx="374">
                  <c:v>98.974438476562497</c:v>
                </c:pt>
                <c:pt idx="375">
                  <c:v>98.975341796875</c:v>
                </c:pt>
                <c:pt idx="376">
                  <c:v>98.975878906250003</c:v>
                </c:pt>
                <c:pt idx="377">
                  <c:v>98.975195312500006</c:v>
                </c:pt>
                <c:pt idx="378">
                  <c:v>98.975146484375003</c:v>
                </c:pt>
                <c:pt idx="379">
                  <c:v>98.974096679687506</c:v>
                </c:pt>
                <c:pt idx="380">
                  <c:v>98.973876953125</c:v>
                </c:pt>
                <c:pt idx="381">
                  <c:v>98.974682617187497</c:v>
                </c:pt>
                <c:pt idx="382">
                  <c:v>98.975292968749997</c:v>
                </c:pt>
                <c:pt idx="383">
                  <c:v>98.9749755859375</c:v>
                </c:pt>
                <c:pt idx="384">
                  <c:v>98.974682617187497</c:v>
                </c:pt>
                <c:pt idx="385">
                  <c:v>98.9757080078125</c:v>
                </c:pt>
                <c:pt idx="386">
                  <c:v>98.975292968749997</c:v>
                </c:pt>
                <c:pt idx="387">
                  <c:v>98.975732421874994</c:v>
                </c:pt>
                <c:pt idx="388">
                  <c:v>98.975732421874994</c:v>
                </c:pt>
                <c:pt idx="389">
                  <c:v>98.976098632812494</c:v>
                </c:pt>
                <c:pt idx="390">
                  <c:v>98.975903320312497</c:v>
                </c:pt>
                <c:pt idx="391">
                  <c:v>98.976318359375</c:v>
                </c:pt>
                <c:pt idx="392">
                  <c:v>98.975976562499994</c:v>
                </c:pt>
                <c:pt idx="393">
                  <c:v>98.9754638671875</c:v>
                </c:pt>
                <c:pt idx="394">
                  <c:v>98.975976562499994</c:v>
                </c:pt>
                <c:pt idx="395">
                  <c:v>98.976147460937497</c:v>
                </c:pt>
                <c:pt idx="396">
                  <c:v>98.976025390624997</c:v>
                </c:pt>
                <c:pt idx="397">
                  <c:v>98.97607421875</c:v>
                </c:pt>
                <c:pt idx="398">
                  <c:v>98.976831054687494</c:v>
                </c:pt>
                <c:pt idx="399">
                  <c:v>98.975488281249994</c:v>
                </c:pt>
                <c:pt idx="400">
                  <c:v>98.974365234375</c:v>
                </c:pt>
                <c:pt idx="401">
                  <c:v>98.974560546874997</c:v>
                </c:pt>
                <c:pt idx="402">
                  <c:v>98.975024414062503</c:v>
                </c:pt>
                <c:pt idx="403">
                  <c:v>98.974707031250006</c:v>
                </c:pt>
                <c:pt idx="404">
                  <c:v>98.973925781250003</c:v>
                </c:pt>
                <c:pt idx="405">
                  <c:v>98.973706054687497</c:v>
                </c:pt>
                <c:pt idx="406">
                  <c:v>98.973583984374997</c:v>
                </c:pt>
                <c:pt idx="407">
                  <c:v>98.974707031250006</c:v>
                </c:pt>
                <c:pt idx="408">
                  <c:v>98.974951171875006</c:v>
                </c:pt>
                <c:pt idx="409">
                  <c:v>98.974951171875006</c:v>
                </c:pt>
                <c:pt idx="410">
                  <c:v>98.974853515625</c:v>
                </c:pt>
                <c:pt idx="411">
                  <c:v>98.974365234375</c:v>
                </c:pt>
                <c:pt idx="412">
                  <c:v>98.974414062500003</c:v>
                </c:pt>
                <c:pt idx="413">
                  <c:v>98.973925781250003</c:v>
                </c:pt>
                <c:pt idx="414">
                  <c:v>98.973876953125</c:v>
                </c:pt>
                <c:pt idx="415">
                  <c:v>98.974291992187503</c:v>
                </c:pt>
                <c:pt idx="416">
                  <c:v>98.973974609375006</c:v>
                </c:pt>
                <c:pt idx="417">
                  <c:v>98.975122070312494</c:v>
                </c:pt>
                <c:pt idx="418">
                  <c:v>98.975170898437497</c:v>
                </c:pt>
                <c:pt idx="419">
                  <c:v>98.974682617187497</c:v>
                </c:pt>
                <c:pt idx="420">
                  <c:v>98.974340820312506</c:v>
                </c:pt>
                <c:pt idx="421">
                  <c:v>98.973925781250003</c:v>
                </c:pt>
                <c:pt idx="422">
                  <c:v>98.974414062500003</c:v>
                </c:pt>
                <c:pt idx="423">
                  <c:v>98.975170898437497</c:v>
                </c:pt>
                <c:pt idx="424">
                  <c:v>98.975146484375003</c:v>
                </c:pt>
                <c:pt idx="425">
                  <c:v>98.974877929687494</c:v>
                </c:pt>
                <c:pt idx="426">
                  <c:v>98.974682617187497</c:v>
                </c:pt>
                <c:pt idx="427">
                  <c:v>98.974584960937506</c:v>
                </c:pt>
                <c:pt idx="428">
                  <c:v>98.974536132812503</c:v>
                </c:pt>
                <c:pt idx="429">
                  <c:v>98.974853515625</c:v>
                </c:pt>
                <c:pt idx="430">
                  <c:v>98.975195312500006</c:v>
                </c:pt>
                <c:pt idx="431">
                  <c:v>98.975073242187506</c:v>
                </c:pt>
                <c:pt idx="432">
                  <c:v>98.975634765625003</c:v>
                </c:pt>
                <c:pt idx="433">
                  <c:v>98.975927734375006</c:v>
                </c:pt>
                <c:pt idx="434">
                  <c:v>98.976269531249997</c:v>
                </c:pt>
                <c:pt idx="435">
                  <c:v>98.975415039062497</c:v>
                </c:pt>
                <c:pt idx="436">
                  <c:v>98.9759521484375</c:v>
                </c:pt>
                <c:pt idx="437">
                  <c:v>98.976049804687506</c:v>
                </c:pt>
                <c:pt idx="438">
                  <c:v>98.977124023437497</c:v>
                </c:pt>
                <c:pt idx="439">
                  <c:v>98.977221679687503</c:v>
                </c:pt>
                <c:pt idx="440">
                  <c:v>98.976513671874997</c:v>
                </c:pt>
                <c:pt idx="441">
                  <c:v>98.976489257812503</c:v>
                </c:pt>
                <c:pt idx="442">
                  <c:v>98.976342773437494</c:v>
                </c:pt>
                <c:pt idx="443">
                  <c:v>98.976025390624997</c:v>
                </c:pt>
                <c:pt idx="444">
                  <c:v>98.975805664062506</c:v>
                </c:pt>
                <c:pt idx="445">
                  <c:v>98.974633789062494</c:v>
                </c:pt>
                <c:pt idx="446">
                  <c:v>98.974902343750003</c:v>
                </c:pt>
                <c:pt idx="447">
                  <c:v>98.974999999999994</c:v>
                </c:pt>
                <c:pt idx="448">
                  <c:v>98.975170898437497</c:v>
                </c:pt>
                <c:pt idx="449">
                  <c:v>98.975146484375003</c:v>
                </c:pt>
                <c:pt idx="450">
                  <c:v>98.975292968749997</c:v>
                </c:pt>
                <c:pt idx="451">
                  <c:v>98.974609375</c:v>
                </c:pt>
                <c:pt idx="452">
                  <c:v>98.974560546874997</c:v>
                </c:pt>
                <c:pt idx="453">
                  <c:v>98.975073242187506</c:v>
                </c:pt>
                <c:pt idx="454">
                  <c:v>98.9754638671875</c:v>
                </c:pt>
                <c:pt idx="455">
                  <c:v>98.975170898437497</c:v>
                </c:pt>
                <c:pt idx="456">
                  <c:v>98.975390625000003</c:v>
                </c:pt>
                <c:pt idx="457">
                  <c:v>98.975317382812506</c:v>
                </c:pt>
                <c:pt idx="458">
                  <c:v>98.975805664062506</c:v>
                </c:pt>
                <c:pt idx="459">
                  <c:v>98.976147460937497</c:v>
                </c:pt>
                <c:pt idx="460">
                  <c:v>98.974926757812497</c:v>
                </c:pt>
                <c:pt idx="461">
                  <c:v>98.974633789062494</c:v>
                </c:pt>
                <c:pt idx="462">
                  <c:v>98.973413085937494</c:v>
                </c:pt>
                <c:pt idx="463">
                  <c:v>98.974145507812494</c:v>
                </c:pt>
                <c:pt idx="464">
                  <c:v>98.974999999999994</c:v>
                </c:pt>
                <c:pt idx="465">
                  <c:v>98.975415039062497</c:v>
                </c:pt>
                <c:pt idx="466">
                  <c:v>98.974804687499997</c:v>
                </c:pt>
                <c:pt idx="467">
                  <c:v>98.975488281249994</c:v>
                </c:pt>
                <c:pt idx="468">
                  <c:v>98.976220703124994</c:v>
                </c:pt>
                <c:pt idx="469">
                  <c:v>98.975878906250003</c:v>
                </c:pt>
                <c:pt idx="470">
                  <c:v>98.975878906250003</c:v>
                </c:pt>
                <c:pt idx="471">
                  <c:v>98.975781249999997</c:v>
                </c:pt>
                <c:pt idx="472">
                  <c:v>98.975683593750006</c:v>
                </c:pt>
                <c:pt idx="473">
                  <c:v>98.975415039062497</c:v>
                </c:pt>
                <c:pt idx="474">
                  <c:v>98.974877929687494</c:v>
                </c:pt>
                <c:pt idx="475">
                  <c:v>98.974902343750003</c:v>
                </c:pt>
                <c:pt idx="476">
                  <c:v>98.974755859374994</c:v>
                </c:pt>
                <c:pt idx="477">
                  <c:v>98.975537109374997</c:v>
                </c:pt>
                <c:pt idx="478">
                  <c:v>98.9747314453125</c:v>
                </c:pt>
                <c:pt idx="479">
                  <c:v>98.975268554687503</c:v>
                </c:pt>
                <c:pt idx="480">
                  <c:v>98.974609375</c:v>
                </c:pt>
                <c:pt idx="481">
                  <c:v>98.9752197265625</c:v>
                </c:pt>
                <c:pt idx="482">
                  <c:v>98.975878906250003</c:v>
                </c:pt>
                <c:pt idx="483">
                  <c:v>98.976269531249997</c:v>
                </c:pt>
                <c:pt idx="484">
                  <c:v>98.976123046875003</c:v>
                </c:pt>
                <c:pt idx="485">
                  <c:v>98.976049804687506</c:v>
                </c:pt>
                <c:pt idx="486">
                  <c:v>98.975170898437497</c:v>
                </c:pt>
                <c:pt idx="487">
                  <c:v>98.974926757812497</c:v>
                </c:pt>
                <c:pt idx="488">
                  <c:v>98.9757080078125</c:v>
                </c:pt>
                <c:pt idx="489">
                  <c:v>98.9766845703125</c:v>
                </c:pt>
                <c:pt idx="490">
                  <c:v>98.976513671874997</c:v>
                </c:pt>
                <c:pt idx="491">
                  <c:v>98.975927734375006</c:v>
                </c:pt>
                <c:pt idx="492">
                  <c:v>98.975805664062506</c:v>
                </c:pt>
                <c:pt idx="493">
                  <c:v>98.976171875000006</c:v>
                </c:pt>
                <c:pt idx="494">
                  <c:v>98.975659179687497</c:v>
                </c:pt>
                <c:pt idx="495">
                  <c:v>98.975512695312503</c:v>
                </c:pt>
                <c:pt idx="496">
                  <c:v>98.975732421874994</c:v>
                </c:pt>
                <c:pt idx="497">
                  <c:v>98.975756835937503</c:v>
                </c:pt>
                <c:pt idx="498">
                  <c:v>98.975122070312494</c:v>
                </c:pt>
                <c:pt idx="499">
                  <c:v>98.975195312500006</c:v>
                </c:pt>
                <c:pt idx="500">
                  <c:v>98.975122070312494</c:v>
                </c:pt>
                <c:pt idx="501">
                  <c:v>98.9752197265625</c:v>
                </c:pt>
                <c:pt idx="502">
                  <c:v>98.975488281249994</c:v>
                </c:pt>
                <c:pt idx="503">
                  <c:v>98.9754638671875</c:v>
                </c:pt>
                <c:pt idx="504">
                  <c:v>98.975292968749997</c:v>
                </c:pt>
                <c:pt idx="505">
                  <c:v>98.975292968749997</c:v>
                </c:pt>
                <c:pt idx="506">
                  <c:v>98.974780273437503</c:v>
                </c:pt>
                <c:pt idx="507">
                  <c:v>98.974951171875006</c:v>
                </c:pt>
                <c:pt idx="508">
                  <c:v>98.974267578124994</c:v>
                </c:pt>
                <c:pt idx="509">
                  <c:v>98.973608398437506</c:v>
                </c:pt>
                <c:pt idx="510">
                  <c:v>98.972460937500003</c:v>
                </c:pt>
                <c:pt idx="511">
                  <c:v>98.972558593749994</c:v>
                </c:pt>
                <c:pt idx="512">
                  <c:v>98.971923828125</c:v>
                </c:pt>
                <c:pt idx="513">
                  <c:v>98.971704101562494</c:v>
                </c:pt>
                <c:pt idx="514">
                  <c:v>98.970458984375</c:v>
                </c:pt>
                <c:pt idx="515">
                  <c:v>98.969995117187494</c:v>
                </c:pt>
                <c:pt idx="516">
                  <c:v>98.969287109375003</c:v>
                </c:pt>
                <c:pt idx="517">
                  <c:v>98.968798828125003</c:v>
                </c:pt>
                <c:pt idx="518">
                  <c:v>98.967382812500006</c:v>
                </c:pt>
                <c:pt idx="519">
                  <c:v>98.966821289062494</c:v>
                </c:pt>
                <c:pt idx="520">
                  <c:v>98.966479492187503</c:v>
                </c:pt>
                <c:pt idx="521">
                  <c:v>98.9664306640625</c:v>
                </c:pt>
                <c:pt idx="522">
                  <c:v>98.965502929687503</c:v>
                </c:pt>
                <c:pt idx="523">
                  <c:v>98.965161132812497</c:v>
                </c:pt>
                <c:pt idx="524">
                  <c:v>98.964575195312506</c:v>
                </c:pt>
                <c:pt idx="525">
                  <c:v>98.9647216796875</c:v>
                </c:pt>
                <c:pt idx="526">
                  <c:v>98.963940429687497</c:v>
                </c:pt>
                <c:pt idx="527">
                  <c:v>98.962866210937506</c:v>
                </c:pt>
                <c:pt idx="528">
                  <c:v>98.963134765625</c:v>
                </c:pt>
                <c:pt idx="529">
                  <c:v>98.963720703125006</c:v>
                </c:pt>
                <c:pt idx="530">
                  <c:v>98.963720703125006</c:v>
                </c:pt>
                <c:pt idx="531">
                  <c:v>98.963720703125006</c:v>
                </c:pt>
                <c:pt idx="532">
                  <c:v>98.963842773437506</c:v>
                </c:pt>
                <c:pt idx="533">
                  <c:v>98.963842773437506</c:v>
                </c:pt>
                <c:pt idx="534">
                  <c:v>98.963305664062503</c:v>
                </c:pt>
                <c:pt idx="535">
                  <c:v>98.963549804687503</c:v>
                </c:pt>
                <c:pt idx="536">
                  <c:v>98.963452148437497</c:v>
                </c:pt>
                <c:pt idx="537">
                  <c:v>98.963452148437497</c:v>
                </c:pt>
                <c:pt idx="538">
                  <c:v>98.963452148437497</c:v>
                </c:pt>
                <c:pt idx="539">
                  <c:v>98.963549804687503</c:v>
                </c:pt>
                <c:pt idx="540">
                  <c:v>98.963793945312503</c:v>
                </c:pt>
                <c:pt idx="541">
                  <c:v>98.964135742187494</c:v>
                </c:pt>
                <c:pt idx="542">
                  <c:v>98.964135742187494</c:v>
                </c:pt>
                <c:pt idx="543">
                  <c:v>98.964916992187497</c:v>
                </c:pt>
                <c:pt idx="544">
                  <c:v>98.964160156250003</c:v>
                </c:pt>
                <c:pt idx="545">
                  <c:v>98.964257812499994</c:v>
                </c:pt>
                <c:pt idx="546">
                  <c:v>98.963940429687497</c:v>
                </c:pt>
                <c:pt idx="547">
                  <c:v>98.9638671875</c:v>
                </c:pt>
                <c:pt idx="548">
                  <c:v>98.963842773437506</c:v>
                </c:pt>
                <c:pt idx="549">
                  <c:v>98.963232421875006</c:v>
                </c:pt>
                <c:pt idx="550">
                  <c:v>98.96337890625</c:v>
                </c:pt>
                <c:pt idx="551">
                  <c:v>98.963476562500006</c:v>
                </c:pt>
                <c:pt idx="552">
                  <c:v>98.963891601562494</c:v>
                </c:pt>
                <c:pt idx="553">
                  <c:v>98.964135742187494</c:v>
                </c:pt>
                <c:pt idx="554">
                  <c:v>98.9639892578125</c:v>
                </c:pt>
                <c:pt idx="555">
                  <c:v>98.964282226562503</c:v>
                </c:pt>
                <c:pt idx="556">
                  <c:v>98.964697265625006</c:v>
                </c:pt>
                <c:pt idx="557">
                  <c:v>98.964257812499994</c:v>
                </c:pt>
                <c:pt idx="558">
                  <c:v>98.964086914062506</c:v>
                </c:pt>
                <c:pt idx="559">
                  <c:v>98.964038085937503</c:v>
                </c:pt>
                <c:pt idx="560">
                  <c:v>98.964428710937497</c:v>
                </c:pt>
                <c:pt idx="561">
                  <c:v>98.964599609375</c:v>
                </c:pt>
                <c:pt idx="562">
                  <c:v>98.963696289062497</c:v>
                </c:pt>
                <c:pt idx="563">
                  <c:v>98.964331054687506</c:v>
                </c:pt>
                <c:pt idx="564">
                  <c:v>98.9647216796875</c:v>
                </c:pt>
                <c:pt idx="565">
                  <c:v>98.96435546875</c:v>
                </c:pt>
                <c:pt idx="566">
                  <c:v>98.965087890625</c:v>
                </c:pt>
                <c:pt idx="567">
                  <c:v>98.965014648437503</c:v>
                </c:pt>
                <c:pt idx="568">
                  <c:v>98.964746093749994</c:v>
                </c:pt>
                <c:pt idx="569">
                  <c:v>98.964599609375</c:v>
                </c:pt>
                <c:pt idx="570">
                  <c:v>98.963793945312503</c:v>
                </c:pt>
                <c:pt idx="571">
                  <c:v>98.963598632812506</c:v>
                </c:pt>
                <c:pt idx="572">
                  <c:v>98.963598632812506</c:v>
                </c:pt>
                <c:pt idx="573">
                  <c:v>98.964575195312506</c:v>
                </c:pt>
                <c:pt idx="574">
                  <c:v>98.96484375</c:v>
                </c:pt>
                <c:pt idx="575">
                  <c:v>98.964428710937497</c:v>
                </c:pt>
                <c:pt idx="576">
                  <c:v>98.964453125000006</c:v>
                </c:pt>
                <c:pt idx="577">
                  <c:v>98.964746093749994</c:v>
                </c:pt>
                <c:pt idx="578">
                  <c:v>98.964379882812494</c:v>
                </c:pt>
                <c:pt idx="579">
                  <c:v>98.964306640624997</c:v>
                </c:pt>
                <c:pt idx="580">
                  <c:v>98.96435546875</c:v>
                </c:pt>
                <c:pt idx="581">
                  <c:v>98.964746093749994</c:v>
                </c:pt>
                <c:pt idx="582">
                  <c:v>98.964599609375</c:v>
                </c:pt>
                <c:pt idx="583">
                  <c:v>98.964208984375006</c:v>
                </c:pt>
                <c:pt idx="584">
                  <c:v>98.964526367187503</c:v>
                </c:pt>
                <c:pt idx="585">
                  <c:v>98.965356445312494</c:v>
                </c:pt>
                <c:pt idx="586">
                  <c:v>98.964819335937506</c:v>
                </c:pt>
                <c:pt idx="587">
                  <c:v>98.964160156250003</c:v>
                </c:pt>
                <c:pt idx="588">
                  <c:v>98.964013671874994</c:v>
                </c:pt>
                <c:pt idx="589">
                  <c:v>98.9638671875</c:v>
                </c:pt>
                <c:pt idx="590">
                  <c:v>98.964526367187503</c:v>
                </c:pt>
                <c:pt idx="591">
                  <c:v>98.964086914062506</c:v>
                </c:pt>
                <c:pt idx="592">
                  <c:v>98.964086914062506</c:v>
                </c:pt>
                <c:pt idx="593">
                  <c:v>98.965258789062503</c:v>
                </c:pt>
                <c:pt idx="594">
                  <c:v>98.964135742187494</c:v>
                </c:pt>
                <c:pt idx="595">
                  <c:v>98.963476562500006</c:v>
                </c:pt>
                <c:pt idx="596">
                  <c:v>98.964062499999997</c:v>
                </c:pt>
                <c:pt idx="597">
                  <c:v>98.964160156250003</c:v>
                </c:pt>
                <c:pt idx="598">
                  <c:v>98.964697265625006</c:v>
                </c:pt>
                <c:pt idx="599">
                  <c:v>98.964038085937503</c:v>
                </c:pt>
                <c:pt idx="600">
                  <c:v>98.963842773437506</c:v>
                </c:pt>
                <c:pt idx="601">
                  <c:v>98.964282226562503</c:v>
                </c:pt>
                <c:pt idx="602">
                  <c:v>98.965087890625</c:v>
                </c:pt>
                <c:pt idx="603">
                  <c:v>98.964916992187497</c:v>
                </c:pt>
                <c:pt idx="604">
                  <c:v>98.964794921874997</c:v>
                </c:pt>
                <c:pt idx="605">
                  <c:v>98.964819335937506</c:v>
                </c:pt>
                <c:pt idx="606">
                  <c:v>98.964550781249997</c:v>
                </c:pt>
                <c:pt idx="607">
                  <c:v>98.964160156250003</c:v>
                </c:pt>
                <c:pt idx="608">
                  <c:v>98.964428710937497</c:v>
                </c:pt>
                <c:pt idx="609">
                  <c:v>98.964990234374994</c:v>
                </c:pt>
                <c:pt idx="610">
                  <c:v>98.965039062499997</c:v>
                </c:pt>
                <c:pt idx="611">
                  <c:v>98.9644775390625</c:v>
                </c:pt>
                <c:pt idx="612">
                  <c:v>98.963916015625003</c:v>
                </c:pt>
                <c:pt idx="613">
                  <c:v>98.964453125000006</c:v>
                </c:pt>
                <c:pt idx="614">
                  <c:v>98.964208984375006</c:v>
                </c:pt>
                <c:pt idx="615">
                  <c:v>98.964550781249997</c:v>
                </c:pt>
                <c:pt idx="616">
                  <c:v>98.964941406250006</c:v>
                </c:pt>
                <c:pt idx="617">
                  <c:v>98.965747070312503</c:v>
                </c:pt>
                <c:pt idx="618">
                  <c:v>98.966162109375006</c:v>
                </c:pt>
                <c:pt idx="619">
                  <c:v>98.966210937499994</c:v>
                </c:pt>
                <c:pt idx="620">
                  <c:v>98.965649414062497</c:v>
                </c:pt>
                <c:pt idx="621">
                  <c:v>98.9658203125</c:v>
                </c:pt>
                <c:pt idx="622">
                  <c:v>98.965551757812506</c:v>
                </c:pt>
                <c:pt idx="623">
                  <c:v>98.9661865234375</c:v>
                </c:pt>
                <c:pt idx="624">
                  <c:v>98.965625000000003</c:v>
                </c:pt>
                <c:pt idx="625">
                  <c:v>98.965087890625</c:v>
                </c:pt>
                <c:pt idx="626">
                  <c:v>98.9649658203125</c:v>
                </c:pt>
                <c:pt idx="627">
                  <c:v>98.965063476562506</c:v>
                </c:pt>
                <c:pt idx="628">
                  <c:v>98.964990234374994</c:v>
                </c:pt>
                <c:pt idx="629">
                  <c:v>98.964404296875003</c:v>
                </c:pt>
                <c:pt idx="630">
                  <c:v>98.9639892578125</c:v>
                </c:pt>
                <c:pt idx="631">
                  <c:v>98.963598632812506</c:v>
                </c:pt>
                <c:pt idx="632">
                  <c:v>98.963110351562506</c:v>
                </c:pt>
                <c:pt idx="633">
                  <c:v>98.963427734375003</c:v>
                </c:pt>
                <c:pt idx="634">
                  <c:v>98.963183593750003</c:v>
                </c:pt>
                <c:pt idx="635">
                  <c:v>98.963134765625</c:v>
                </c:pt>
                <c:pt idx="636">
                  <c:v>98.962866210937506</c:v>
                </c:pt>
                <c:pt idx="637">
                  <c:v>98.9632568359375</c:v>
                </c:pt>
                <c:pt idx="638">
                  <c:v>98.963305664062503</c:v>
                </c:pt>
                <c:pt idx="639">
                  <c:v>98.963183593750003</c:v>
                </c:pt>
                <c:pt idx="640">
                  <c:v>98.962646484375</c:v>
                </c:pt>
                <c:pt idx="641">
                  <c:v>98.963305664062503</c:v>
                </c:pt>
                <c:pt idx="642">
                  <c:v>98.96337890625</c:v>
                </c:pt>
                <c:pt idx="643">
                  <c:v>98.963403320312494</c:v>
                </c:pt>
                <c:pt idx="644">
                  <c:v>98.963354492187506</c:v>
                </c:pt>
                <c:pt idx="645">
                  <c:v>98.9637451171875</c:v>
                </c:pt>
                <c:pt idx="646">
                  <c:v>98.963842773437506</c:v>
                </c:pt>
                <c:pt idx="647">
                  <c:v>98.963818359374997</c:v>
                </c:pt>
                <c:pt idx="648">
                  <c:v>98.96484375</c:v>
                </c:pt>
                <c:pt idx="649">
                  <c:v>98.964892578125003</c:v>
                </c:pt>
                <c:pt idx="650">
                  <c:v>98.9644775390625</c:v>
                </c:pt>
                <c:pt idx="651">
                  <c:v>98.96533203125</c:v>
                </c:pt>
                <c:pt idx="652">
                  <c:v>98.96533203125</c:v>
                </c:pt>
                <c:pt idx="653">
                  <c:v>98.965063476562506</c:v>
                </c:pt>
                <c:pt idx="654">
                  <c:v>98.964770507812503</c:v>
                </c:pt>
                <c:pt idx="655">
                  <c:v>98.965551757812506</c:v>
                </c:pt>
                <c:pt idx="656">
                  <c:v>98.965014648437503</c:v>
                </c:pt>
                <c:pt idx="657">
                  <c:v>98.964916992187497</c:v>
                </c:pt>
                <c:pt idx="658">
                  <c:v>98.964013671874994</c:v>
                </c:pt>
                <c:pt idx="659">
                  <c:v>98.964770507812503</c:v>
                </c:pt>
                <c:pt idx="660">
                  <c:v>98.965136718750003</c:v>
                </c:pt>
                <c:pt idx="661">
                  <c:v>98.965625000000003</c:v>
                </c:pt>
                <c:pt idx="662">
                  <c:v>98.965356445312494</c:v>
                </c:pt>
                <c:pt idx="663">
                  <c:v>98.965258789062503</c:v>
                </c:pt>
                <c:pt idx="664">
                  <c:v>98.964868164062494</c:v>
                </c:pt>
                <c:pt idx="665">
                  <c:v>98.965991210937503</c:v>
                </c:pt>
                <c:pt idx="666">
                  <c:v>98.965722656249994</c:v>
                </c:pt>
                <c:pt idx="667">
                  <c:v>98.965307617187506</c:v>
                </c:pt>
                <c:pt idx="668">
                  <c:v>98.964770507812503</c:v>
                </c:pt>
                <c:pt idx="669">
                  <c:v>98.96337890625</c:v>
                </c:pt>
                <c:pt idx="670">
                  <c:v>98.9637451171875</c:v>
                </c:pt>
                <c:pt idx="671">
                  <c:v>98.964257812499994</c:v>
                </c:pt>
                <c:pt idx="672">
                  <c:v>98.964306640624997</c:v>
                </c:pt>
                <c:pt idx="673">
                  <c:v>98.964599609375</c:v>
                </c:pt>
                <c:pt idx="674">
                  <c:v>98.964404296875003</c:v>
                </c:pt>
                <c:pt idx="675">
                  <c:v>98.965185546875006</c:v>
                </c:pt>
                <c:pt idx="676">
                  <c:v>98.965283203124997</c:v>
                </c:pt>
                <c:pt idx="677">
                  <c:v>98.965185546875006</c:v>
                </c:pt>
                <c:pt idx="678">
                  <c:v>98.9656982421875</c:v>
                </c:pt>
                <c:pt idx="679">
                  <c:v>98.966723632812503</c:v>
                </c:pt>
                <c:pt idx="680">
                  <c:v>98.966699218749994</c:v>
                </c:pt>
                <c:pt idx="681">
                  <c:v>98.966357421875003</c:v>
                </c:pt>
                <c:pt idx="682">
                  <c:v>98.966333007812494</c:v>
                </c:pt>
                <c:pt idx="683">
                  <c:v>98.965893554687497</c:v>
                </c:pt>
                <c:pt idx="684">
                  <c:v>98.964550781249997</c:v>
                </c:pt>
                <c:pt idx="685">
                  <c:v>98.965039062499997</c:v>
                </c:pt>
                <c:pt idx="686">
                  <c:v>98.9647216796875</c:v>
                </c:pt>
                <c:pt idx="687">
                  <c:v>98.964746093749994</c:v>
                </c:pt>
                <c:pt idx="688">
                  <c:v>98.965185546875006</c:v>
                </c:pt>
                <c:pt idx="689">
                  <c:v>98.965893554687497</c:v>
                </c:pt>
                <c:pt idx="690">
                  <c:v>98.966210937499994</c:v>
                </c:pt>
                <c:pt idx="691">
                  <c:v>98.965673828125006</c:v>
                </c:pt>
                <c:pt idx="692">
                  <c:v>98.965405273437497</c:v>
                </c:pt>
                <c:pt idx="693">
                  <c:v>98.965161132812497</c:v>
                </c:pt>
                <c:pt idx="694">
                  <c:v>98.965844726562494</c:v>
                </c:pt>
                <c:pt idx="695">
                  <c:v>98.967041015625</c:v>
                </c:pt>
                <c:pt idx="696">
                  <c:v>98.967041015625</c:v>
                </c:pt>
                <c:pt idx="697">
                  <c:v>98.966650390625006</c:v>
                </c:pt>
                <c:pt idx="698">
                  <c:v>98.9652099609375</c:v>
                </c:pt>
                <c:pt idx="699">
                  <c:v>98.965234374999994</c:v>
                </c:pt>
                <c:pt idx="700">
                  <c:v>98.965649414062497</c:v>
                </c:pt>
                <c:pt idx="701">
                  <c:v>98.965087890625</c:v>
                </c:pt>
                <c:pt idx="702">
                  <c:v>98.965112304687494</c:v>
                </c:pt>
                <c:pt idx="703">
                  <c:v>98.9656982421875</c:v>
                </c:pt>
                <c:pt idx="704">
                  <c:v>98.965893554687497</c:v>
                </c:pt>
                <c:pt idx="705">
                  <c:v>98.965063476562506</c:v>
                </c:pt>
                <c:pt idx="706">
                  <c:v>98.966259765624997</c:v>
                </c:pt>
                <c:pt idx="707">
                  <c:v>98.965258789062503</c:v>
                </c:pt>
                <c:pt idx="708">
                  <c:v>98.9644775390625</c:v>
                </c:pt>
                <c:pt idx="709">
                  <c:v>98.964941406250006</c:v>
                </c:pt>
                <c:pt idx="710">
                  <c:v>98.965258789062503</c:v>
                </c:pt>
                <c:pt idx="711">
                  <c:v>98.964575195312506</c:v>
                </c:pt>
                <c:pt idx="712">
                  <c:v>98.963598632812506</c:v>
                </c:pt>
                <c:pt idx="713">
                  <c:v>98.963598632812506</c:v>
                </c:pt>
                <c:pt idx="714">
                  <c:v>98.962939453125003</c:v>
                </c:pt>
                <c:pt idx="715">
                  <c:v>98.962500000000006</c:v>
                </c:pt>
                <c:pt idx="716">
                  <c:v>98.962792968749994</c:v>
                </c:pt>
                <c:pt idx="717">
                  <c:v>98.962670898437494</c:v>
                </c:pt>
                <c:pt idx="718">
                  <c:v>98.964331054687506</c:v>
                </c:pt>
                <c:pt idx="719">
                  <c:v>98.964526367187503</c:v>
                </c:pt>
                <c:pt idx="720">
                  <c:v>98.964184570312497</c:v>
                </c:pt>
                <c:pt idx="721">
                  <c:v>98.964404296875003</c:v>
                </c:pt>
                <c:pt idx="722">
                  <c:v>98.965258789062503</c:v>
                </c:pt>
                <c:pt idx="723">
                  <c:v>98.964819335937506</c:v>
                </c:pt>
                <c:pt idx="724">
                  <c:v>98.964794921874997</c:v>
                </c:pt>
                <c:pt idx="725">
                  <c:v>98.964868164062494</c:v>
                </c:pt>
                <c:pt idx="726">
                  <c:v>98.964501953124994</c:v>
                </c:pt>
                <c:pt idx="727">
                  <c:v>98.9638671875</c:v>
                </c:pt>
                <c:pt idx="728">
                  <c:v>98.964062499999997</c:v>
                </c:pt>
                <c:pt idx="729">
                  <c:v>98.964892578125003</c:v>
                </c:pt>
                <c:pt idx="730">
                  <c:v>98.964550781249997</c:v>
                </c:pt>
                <c:pt idx="731">
                  <c:v>98.9652099609375</c:v>
                </c:pt>
                <c:pt idx="732">
                  <c:v>98.965502929687503</c:v>
                </c:pt>
                <c:pt idx="733">
                  <c:v>98.965429687500006</c:v>
                </c:pt>
                <c:pt idx="734">
                  <c:v>98.96533203125</c:v>
                </c:pt>
                <c:pt idx="735">
                  <c:v>98.964794921874997</c:v>
                </c:pt>
                <c:pt idx="736">
                  <c:v>98.965356445312494</c:v>
                </c:pt>
                <c:pt idx="737">
                  <c:v>98.965185546875006</c:v>
                </c:pt>
                <c:pt idx="738">
                  <c:v>98.965991210937503</c:v>
                </c:pt>
                <c:pt idx="739">
                  <c:v>98.966455078124994</c:v>
                </c:pt>
                <c:pt idx="740">
                  <c:v>98.965844726562494</c:v>
                </c:pt>
                <c:pt idx="741">
                  <c:v>98.965625000000003</c:v>
                </c:pt>
                <c:pt idx="742">
                  <c:v>98.96533203125</c:v>
                </c:pt>
                <c:pt idx="743">
                  <c:v>98.965893554687497</c:v>
                </c:pt>
                <c:pt idx="744">
                  <c:v>98.9656982421875</c:v>
                </c:pt>
                <c:pt idx="745">
                  <c:v>98.965405273437497</c:v>
                </c:pt>
                <c:pt idx="746">
                  <c:v>98.965576171875</c:v>
                </c:pt>
                <c:pt idx="747">
                  <c:v>98.965795898437506</c:v>
                </c:pt>
                <c:pt idx="748">
                  <c:v>98.966357421875003</c:v>
                </c:pt>
                <c:pt idx="749">
                  <c:v>98.966601562500003</c:v>
                </c:pt>
                <c:pt idx="750">
                  <c:v>98.966479492187503</c:v>
                </c:pt>
                <c:pt idx="751">
                  <c:v>98.96630859375</c:v>
                </c:pt>
                <c:pt idx="752">
                  <c:v>98.9654541015625</c:v>
                </c:pt>
                <c:pt idx="753">
                  <c:v>98.966064453125</c:v>
                </c:pt>
                <c:pt idx="754">
                  <c:v>98.965795898437506</c:v>
                </c:pt>
                <c:pt idx="755">
                  <c:v>98.966357421875003</c:v>
                </c:pt>
                <c:pt idx="756">
                  <c:v>98.965844726562494</c:v>
                </c:pt>
                <c:pt idx="757">
                  <c:v>98.964990234374994</c:v>
                </c:pt>
                <c:pt idx="758">
                  <c:v>98.9647216796875</c:v>
                </c:pt>
                <c:pt idx="759">
                  <c:v>98.9644775390625</c:v>
                </c:pt>
                <c:pt idx="760">
                  <c:v>98.965185546875006</c:v>
                </c:pt>
                <c:pt idx="761">
                  <c:v>98.9654541015625</c:v>
                </c:pt>
                <c:pt idx="762">
                  <c:v>98.965576171875</c:v>
                </c:pt>
                <c:pt idx="763">
                  <c:v>98.965502929687503</c:v>
                </c:pt>
                <c:pt idx="764">
                  <c:v>98.965502929687503</c:v>
                </c:pt>
                <c:pt idx="765">
                  <c:v>98.965502929687503</c:v>
                </c:pt>
                <c:pt idx="766">
                  <c:v>98.964941406250006</c:v>
                </c:pt>
                <c:pt idx="767">
                  <c:v>98.965039062499997</c:v>
                </c:pt>
                <c:pt idx="768">
                  <c:v>98.965185546875006</c:v>
                </c:pt>
                <c:pt idx="769">
                  <c:v>98.965087890625</c:v>
                </c:pt>
                <c:pt idx="770">
                  <c:v>98.964794921874997</c:v>
                </c:pt>
                <c:pt idx="771">
                  <c:v>98.964599609375</c:v>
                </c:pt>
                <c:pt idx="772">
                  <c:v>98.965161132812497</c:v>
                </c:pt>
                <c:pt idx="773">
                  <c:v>98.9649658203125</c:v>
                </c:pt>
                <c:pt idx="774">
                  <c:v>98.9649658203125</c:v>
                </c:pt>
                <c:pt idx="775">
                  <c:v>98.964770507812503</c:v>
                </c:pt>
                <c:pt idx="776">
                  <c:v>98.965380859375003</c:v>
                </c:pt>
                <c:pt idx="777">
                  <c:v>98.9654541015625</c:v>
                </c:pt>
                <c:pt idx="778">
                  <c:v>98.965307617187506</c:v>
                </c:pt>
                <c:pt idx="779">
                  <c:v>98.965600585937494</c:v>
                </c:pt>
                <c:pt idx="780">
                  <c:v>98.964648437500003</c:v>
                </c:pt>
                <c:pt idx="781">
                  <c:v>98.963818359374997</c:v>
                </c:pt>
                <c:pt idx="782">
                  <c:v>98.964794921874997</c:v>
                </c:pt>
                <c:pt idx="783">
                  <c:v>98.964599609375</c:v>
                </c:pt>
                <c:pt idx="784">
                  <c:v>98.965136718750003</c:v>
                </c:pt>
                <c:pt idx="785">
                  <c:v>98.965502929687503</c:v>
                </c:pt>
                <c:pt idx="786">
                  <c:v>98.965356445312494</c:v>
                </c:pt>
                <c:pt idx="787">
                  <c:v>98.965014648437503</c:v>
                </c:pt>
                <c:pt idx="788">
                  <c:v>98.965258789062503</c:v>
                </c:pt>
                <c:pt idx="789">
                  <c:v>98.965283203124997</c:v>
                </c:pt>
                <c:pt idx="790">
                  <c:v>98.965527343749997</c:v>
                </c:pt>
                <c:pt idx="791">
                  <c:v>98.965600585937494</c:v>
                </c:pt>
                <c:pt idx="792">
                  <c:v>98.966040039062506</c:v>
                </c:pt>
                <c:pt idx="793">
                  <c:v>98.966064453125</c:v>
                </c:pt>
                <c:pt idx="794">
                  <c:v>98.966552734375</c:v>
                </c:pt>
                <c:pt idx="795">
                  <c:v>98.965917968750006</c:v>
                </c:pt>
                <c:pt idx="796">
                  <c:v>98.966040039062506</c:v>
                </c:pt>
                <c:pt idx="797">
                  <c:v>98.9661865234375</c:v>
                </c:pt>
                <c:pt idx="798">
                  <c:v>98.966259765624997</c:v>
                </c:pt>
                <c:pt idx="799">
                  <c:v>98.967749023437506</c:v>
                </c:pt>
                <c:pt idx="800">
                  <c:v>98.968505859375</c:v>
                </c:pt>
                <c:pt idx="801">
                  <c:v>98.969311523437497</c:v>
                </c:pt>
                <c:pt idx="802">
                  <c:v>98.969702148437506</c:v>
                </c:pt>
                <c:pt idx="803">
                  <c:v>98.971386718749997</c:v>
                </c:pt>
                <c:pt idx="804">
                  <c:v>98.9713134765625</c:v>
                </c:pt>
                <c:pt idx="805">
                  <c:v>98.972607421874997</c:v>
                </c:pt>
                <c:pt idx="806">
                  <c:v>98.972973632812497</c:v>
                </c:pt>
                <c:pt idx="807">
                  <c:v>98.9737548828125</c:v>
                </c:pt>
                <c:pt idx="808">
                  <c:v>98.973901367187494</c:v>
                </c:pt>
                <c:pt idx="809">
                  <c:v>98.974145507812494</c:v>
                </c:pt>
                <c:pt idx="810">
                  <c:v>98.974047851562503</c:v>
                </c:pt>
                <c:pt idx="811">
                  <c:v>98.974438476562497</c:v>
                </c:pt>
                <c:pt idx="812">
                  <c:v>98.975048828124997</c:v>
                </c:pt>
                <c:pt idx="813">
                  <c:v>98.97509765625</c:v>
                </c:pt>
                <c:pt idx="814">
                  <c:v>98.974999999999994</c:v>
                </c:pt>
                <c:pt idx="815">
                  <c:v>98.975634765625003</c:v>
                </c:pt>
                <c:pt idx="816">
                  <c:v>98.975732421874994</c:v>
                </c:pt>
                <c:pt idx="817">
                  <c:v>98.975878906250003</c:v>
                </c:pt>
                <c:pt idx="818">
                  <c:v>98.976708984374994</c:v>
                </c:pt>
                <c:pt idx="819">
                  <c:v>98.977197265624994</c:v>
                </c:pt>
                <c:pt idx="820">
                  <c:v>98.977465820312503</c:v>
                </c:pt>
                <c:pt idx="821">
                  <c:v>98.97705078125</c:v>
                </c:pt>
                <c:pt idx="822">
                  <c:v>98.976342773437494</c:v>
                </c:pt>
                <c:pt idx="823">
                  <c:v>98.976220703124994</c:v>
                </c:pt>
                <c:pt idx="824">
                  <c:v>98.976245117187503</c:v>
                </c:pt>
                <c:pt idx="825">
                  <c:v>98.9766845703125</c:v>
                </c:pt>
                <c:pt idx="826">
                  <c:v>98.976953124999994</c:v>
                </c:pt>
                <c:pt idx="827">
                  <c:v>98.977026367187506</c:v>
                </c:pt>
                <c:pt idx="828">
                  <c:v>98.976464843749994</c:v>
                </c:pt>
                <c:pt idx="829">
                  <c:v>98.97705078125</c:v>
                </c:pt>
                <c:pt idx="830">
                  <c:v>98.977392578125006</c:v>
                </c:pt>
                <c:pt idx="831">
                  <c:v>98.977807617187494</c:v>
                </c:pt>
                <c:pt idx="832">
                  <c:v>98.978173828124994</c:v>
                </c:pt>
                <c:pt idx="833">
                  <c:v>98.978320312500003</c:v>
                </c:pt>
                <c:pt idx="834">
                  <c:v>98.978320312500003</c:v>
                </c:pt>
                <c:pt idx="835">
                  <c:v>98.9771728515625</c:v>
                </c:pt>
                <c:pt idx="836">
                  <c:v>98.976635742187497</c:v>
                </c:pt>
                <c:pt idx="837">
                  <c:v>98.976293945312506</c:v>
                </c:pt>
                <c:pt idx="838">
                  <c:v>98.976635742187497</c:v>
                </c:pt>
                <c:pt idx="839">
                  <c:v>98.975781249999997</c:v>
                </c:pt>
                <c:pt idx="840">
                  <c:v>98.9755859375</c:v>
                </c:pt>
                <c:pt idx="841">
                  <c:v>98.976538085937506</c:v>
                </c:pt>
                <c:pt idx="842">
                  <c:v>98.976489257812503</c:v>
                </c:pt>
                <c:pt idx="843">
                  <c:v>98.976708984374994</c:v>
                </c:pt>
                <c:pt idx="844">
                  <c:v>98.976635742187497</c:v>
                </c:pt>
                <c:pt idx="845">
                  <c:v>98.976245117187503</c:v>
                </c:pt>
                <c:pt idx="846">
                  <c:v>98.976879882812497</c:v>
                </c:pt>
                <c:pt idx="847">
                  <c:v>98.977343750000003</c:v>
                </c:pt>
                <c:pt idx="848">
                  <c:v>98.976367187500003</c:v>
                </c:pt>
                <c:pt idx="849">
                  <c:v>98.977368164062497</c:v>
                </c:pt>
                <c:pt idx="850">
                  <c:v>98.976416015625006</c:v>
                </c:pt>
                <c:pt idx="851">
                  <c:v>98.976293945312506</c:v>
                </c:pt>
                <c:pt idx="852">
                  <c:v>98.9761962890625</c:v>
                </c:pt>
                <c:pt idx="853">
                  <c:v>98.976513671874997</c:v>
                </c:pt>
                <c:pt idx="854">
                  <c:v>98.9771728515625</c:v>
                </c:pt>
                <c:pt idx="855">
                  <c:v>98.976245117187503</c:v>
                </c:pt>
                <c:pt idx="856">
                  <c:v>98.976953124999994</c:v>
                </c:pt>
                <c:pt idx="857">
                  <c:v>98.977221679687503</c:v>
                </c:pt>
                <c:pt idx="858">
                  <c:v>98.977270507812506</c:v>
                </c:pt>
                <c:pt idx="859">
                  <c:v>98.976806640625</c:v>
                </c:pt>
                <c:pt idx="860">
                  <c:v>98.9761962890625</c:v>
                </c:pt>
                <c:pt idx="861">
                  <c:v>98.975903320312497</c:v>
                </c:pt>
                <c:pt idx="862">
                  <c:v>98.975610351562494</c:v>
                </c:pt>
                <c:pt idx="863">
                  <c:v>98.9755859375</c:v>
                </c:pt>
                <c:pt idx="864">
                  <c:v>98.975976562499994</c:v>
                </c:pt>
                <c:pt idx="865">
                  <c:v>98.977270507812506</c:v>
                </c:pt>
                <c:pt idx="866">
                  <c:v>98.976977539062503</c:v>
                </c:pt>
                <c:pt idx="867">
                  <c:v>98.976879882812497</c:v>
                </c:pt>
                <c:pt idx="868">
                  <c:v>98.976342773437494</c:v>
                </c:pt>
                <c:pt idx="869">
                  <c:v>98.976342773437494</c:v>
                </c:pt>
                <c:pt idx="870">
                  <c:v>98.976123046875003</c:v>
                </c:pt>
                <c:pt idx="871">
                  <c:v>98.975366210937494</c:v>
                </c:pt>
                <c:pt idx="872">
                  <c:v>98.975927734375006</c:v>
                </c:pt>
                <c:pt idx="873">
                  <c:v>98.976220703124994</c:v>
                </c:pt>
                <c:pt idx="874">
                  <c:v>98.9765625</c:v>
                </c:pt>
                <c:pt idx="875">
                  <c:v>98.976123046875003</c:v>
                </c:pt>
                <c:pt idx="876">
                  <c:v>98.976806640625</c:v>
                </c:pt>
                <c:pt idx="877">
                  <c:v>98.97705078125</c:v>
                </c:pt>
                <c:pt idx="878">
                  <c:v>98.9775390625</c:v>
                </c:pt>
                <c:pt idx="879">
                  <c:v>98.977783203125</c:v>
                </c:pt>
                <c:pt idx="880">
                  <c:v>98.977685546874994</c:v>
                </c:pt>
                <c:pt idx="881">
                  <c:v>98.976733398437503</c:v>
                </c:pt>
                <c:pt idx="882">
                  <c:v>98.9769287109375</c:v>
                </c:pt>
                <c:pt idx="883">
                  <c:v>98.976538085937506</c:v>
                </c:pt>
                <c:pt idx="884">
                  <c:v>98.9766845703125</c:v>
                </c:pt>
                <c:pt idx="885">
                  <c:v>98.976220703124994</c:v>
                </c:pt>
                <c:pt idx="886">
                  <c:v>98.976611328125003</c:v>
                </c:pt>
                <c:pt idx="887">
                  <c:v>98.976049804687506</c:v>
                </c:pt>
                <c:pt idx="888">
                  <c:v>98.976123046875003</c:v>
                </c:pt>
                <c:pt idx="889">
                  <c:v>98.9766845703125</c:v>
                </c:pt>
                <c:pt idx="890">
                  <c:v>98.976977539062503</c:v>
                </c:pt>
                <c:pt idx="891">
                  <c:v>98.977001953124997</c:v>
                </c:pt>
                <c:pt idx="892">
                  <c:v>98.975683593750006</c:v>
                </c:pt>
                <c:pt idx="893">
                  <c:v>98.975659179687497</c:v>
                </c:pt>
                <c:pt idx="894">
                  <c:v>98.976416015625006</c:v>
                </c:pt>
                <c:pt idx="895">
                  <c:v>98.976416015625006</c:v>
                </c:pt>
                <c:pt idx="896">
                  <c:v>98.975830078125</c:v>
                </c:pt>
                <c:pt idx="897">
                  <c:v>98.975561523437506</c:v>
                </c:pt>
                <c:pt idx="898">
                  <c:v>98.975512695312503</c:v>
                </c:pt>
                <c:pt idx="899">
                  <c:v>98.976000976562503</c:v>
                </c:pt>
                <c:pt idx="900">
                  <c:v>98.975903320312497</c:v>
                </c:pt>
                <c:pt idx="901">
                  <c:v>98.97607421875</c:v>
                </c:pt>
                <c:pt idx="902">
                  <c:v>98.97607421875</c:v>
                </c:pt>
                <c:pt idx="903">
                  <c:v>98.975927734375006</c:v>
                </c:pt>
                <c:pt idx="904">
                  <c:v>98.975903320312497</c:v>
                </c:pt>
                <c:pt idx="905">
                  <c:v>98.976025390624997</c:v>
                </c:pt>
                <c:pt idx="906">
                  <c:v>98.976660156250006</c:v>
                </c:pt>
                <c:pt idx="907">
                  <c:v>98.976635742187497</c:v>
                </c:pt>
                <c:pt idx="908">
                  <c:v>98.976782226562506</c:v>
                </c:pt>
                <c:pt idx="909">
                  <c:v>98.975927734375006</c:v>
                </c:pt>
                <c:pt idx="910">
                  <c:v>98.976489257812503</c:v>
                </c:pt>
                <c:pt idx="911">
                  <c:v>98.975781249999997</c:v>
                </c:pt>
                <c:pt idx="912">
                  <c:v>98.975854492187494</c:v>
                </c:pt>
                <c:pt idx="913">
                  <c:v>98.976000976562503</c:v>
                </c:pt>
                <c:pt idx="914">
                  <c:v>98.976586914062494</c:v>
                </c:pt>
                <c:pt idx="915">
                  <c:v>98.977294921875</c:v>
                </c:pt>
                <c:pt idx="916">
                  <c:v>98.976220703124994</c:v>
                </c:pt>
                <c:pt idx="917">
                  <c:v>98.976391601562497</c:v>
                </c:pt>
                <c:pt idx="918">
                  <c:v>98.976586914062494</c:v>
                </c:pt>
                <c:pt idx="919">
                  <c:v>98.977587890625003</c:v>
                </c:pt>
                <c:pt idx="920">
                  <c:v>98.9764404296875</c:v>
                </c:pt>
                <c:pt idx="921">
                  <c:v>98.9759521484375</c:v>
                </c:pt>
                <c:pt idx="922">
                  <c:v>98.976367187500003</c:v>
                </c:pt>
                <c:pt idx="923">
                  <c:v>98.976611328125003</c:v>
                </c:pt>
                <c:pt idx="924">
                  <c:v>98.9761962890625</c:v>
                </c:pt>
                <c:pt idx="925">
                  <c:v>98.976635742187497</c:v>
                </c:pt>
                <c:pt idx="926">
                  <c:v>98.976586914062494</c:v>
                </c:pt>
                <c:pt idx="927">
                  <c:v>98.976538085937506</c:v>
                </c:pt>
                <c:pt idx="928">
                  <c:v>98.976342773437494</c:v>
                </c:pt>
                <c:pt idx="929">
                  <c:v>98.976367187500003</c:v>
                </c:pt>
                <c:pt idx="930">
                  <c:v>98.976611328125003</c:v>
                </c:pt>
                <c:pt idx="931">
                  <c:v>98.976171875000006</c:v>
                </c:pt>
                <c:pt idx="932">
                  <c:v>98.976293945312506</c:v>
                </c:pt>
                <c:pt idx="933">
                  <c:v>98.976318359375</c:v>
                </c:pt>
                <c:pt idx="934">
                  <c:v>98.977001953124997</c:v>
                </c:pt>
                <c:pt idx="935">
                  <c:v>98.977099609375003</c:v>
                </c:pt>
                <c:pt idx="936">
                  <c:v>98.97802734375</c:v>
                </c:pt>
                <c:pt idx="937">
                  <c:v>98.977954101562503</c:v>
                </c:pt>
                <c:pt idx="938">
                  <c:v>98.976635742187497</c:v>
                </c:pt>
                <c:pt idx="939">
                  <c:v>98.9765625</c:v>
                </c:pt>
                <c:pt idx="940">
                  <c:v>98.976513671874997</c:v>
                </c:pt>
                <c:pt idx="941">
                  <c:v>98.976416015625006</c:v>
                </c:pt>
                <c:pt idx="942">
                  <c:v>98.976171875000006</c:v>
                </c:pt>
                <c:pt idx="943">
                  <c:v>98.9752197265625</c:v>
                </c:pt>
                <c:pt idx="944">
                  <c:v>98.974707031250006</c:v>
                </c:pt>
                <c:pt idx="945">
                  <c:v>98.9744873046875</c:v>
                </c:pt>
                <c:pt idx="946">
                  <c:v>98.975781249999997</c:v>
                </c:pt>
                <c:pt idx="947">
                  <c:v>98.974804687499997</c:v>
                </c:pt>
                <c:pt idx="948">
                  <c:v>98.975390625000003</c:v>
                </c:pt>
                <c:pt idx="949">
                  <c:v>98.976049804687506</c:v>
                </c:pt>
                <c:pt idx="950">
                  <c:v>98.975561523437506</c:v>
                </c:pt>
                <c:pt idx="951">
                  <c:v>98.9752197265625</c:v>
                </c:pt>
                <c:pt idx="952">
                  <c:v>98.975390625000003</c:v>
                </c:pt>
                <c:pt idx="953">
                  <c:v>98.975537109374997</c:v>
                </c:pt>
                <c:pt idx="954">
                  <c:v>98.975854492187494</c:v>
                </c:pt>
                <c:pt idx="955">
                  <c:v>98.975854492187494</c:v>
                </c:pt>
                <c:pt idx="956">
                  <c:v>98.976904296875006</c:v>
                </c:pt>
                <c:pt idx="957">
                  <c:v>98.977319335937494</c:v>
                </c:pt>
                <c:pt idx="958">
                  <c:v>98.976782226562506</c:v>
                </c:pt>
                <c:pt idx="959">
                  <c:v>98.976342773437494</c:v>
                </c:pt>
                <c:pt idx="960">
                  <c:v>98.976611328125003</c:v>
                </c:pt>
                <c:pt idx="961">
                  <c:v>98.976904296875006</c:v>
                </c:pt>
                <c:pt idx="962">
                  <c:v>98.976489257812503</c:v>
                </c:pt>
                <c:pt idx="963">
                  <c:v>98.975512695312503</c:v>
                </c:pt>
                <c:pt idx="964">
                  <c:v>98.975488281249994</c:v>
                </c:pt>
                <c:pt idx="965">
                  <c:v>98.9759521484375</c:v>
                </c:pt>
                <c:pt idx="966">
                  <c:v>98.9757080078125</c:v>
                </c:pt>
                <c:pt idx="967">
                  <c:v>98.975634765625003</c:v>
                </c:pt>
                <c:pt idx="968">
                  <c:v>98.975244140624994</c:v>
                </c:pt>
                <c:pt idx="969">
                  <c:v>98.975634765625003</c:v>
                </c:pt>
                <c:pt idx="970">
                  <c:v>98.975488281249994</c:v>
                </c:pt>
                <c:pt idx="971">
                  <c:v>98.9754638671875</c:v>
                </c:pt>
                <c:pt idx="972">
                  <c:v>98.9757080078125</c:v>
                </c:pt>
                <c:pt idx="973">
                  <c:v>98.9755859375</c:v>
                </c:pt>
                <c:pt idx="974">
                  <c:v>98.975927734375006</c:v>
                </c:pt>
                <c:pt idx="975">
                  <c:v>98.975415039062497</c:v>
                </c:pt>
                <c:pt idx="976">
                  <c:v>98.975488281249994</c:v>
                </c:pt>
                <c:pt idx="977">
                  <c:v>98.976831054687494</c:v>
                </c:pt>
                <c:pt idx="978">
                  <c:v>98.976293945312506</c:v>
                </c:pt>
                <c:pt idx="979">
                  <c:v>98.9755859375</c:v>
                </c:pt>
                <c:pt idx="980">
                  <c:v>98.975878906250003</c:v>
                </c:pt>
                <c:pt idx="981">
                  <c:v>98.9759521484375</c:v>
                </c:pt>
                <c:pt idx="982">
                  <c:v>98.9759521484375</c:v>
                </c:pt>
                <c:pt idx="983">
                  <c:v>98.9755859375</c:v>
                </c:pt>
                <c:pt idx="984">
                  <c:v>98.975268554687503</c:v>
                </c:pt>
                <c:pt idx="985">
                  <c:v>98.975976562499994</c:v>
                </c:pt>
                <c:pt idx="986">
                  <c:v>98.976489257812503</c:v>
                </c:pt>
                <c:pt idx="987">
                  <c:v>98.975756835937503</c:v>
                </c:pt>
                <c:pt idx="988">
                  <c:v>98.976123046875003</c:v>
                </c:pt>
                <c:pt idx="989">
                  <c:v>98.97509765625</c:v>
                </c:pt>
                <c:pt idx="990">
                  <c:v>98.974829101562506</c:v>
                </c:pt>
                <c:pt idx="991">
                  <c:v>98.974853515625</c:v>
                </c:pt>
                <c:pt idx="992">
                  <c:v>98.975366210937494</c:v>
                </c:pt>
                <c:pt idx="993">
                  <c:v>98.9757080078125</c:v>
                </c:pt>
                <c:pt idx="994">
                  <c:v>98.976000976562503</c:v>
                </c:pt>
                <c:pt idx="995">
                  <c:v>98.9757080078125</c:v>
                </c:pt>
                <c:pt idx="996">
                  <c:v>98.976098632812494</c:v>
                </c:pt>
                <c:pt idx="997">
                  <c:v>98.976318359375</c:v>
                </c:pt>
                <c:pt idx="998">
                  <c:v>98.975634765625003</c:v>
                </c:pt>
                <c:pt idx="999">
                  <c:v>98.976245117187503</c:v>
                </c:pt>
                <c:pt idx="1000">
                  <c:v>98.976123046875003</c:v>
                </c:pt>
                <c:pt idx="1001">
                  <c:v>98.976293945312506</c:v>
                </c:pt>
                <c:pt idx="1002">
                  <c:v>98.975976562499994</c:v>
                </c:pt>
                <c:pt idx="1003">
                  <c:v>98.975732421874994</c:v>
                </c:pt>
                <c:pt idx="1004">
                  <c:v>98.975854492187494</c:v>
                </c:pt>
                <c:pt idx="1005">
                  <c:v>98.976489257812503</c:v>
                </c:pt>
                <c:pt idx="1006">
                  <c:v>98.976342773437494</c:v>
                </c:pt>
                <c:pt idx="1007">
                  <c:v>98.9771728515625</c:v>
                </c:pt>
                <c:pt idx="1008">
                  <c:v>98.975903320312497</c:v>
                </c:pt>
                <c:pt idx="1009">
                  <c:v>98.975439453125006</c:v>
                </c:pt>
                <c:pt idx="1010">
                  <c:v>98.975488281249994</c:v>
                </c:pt>
                <c:pt idx="1011">
                  <c:v>98.974633789062494</c:v>
                </c:pt>
                <c:pt idx="1012">
                  <c:v>98.975073242187506</c:v>
                </c:pt>
                <c:pt idx="1013">
                  <c:v>98.975878906250003</c:v>
                </c:pt>
                <c:pt idx="1014">
                  <c:v>98.975830078125</c:v>
                </c:pt>
                <c:pt idx="1015">
                  <c:v>98.975024414062503</c:v>
                </c:pt>
                <c:pt idx="1016">
                  <c:v>98.975024414062503</c:v>
                </c:pt>
                <c:pt idx="1017">
                  <c:v>98.9749755859375</c:v>
                </c:pt>
                <c:pt idx="1018">
                  <c:v>98.975366210937494</c:v>
                </c:pt>
                <c:pt idx="1019">
                  <c:v>98.976025390624997</c:v>
                </c:pt>
                <c:pt idx="1020">
                  <c:v>98.975756835937503</c:v>
                </c:pt>
                <c:pt idx="1021">
                  <c:v>98.976171875000006</c:v>
                </c:pt>
                <c:pt idx="1022">
                  <c:v>98.976293945312506</c:v>
                </c:pt>
                <c:pt idx="1023">
                  <c:v>98.976733398437503</c:v>
                </c:pt>
                <c:pt idx="1024">
                  <c:v>98.9764404296875</c:v>
                </c:pt>
                <c:pt idx="1025">
                  <c:v>98.976049804687506</c:v>
                </c:pt>
                <c:pt idx="1026">
                  <c:v>98.976220703124994</c:v>
                </c:pt>
                <c:pt idx="1027">
                  <c:v>98.976708984374994</c:v>
                </c:pt>
                <c:pt idx="1028">
                  <c:v>98.975683593750006</c:v>
                </c:pt>
                <c:pt idx="1029">
                  <c:v>98.975317382812506</c:v>
                </c:pt>
                <c:pt idx="1030">
                  <c:v>98.975878906250003</c:v>
                </c:pt>
                <c:pt idx="1031">
                  <c:v>98.976049804687506</c:v>
                </c:pt>
                <c:pt idx="1032">
                  <c:v>98.976831054687494</c:v>
                </c:pt>
                <c:pt idx="1033">
                  <c:v>98.976611328125003</c:v>
                </c:pt>
                <c:pt idx="1034">
                  <c:v>98.976147460937497</c:v>
                </c:pt>
                <c:pt idx="1035">
                  <c:v>98.976123046875003</c:v>
                </c:pt>
                <c:pt idx="1036">
                  <c:v>98.976025390624997</c:v>
                </c:pt>
                <c:pt idx="1037">
                  <c:v>98.975537109374997</c:v>
                </c:pt>
                <c:pt idx="1038">
                  <c:v>98.974609375</c:v>
                </c:pt>
                <c:pt idx="1039">
                  <c:v>98.974829101562506</c:v>
                </c:pt>
                <c:pt idx="1040">
                  <c:v>98.974951171875006</c:v>
                </c:pt>
                <c:pt idx="1041">
                  <c:v>98.974853515625</c:v>
                </c:pt>
                <c:pt idx="1042">
                  <c:v>98.975195312500006</c:v>
                </c:pt>
                <c:pt idx="1043">
                  <c:v>98.975170898437497</c:v>
                </c:pt>
                <c:pt idx="1044">
                  <c:v>98.975561523437506</c:v>
                </c:pt>
                <c:pt idx="1045">
                  <c:v>98.975659179687497</c:v>
                </c:pt>
                <c:pt idx="1046">
                  <c:v>98.9744873046875</c:v>
                </c:pt>
                <c:pt idx="1047">
                  <c:v>98.974462890625006</c:v>
                </c:pt>
                <c:pt idx="1048">
                  <c:v>98.9755859375</c:v>
                </c:pt>
                <c:pt idx="1049">
                  <c:v>98.975683593750006</c:v>
                </c:pt>
                <c:pt idx="1050">
                  <c:v>98.9757080078125</c:v>
                </c:pt>
                <c:pt idx="1051">
                  <c:v>98.9752197265625</c:v>
                </c:pt>
                <c:pt idx="1052">
                  <c:v>98.975512695312503</c:v>
                </c:pt>
                <c:pt idx="1053">
                  <c:v>98.975341796875</c:v>
                </c:pt>
              </c:numCache>
            </c:numRef>
          </c:yVal>
          <c:smooth val="0"/>
          <c:extLst>
            <c:ext xmlns:c16="http://schemas.microsoft.com/office/drawing/2014/chart" uri="{C3380CC4-5D6E-409C-BE32-E72D297353CC}">
              <c16:uniqueId val="{00000000-97EF-4A52-B862-E460261BF63E}"/>
            </c:ext>
          </c:extLst>
        </c:ser>
        <c:dLbls>
          <c:showLegendKey val="0"/>
          <c:showVal val="0"/>
          <c:showCatName val="0"/>
          <c:showSerName val="0"/>
          <c:showPercent val="0"/>
          <c:showBubbleSize val="0"/>
        </c:dLbls>
        <c:axId val="464627192"/>
        <c:axId val="464627848"/>
      </c:scatterChart>
      <c:valAx>
        <c:axId val="464627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4627848"/>
        <c:crosses val="autoZero"/>
        <c:crossBetween val="midCat"/>
      </c:valAx>
      <c:valAx>
        <c:axId val="4646278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Pressure</a:t>
                </a:r>
                <a:r>
                  <a:rPr lang="en-US" sz="2400" baseline="0"/>
                  <a:t> (kPa)</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4627192"/>
        <c:crosses val="autoZero"/>
        <c:crossBetween val="midCat"/>
        <c:majorUnit val="4.000000000000001E-3"/>
        <c:minorUnit val="4.0000000000000013E-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Pressure (kPa)</c:v>
                </c:pt>
              </c:strCache>
            </c:strRef>
          </c:tx>
          <c:spPr>
            <a:ln w="19050">
              <a:noFill/>
            </a:ln>
          </c:spPr>
          <c:marker>
            <c:symbol val="circle"/>
            <c:size val="5"/>
            <c:spPr>
              <a:solidFill>
                <a:schemeClr val="accent2"/>
              </a:solidFill>
              <a:ln w="9525">
                <a:solidFill>
                  <a:schemeClr val="accent2"/>
                </a:solidFill>
              </a:ln>
              <a:effectLst/>
            </c:spPr>
          </c:marker>
          <c:xVal>
            <c:numRef>
              <c:f>'Raw Data'!$A$2:$A$1141</c:f>
              <c:numCache>
                <c:formatCode>General</c:formatCode>
                <c:ptCount val="1140"/>
                <c:pt idx="0">
                  <c:v>0</c:v>
                </c:pt>
                <c:pt idx="1">
                  <c:v>0.04</c:v>
                </c:pt>
                <c:pt idx="2">
                  <c:v>0.08</c:v>
                </c:pt>
                <c:pt idx="3">
                  <c:v>0.12000000000000001</c:v>
                </c:pt>
                <c:pt idx="4">
                  <c:v>0.16</c:v>
                </c:pt>
                <c:pt idx="5">
                  <c:v>0.2</c:v>
                </c:pt>
                <c:pt idx="6">
                  <c:v>0.24000000000000002</c:v>
                </c:pt>
                <c:pt idx="7">
                  <c:v>0.28000000000000003</c:v>
                </c:pt>
                <c:pt idx="8">
                  <c:v>0.32</c:v>
                </c:pt>
                <c:pt idx="9">
                  <c:v>0.36000000000000004</c:v>
                </c:pt>
                <c:pt idx="10">
                  <c:v>0.4</c:v>
                </c:pt>
                <c:pt idx="11">
                  <c:v>0.44</c:v>
                </c:pt>
                <c:pt idx="12">
                  <c:v>0.48000000000000004</c:v>
                </c:pt>
                <c:pt idx="13">
                  <c:v>0.52</c:v>
                </c:pt>
                <c:pt idx="14">
                  <c:v>0.56000000000000005</c:v>
                </c:pt>
                <c:pt idx="15">
                  <c:v>0.60000000000000009</c:v>
                </c:pt>
                <c:pt idx="16">
                  <c:v>0.64</c:v>
                </c:pt>
                <c:pt idx="17">
                  <c:v>0.68</c:v>
                </c:pt>
                <c:pt idx="18">
                  <c:v>0.72000000000000008</c:v>
                </c:pt>
                <c:pt idx="19">
                  <c:v>0.76</c:v>
                </c:pt>
                <c:pt idx="20">
                  <c:v>0.8</c:v>
                </c:pt>
                <c:pt idx="21">
                  <c:v>0.84000000000000008</c:v>
                </c:pt>
                <c:pt idx="22">
                  <c:v>0.88</c:v>
                </c:pt>
                <c:pt idx="23">
                  <c:v>0.92</c:v>
                </c:pt>
                <c:pt idx="24">
                  <c:v>0.96000000000000008</c:v>
                </c:pt>
                <c:pt idx="25">
                  <c:v>1</c:v>
                </c:pt>
                <c:pt idx="26">
                  <c:v>1.04</c:v>
                </c:pt>
                <c:pt idx="27">
                  <c:v>1.08</c:v>
                </c:pt>
                <c:pt idx="28">
                  <c:v>1.1200000000000001</c:v>
                </c:pt>
                <c:pt idx="29">
                  <c:v>1.1600000000000001</c:v>
                </c:pt>
                <c:pt idx="30">
                  <c:v>1.2000000000000002</c:v>
                </c:pt>
                <c:pt idx="31">
                  <c:v>1.24</c:v>
                </c:pt>
                <c:pt idx="32">
                  <c:v>1.28</c:v>
                </c:pt>
                <c:pt idx="33">
                  <c:v>1.32</c:v>
                </c:pt>
                <c:pt idx="34">
                  <c:v>1.36</c:v>
                </c:pt>
                <c:pt idx="35">
                  <c:v>1.4000000000000001</c:v>
                </c:pt>
                <c:pt idx="36">
                  <c:v>1.4400000000000002</c:v>
                </c:pt>
                <c:pt idx="37">
                  <c:v>1.48</c:v>
                </c:pt>
                <c:pt idx="38">
                  <c:v>1.52</c:v>
                </c:pt>
                <c:pt idx="39">
                  <c:v>1.56</c:v>
                </c:pt>
                <c:pt idx="40">
                  <c:v>1.6</c:v>
                </c:pt>
                <c:pt idx="41">
                  <c:v>1.6400000000000001</c:v>
                </c:pt>
                <c:pt idx="42">
                  <c:v>1.6800000000000002</c:v>
                </c:pt>
                <c:pt idx="43">
                  <c:v>1.7200000000000002</c:v>
                </c:pt>
                <c:pt idx="44">
                  <c:v>1.76</c:v>
                </c:pt>
                <c:pt idx="45">
                  <c:v>1.8</c:v>
                </c:pt>
                <c:pt idx="46">
                  <c:v>1.84</c:v>
                </c:pt>
                <c:pt idx="47">
                  <c:v>1.8800000000000001</c:v>
                </c:pt>
                <c:pt idx="48">
                  <c:v>1.9200000000000002</c:v>
                </c:pt>
                <c:pt idx="49">
                  <c:v>1.9600000000000002</c:v>
                </c:pt>
                <c:pt idx="50">
                  <c:v>2</c:v>
                </c:pt>
                <c:pt idx="51">
                  <c:v>2.04</c:v>
                </c:pt>
                <c:pt idx="52">
                  <c:v>2.08</c:v>
                </c:pt>
                <c:pt idx="53">
                  <c:v>2.12</c:v>
                </c:pt>
                <c:pt idx="54">
                  <c:v>2.16</c:v>
                </c:pt>
                <c:pt idx="55">
                  <c:v>2.2000000000000002</c:v>
                </c:pt>
                <c:pt idx="56">
                  <c:v>2.2400000000000002</c:v>
                </c:pt>
                <c:pt idx="57">
                  <c:v>2.2800000000000002</c:v>
                </c:pt>
                <c:pt idx="58">
                  <c:v>2.3200000000000003</c:v>
                </c:pt>
                <c:pt idx="59">
                  <c:v>2.3600000000000003</c:v>
                </c:pt>
                <c:pt idx="60">
                  <c:v>2.4000000000000004</c:v>
                </c:pt>
                <c:pt idx="61">
                  <c:v>2.44</c:v>
                </c:pt>
                <c:pt idx="62">
                  <c:v>2.48</c:v>
                </c:pt>
                <c:pt idx="63">
                  <c:v>2.52</c:v>
                </c:pt>
                <c:pt idx="64">
                  <c:v>2.56</c:v>
                </c:pt>
                <c:pt idx="65">
                  <c:v>2.6</c:v>
                </c:pt>
                <c:pt idx="66">
                  <c:v>2.64</c:v>
                </c:pt>
                <c:pt idx="67">
                  <c:v>2.68</c:v>
                </c:pt>
                <c:pt idx="68">
                  <c:v>2.72</c:v>
                </c:pt>
                <c:pt idx="69">
                  <c:v>2.7600000000000002</c:v>
                </c:pt>
                <c:pt idx="70">
                  <c:v>2.8000000000000003</c:v>
                </c:pt>
                <c:pt idx="71">
                  <c:v>2.8400000000000003</c:v>
                </c:pt>
                <c:pt idx="72">
                  <c:v>2.8800000000000003</c:v>
                </c:pt>
                <c:pt idx="73">
                  <c:v>2.9200000000000004</c:v>
                </c:pt>
                <c:pt idx="74">
                  <c:v>2.96</c:v>
                </c:pt>
                <c:pt idx="75">
                  <c:v>3</c:v>
                </c:pt>
                <c:pt idx="76">
                  <c:v>3.04</c:v>
                </c:pt>
                <c:pt idx="77">
                  <c:v>3.08</c:v>
                </c:pt>
                <c:pt idx="78">
                  <c:v>3.12</c:v>
                </c:pt>
                <c:pt idx="79">
                  <c:v>3.16</c:v>
                </c:pt>
                <c:pt idx="80">
                  <c:v>3.2</c:v>
                </c:pt>
                <c:pt idx="81">
                  <c:v>3.24</c:v>
                </c:pt>
                <c:pt idx="82">
                  <c:v>3.2800000000000002</c:v>
                </c:pt>
                <c:pt idx="83">
                  <c:v>3.3200000000000003</c:v>
                </c:pt>
                <c:pt idx="84">
                  <c:v>3.3600000000000003</c:v>
                </c:pt>
                <c:pt idx="85">
                  <c:v>3.4000000000000004</c:v>
                </c:pt>
                <c:pt idx="86">
                  <c:v>3.4400000000000004</c:v>
                </c:pt>
                <c:pt idx="87">
                  <c:v>3.4800000000000004</c:v>
                </c:pt>
                <c:pt idx="88">
                  <c:v>3.52</c:v>
                </c:pt>
                <c:pt idx="89">
                  <c:v>3.56</c:v>
                </c:pt>
                <c:pt idx="90">
                  <c:v>3.6</c:v>
                </c:pt>
                <c:pt idx="91">
                  <c:v>3.64</c:v>
                </c:pt>
                <c:pt idx="92">
                  <c:v>3.68</c:v>
                </c:pt>
                <c:pt idx="93">
                  <c:v>3.72</c:v>
                </c:pt>
                <c:pt idx="94">
                  <c:v>3.7600000000000002</c:v>
                </c:pt>
                <c:pt idx="95">
                  <c:v>3.8000000000000003</c:v>
                </c:pt>
                <c:pt idx="96">
                  <c:v>3.8400000000000003</c:v>
                </c:pt>
                <c:pt idx="97">
                  <c:v>3.8800000000000003</c:v>
                </c:pt>
                <c:pt idx="98">
                  <c:v>3.9200000000000004</c:v>
                </c:pt>
                <c:pt idx="99">
                  <c:v>3.9600000000000004</c:v>
                </c:pt>
                <c:pt idx="100">
                  <c:v>4</c:v>
                </c:pt>
                <c:pt idx="101">
                  <c:v>4.04</c:v>
                </c:pt>
                <c:pt idx="102">
                  <c:v>4.08</c:v>
                </c:pt>
                <c:pt idx="103">
                  <c:v>4.12</c:v>
                </c:pt>
                <c:pt idx="104">
                  <c:v>4.16</c:v>
                </c:pt>
                <c:pt idx="105">
                  <c:v>4.2</c:v>
                </c:pt>
                <c:pt idx="106">
                  <c:v>4.24</c:v>
                </c:pt>
                <c:pt idx="107">
                  <c:v>4.28</c:v>
                </c:pt>
                <c:pt idx="108">
                  <c:v>4.32</c:v>
                </c:pt>
                <c:pt idx="109">
                  <c:v>4.3600000000000003</c:v>
                </c:pt>
                <c:pt idx="110">
                  <c:v>4.4000000000000004</c:v>
                </c:pt>
                <c:pt idx="111">
                  <c:v>4.4400000000000004</c:v>
                </c:pt>
                <c:pt idx="112">
                  <c:v>4.4800000000000004</c:v>
                </c:pt>
                <c:pt idx="113">
                  <c:v>4.5200000000000005</c:v>
                </c:pt>
                <c:pt idx="114">
                  <c:v>4.5600000000000005</c:v>
                </c:pt>
                <c:pt idx="115">
                  <c:v>4.6000000000000005</c:v>
                </c:pt>
                <c:pt idx="116">
                  <c:v>4.6400000000000006</c:v>
                </c:pt>
                <c:pt idx="117">
                  <c:v>4.6800000000000006</c:v>
                </c:pt>
                <c:pt idx="118">
                  <c:v>4.7200000000000006</c:v>
                </c:pt>
                <c:pt idx="119">
                  <c:v>4.7600000000000007</c:v>
                </c:pt>
                <c:pt idx="120">
                  <c:v>4.8000000000000007</c:v>
                </c:pt>
                <c:pt idx="121">
                  <c:v>4.84</c:v>
                </c:pt>
                <c:pt idx="122">
                  <c:v>4.88</c:v>
                </c:pt>
                <c:pt idx="123">
                  <c:v>4.92</c:v>
                </c:pt>
                <c:pt idx="124">
                  <c:v>4.96</c:v>
                </c:pt>
                <c:pt idx="125">
                  <c:v>5</c:v>
                </c:pt>
                <c:pt idx="126">
                  <c:v>5.04</c:v>
                </c:pt>
                <c:pt idx="127">
                  <c:v>5.08</c:v>
                </c:pt>
                <c:pt idx="128">
                  <c:v>5.12</c:v>
                </c:pt>
                <c:pt idx="129">
                  <c:v>5.16</c:v>
                </c:pt>
                <c:pt idx="130">
                  <c:v>5.2</c:v>
                </c:pt>
                <c:pt idx="131">
                  <c:v>5.24</c:v>
                </c:pt>
                <c:pt idx="132">
                  <c:v>5.28</c:v>
                </c:pt>
                <c:pt idx="133">
                  <c:v>5.32</c:v>
                </c:pt>
                <c:pt idx="134">
                  <c:v>5.36</c:v>
                </c:pt>
                <c:pt idx="135">
                  <c:v>5.4</c:v>
                </c:pt>
                <c:pt idx="136">
                  <c:v>5.44</c:v>
                </c:pt>
                <c:pt idx="137">
                  <c:v>5.48</c:v>
                </c:pt>
                <c:pt idx="138">
                  <c:v>5.5200000000000005</c:v>
                </c:pt>
                <c:pt idx="139">
                  <c:v>5.5600000000000005</c:v>
                </c:pt>
                <c:pt idx="140">
                  <c:v>5.6000000000000005</c:v>
                </c:pt>
                <c:pt idx="141">
                  <c:v>5.6400000000000006</c:v>
                </c:pt>
                <c:pt idx="142">
                  <c:v>5.6800000000000006</c:v>
                </c:pt>
                <c:pt idx="143">
                  <c:v>5.7200000000000006</c:v>
                </c:pt>
                <c:pt idx="144">
                  <c:v>5.7600000000000007</c:v>
                </c:pt>
                <c:pt idx="145">
                  <c:v>5.8000000000000007</c:v>
                </c:pt>
                <c:pt idx="146">
                  <c:v>5.8400000000000007</c:v>
                </c:pt>
                <c:pt idx="147">
                  <c:v>5.8800000000000008</c:v>
                </c:pt>
                <c:pt idx="148">
                  <c:v>5.92</c:v>
                </c:pt>
                <c:pt idx="149">
                  <c:v>5.96</c:v>
                </c:pt>
                <c:pt idx="150">
                  <c:v>6</c:v>
                </c:pt>
                <c:pt idx="151">
                  <c:v>6.04</c:v>
                </c:pt>
                <c:pt idx="152">
                  <c:v>6.08</c:v>
                </c:pt>
                <c:pt idx="153">
                  <c:v>6.12</c:v>
                </c:pt>
                <c:pt idx="154">
                  <c:v>6.16</c:v>
                </c:pt>
                <c:pt idx="155">
                  <c:v>6.2</c:v>
                </c:pt>
                <c:pt idx="156">
                  <c:v>6.24</c:v>
                </c:pt>
                <c:pt idx="157">
                  <c:v>6.28</c:v>
                </c:pt>
                <c:pt idx="158">
                  <c:v>6.32</c:v>
                </c:pt>
                <c:pt idx="159">
                  <c:v>6.36</c:v>
                </c:pt>
                <c:pt idx="160">
                  <c:v>6.4</c:v>
                </c:pt>
                <c:pt idx="161">
                  <c:v>6.44</c:v>
                </c:pt>
                <c:pt idx="162">
                  <c:v>6.48</c:v>
                </c:pt>
                <c:pt idx="163">
                  <c:v>6.5200000000000005</c:v>
                </c:pt>
                <c:pt idx="164">
                  <c:v>6.5600000000000005</c:v>
                </c:pt>
                <c:pt idx="165">
                  <c:v>6.6000000000000005</c:v>
                </c:pt>
                <c:pt idx="166">
                  <c:v>6.6400000000000006</c:v>
                </c:pt>
                <c:pt idx="167">
                  <c:v>6.6800000000000006</c:v>
                </c:pt>
                <c:pt idx="168">
                  <c:v>6.7200000000000006</c:v>
                </c:pt>
                <c:pt idx="169">
                  <c:v>6.7600000000000007</c:v>
                </c:pt>
                <c:pt idx="170">
                  <c:v>6.8000000000000007</c:v>
                </c:pt>
                <c:pt idx="171">
                  <c:v>6.8400000000000007</c:v>
                </c:pt>
                <c:pt idx="172">
                  <c:v>6.8800000000000008</c:v>
                </c:pt>
                <c:pt idx="173">
                  <c:v>6.9200000000000008</c:v>
                </c:pt>
                <c:pt idx="174">
                  <c:v>6.9600000000000009</c:v>
                </c:pt>
                <c:pt idx="175">
                  <c:v>7</c:v>
                </c:pt>
                <c:pt idx="176">
                  <c:v>7.04</c:v>
                </c:pt>
                <c:pt idx="177">
                  <c:v>7.08</c:v>
                </c:pt>
                <c:pt idx="178">
                  <c:v>7.12</c:v>
                </c:pt>
                <c:pt idx="179">
                  <c:v>7.16</c:v>
                </c:pt>
                <c:pt idx="180">
                  <c:v>7.2</c:v>
                </c:pt>
                <c:pt idx="181">
                  <c:v>7.24</c:v>
                </c:pt>
                <c:pt idx="182">
                  <c:v>7.28</c:v>
                </c:pt>
                <c:pt idx="183">
                  <c:v>7.32</c:v>
                </c:pt>
                <c:pt idx="184">
                  <c:v>7.36</c:v>
                </c:pt>
                <c:pt idx="185">
                  <c:v>7.4</c:v>
                </c:pt>
                <c:pt idx="186">
                  <c:v>7.44</c:v>
                </c:pt>
                <c:pt idx="187">
                  <c:v>7.48</c:v>
                </c:pt>
                <c:pt idx="188">
                  <c:v>7.5200000000000005</c:v>
                </c:pt>
                <c:pt idx="189">
                  <c:v>7.5600000000000005</c:v>
                </c:pt>
                <c:pt idx="190">
                  <c:v>7.6000000000000005</c:v>
                </c:pt>
                <c:pt idx="191">
                  <c:v>7.6400000000000006</c:v>
                </c:pt>
                <c:pt idx="192">
                  <c:v>7.6800000000000006</c:v>
                </c:pt>
                <c:pt idx="193">
                  <c:v>7.7200000000000006</c:v>
                </c:pt>
                <c:pt idx="194">
                  <c:v>7.7600000000000007</c:v>
                </c:pt>
                <c:pt idx="195">
                  <c:v>7.8000000000000007</c:v>
                </c:pt>
                <c:pt idx="196">
                  <c:v>7.8400000000000007</c:v>
                </c:pt>
                <c:pt idx="197">
                  <c:v>7.8800000000000008</c:v>
                </c:pt>
                <c:pt idx="198">
                  <c:v>7.9200000000000008</c:v>
                </c:pt>
                <c:pt idx="199">
                  <c:v>7.9600000000000009</c:v>
                </c:pt>
                <c:pt idx="200">
                  <c:v>8</c:v>
                </c:pt>
                <c:pt idx="201">
                  <c:v>8.0400000000000009</c:v>
                </c:pt>
                <c:pt idx="202">
                  <c:v>8.08</c:v>
                </c:pt>
                <c:pt idx="203">
                  <c:v>8.120000000000001</c:v>
                </c:pt>
                <c:pt idx="204">
                  <c:v>8.16</c:v>
                </c:pt>
                <c:pt idx="205">
                  <c:v>8.2000000000000011</c:v>
                </c:pt>
                <c:pt idx="206">
                  <c:v>8.24</c:v>
                </c:pt>
                <c:pt idx="207">
                  <c:v>8.2800000000000011</c:v>
                </c:pt>
                <c:pt idx="208">
                  <c:v>8.32</c:v>
                </c:pt>
                <c:pt idx="209">
                  <c:v>8.3600000000000012</c:v>
                </c:pt>
                <c:pt idx="210">
                  <c:v>8.4</c:v>
                </c:pt>
                <c:pt idx="211">
                  <c:v>8.4400000000000013</c:v>
                </c:pt>
                <c:pt idx="212">
                  <c:v>8.48</c:v>
                </c:pt>
                <c:pt idx="213">
                  <c:v>8.5200000000000014</c:v>
                </c:pt>
                <c:pt idx="214">
                  <c:v>8.56</c:v>
                </c:pt>
                <c:pt idx="215">
                  <c:v>8.6000000000000014</c:v>
                </c:pt>
                <c:pt idx="216">
                  <c:v>8.64</c:v>
                </c:pt>
                <c:pt idx="217">
                  <c:v>8.68</c:v>
                </c:pt>
                <c:pt idx="218">
                  <c:v>8.7200000000000006</c:v>
                </c:pt>
                <c:pt idx="219">
                  <c:v>8.76</c:v>
                </c:pt>
                <c:pt idx="220">
                  <c:v>8.8000000000000007</c:v>
                </c:pt>
                <c:pt idx="221">
                  <c:v>8.84</c:v>
                </c:pt>
                <c:pt idx="222">
                  <c:v>8.8800000000000008</c:v>
                </c:pt>
                <c:pt idx="223">
                  <c:v>8.92</c:v>
                </c:pt>
                <c:pt idx="224">
                  <c:v>8.9600000000000009</c:v>
                </c:pt>
                <c:pt idx="225">
                  <c:v>9</c:v>
                </c:pt>
                <c:pt idx="226">
                  <c:v>9.0400000000000009</c:v>
                </c:pt>
                <c:pt idx="227">
                  <c:v>9.08</c:v>
                </c:pt>
                <c:pt idx="228">
                  <c:v>9.120000000000001</c:v>
                </c:pt>
                <c:pt idx="229">
                  <c:v>9.16</c:v>
                </c:pt>
                <c:pt idx="230">
                  <c:v>9.2000000000000011</c:v>
                </c:pt>
                <c:pt idx="231">
                  <c:v>9.24</c:v>
                </c:pt>
                <c:pt idx="232">
                  <c:v>9.2800000000000011</c:v>
                </c:pt>
                <c:pt idx="233">
                  <c:v>9.32</c:v>
                </c:pt>
                <c:pt idx="234">
                  <c:v>9.3600000000000012</c:v>
                </c:pt>
                <c:pt idx="235">
                  <c:v>9.4</c:v>
                </c:pt>
                <c:pt idx="236">
                  <c:v>9.4400000000000013</c:v>
                </c:pt>
                <c:pt idx="237">
                  <c:v>9.48</c:v>
                </c:pt>
                <c:pt idx="238">
                  <c:v>9.5200000000000014</c:v>
                </c:pt>
                <c:pt idx="239">
                  <c:v>9.56</c:v>
                </c:pt>
                <c:pt idx="240">
                  <c:v>9.6000000000000014</c:v>
                </c:pt>
                <c:pt idx="241">
                  <c:v>9.64</c:v>
                </c:pt>
                <c:pt idx="242">
                  <c:v>9.68</c:v>
                </c:pt>
                <c:pt idx="243">
                  <c:v>9.7200000000000006</c:v>
                </c:pt>
                <c:pt idx="244">
                  <c:v>9.76</c:v>
                </c:pt>
                <c:pt idx="245">
                  <c:v>9.8000000000000007</c:v>
                </c:pt>
                <c:pt idx="246">
                  <c:v>9.84</c:v>
                </c:pt>
                <c:pt idx="247">
                  <c:v>9.8800000000000008</c:v>
                </c:pt>
                <c:pt idx="248">
                  <c:v>9.92</c:v>
                </c:pt>
                <c:pt idx="249">
                  <c:v>9.9600000000000009</c:v>
                </c:pt>
                <c:pt idx="250">
                  <c:v>10</c:v>
                </c:pt>
                <c:pt idx="251">
                  <c:v>10.040000000000001</c:v>
                </c:pt>
                <c:pt idx="252">
                  <c:v>10.08</c:v>
                </c:pt>
                <c:pt idx="253">
                  <c:v>10.120000000000001</c:v>
                </c:pt>
                <c:pt idx="254">
                  <c:v>10.16</c:v>
                </c:pt>
                <c:pt idx="255">
                  <c:v>10.200000000000001</c:v>
                </c:pt>
                <c:pt idx="256">
                  <c:v>10.24</c:v>
                </c:pt>
                <c:pt idx="257">
                  <c:v>10.280000000000001</c:v>
                </c:pt>
                <c:pt idx="258">
                  <c:v>10.32</c:v>
                </c:pt>
                <c:pt idx="259">
                  <c:v>10.360000000000001</c:v>
                </c:pt>
                <c:pt idx="260">
                  <c:v>10.4</c:v>
                </c:pt>
                <c:pt idx="261">
                  <c:v>10.440000000000001</c:v>
                </c:pt>
                <c:pt idx="262">
                  <c:v>10.48</c:v>
                </c:pt>
                <c:pt idx="263">
                  <c:v>10.520000000000001</c:v>
                </c:pt>
                <c:pt idx="264">
                  <c:v>10.56</c:v>
                </c:pt>
                <c:pt idx="265">
                  <c:v>10.600000000000001</c:v>
                </c:pt>
                <c:pt idx="266">
                  <c:v>10.64</c:v>
                </c:pt>
                <c:pt idx="267">
                  <c:v>10.680000000000001</c:v>
                </c:pt>
                <c:pt idx="268">
                  <c:v>10.72</c:v>
                </c:pt>
                <c:pt idx="269">
                  <c:v>10.76</c:v>
                </c:pt>
                <c:pt idx="270">
                  <c:v>10.8</c:v>
                </c:pt>
                <c:pt idx="271">
                  <c:v>10.84</c:v>
                </c:pt>
                <c:pt idx="272">
                  <c:v>10.88</c:v>
                </c:pt>
                <c:pt idx="273">
                  <c:v>10.92</c:v>
                </c:pt>
                <c:pt idx="274">
                  <c:v>10.96</c:v>
                </c:pt>
                <c:pt idx="275">
                  <c:v>11</c:v>
                </c:pt>
                <c:pt idx="276">
                  <c:v>11.040000000000001</c:v>
                </c:pt>
                <c:pt idx="277">
                  <c:v>11.08</c:v>
                </c:pt>
                <c:pt idx="278">
                  <c:v>11.120000000000001</c:v>
                </c:pt>
                <c:pt idx="279">
                  <c:v>11.16</c:v>
                </c:pt>
                <c:pt idx="280">
                  <c:v>11.200000000000001</c:v>
                </c:pt>
                <c:pt idx="281">
                  <c:v>11.24</c:v>
                </c:pt>
                <c:pt idx="282">
                  <c:v>11.280000000000001</c:v>
                </c:pt>
                <c:pt idx="283">
                  <c:v>11.32</c:v>
                </c:pt>
                <c:pt idx="284">
                  <c:v>11.360000000000001</c:v>
                </c:pt>
                <c:pt idx="285">
                  <c:v>11.4</c:v>
                </c:pt>
                <c:pt idx="286">
                  <c:v>11.440000000000001</c:v>
                </c:pt>
                <c:pt idx="287">
                  <c:v>11.48</c:v>
                </c:pt>
                <c:pt idx="288">
                  <c:v>11.520000000000001</c:v>
                </c:pt>
                <c:pt idx="289">
                  <c:v>11.56</c:v>
                </c:pt>
                <c:pt idx="290">
                  <c:v>11.600000000000001</c:v>
                </c:pt>
                <c:pt idx="291">
                  <c:v>11.64</c:v>
                </c:pt>
                <c:pt idx="292">
                  <c:v>11.680000000000001</c:v>
                </c:pt>
                <c:pt idx="293">
                  <c:v>11.72</c:v>
                </c:pt>
                <c:pt idx="294">
                  <c:v>11.760000000000002</c:v>
                </c:pt>
                <c:pt idx="295">
                  <c:v>11.8</c:v>
                </c:pt>
                <c:pt idx="296">
                  <c:v>11.84</c:v>
                </c:pt>
                <c:pt idx="297">
                  <c:v>11.88</c:v>
                </c:pt>
                <c:pt idx="298">
                  <c:v>11.92</c:v>
                </c:pt>
                <c:pt idx="299">
                  <c:v>11.96</c:v>
                </c:pt>
                <c:pt idx="300">
                  <c:v>12</c:v>
                </c:pt>
                <c:pt idx="301">
                  <c:v>12.040000000000001</c:v>
                </c:pt>
                <c:pt idx="302">
                  <c:v>12.08</c:v>
                </c:pt>
                <c:pt idx="303">
                  <c:v>12.120000000000001</c:v>
                </c:pt>
                <c:pt idx="304">
                  <c:v>12.16</c:v>
                </c:pt>
                <c:pt idx="305">
                  <c:v>12.200000000000001</c:v>
                </c:pt>
                <c:pt idx="306">
                  <c:v>12.24</c:v>
                </c:pt>
                <c:pt idx="307">
                  <c:v>12.280000000000001</c:v>
                </c:pt>
                <c:pt idx="308">
                  <c:v>12.32</c:v>
                </c:pt>
                <c:pt idx="309">
                  <c:v>12.360000000000001</c:v>
                </c:pt>
                <c:pt idx="310">
                  <c:v>12.4</c:v>
                </c:pt>
                <c:pt idx="311">
                  <c:v>12.440000000000001</c:v>
                </c:pt>
                <c:pt idx="312">
                  <c:v>12.48</c:v>
                </c:pt>
                <c:pt idx="313">
                  <c:v>12.520000000000001</c:v>
                </c:pt>
                <c:pt idx="314">
                  <c:v>12.56</c:v>
                </c:pt>
                <c:pt idx="315">
                  <c:v>12.600000000000001</c:v>
                </c:pt>
                <c:pt idx="316">
                  <c:v>12.64</c:v>
                </c:pt>
                <c:pt idx="317">
                  <c:v>12.680000000000001</c:v>
                </c:pt>
                <c:pt idx="318">
                  <c:v>12.72</c:v>
                </c:pt>
                <c:pt idx="319">
                  <c:v>12.760000000000002</c:v>
                </c:pt>
                <c:pt idx="320">
                  <c:v>12.8</c:v>
                </c:pt>
                <c:pt idx="321">
                  <c:v>12.840000000000002</c:v>
                </c:pt>
                <c:pt idx="322">
                  <c:v>12.88</c:v>
                </c:pt>
                <c:pt idx="323">
                  <c:v>12.92</c:v>
                </c:pt>
                <c:pt idx="324">
                  <c:v>12.96</c:v>
                </c:pt>
                <c:pt idx="325">
                  <c:v>13</c:v>
                </c:pt>
                <c:pt idx="326">
                  <c:v>13.040000000000001</c:v>
                </c:pt>
                <c:pt idx="327">
                  <c:v>13.08</c:v>
                </c:pt>
                <c:pt idx="328">
                  <c:v>13.120000000000001</c:v>
                </c:pt>
                <c:pt idx="329">
                  <c:v>13.16</c:v>
                </c:pt>
                <c:pt idx="330">
                  <c:v>13.200000000000001</c:v>
                </c:pt>
                <c:pt idx="331">
                  <c:v>13.24</c:v>
                </c:pt>
                <c:pt idx="332">
                  <c:v>13.280000000000001</c:v>
                </c:pt>
                <c:pt idx="333">
                  <c:v>13.32</c:v>
                </c:pt>
                <c:pt idx="334">
                  <c:v>13.360000000000001</c:v>
                </c:pt>
                <c:pt idx="335">
                  <c:v>13.4</c:v>
                </c:pt>
                <c:pt idx="336">
                  <c:v>13.440000000000001</c:v>
                </c:pt>
                <c:pt idx="337">
                  <c:v>13.48</c:v>
                </c:pt>
                <c:pt idx="338">
                  <c:v>13.520000000000001</c:v>
                </c:pt>
                <c:pt idx="339">
                  <c:v>13.56</c:v>
                </c:pt>
                <c:pt idx="340">
                  <c:v>13.600000000000001</c:v>
                </c:pt>
                <c:pt idx="341">
                  <c:v>13.64</c:v>
                </c:pt>
                <c:pt idx="342">
                  <c:v>13.680000000000001</c:v>
                </c:pt>
                <c:pt idx="343">
                  <c:v>13.72</c:v>
                </c:pt>
                <c:pt idx="344">
                  <c:v>13.760000000000002</c:v>
                </c:pt>
                <c:pt idx="345">
                  <c:v>13.8</c:v>
                </c:pt>
                <c:pt idx="346">
                  <c:v>13.840000000000002</c:v>
                </c:pt>
                <c:pt idx="347">
                  <c:v>13.88</c:v>
                </c:pt>
                <c:pt idx="348">
                  <c:v>13.920000000000002</c:v>
                </c:pt>
                <c:pt idx="349">
                  <c:v>13.96</c:v>
                </c:pt>
                <c:pt idx="350">
                  <c:v>14</c:v>
                </c:pt>
                <c:pt idx="351">
                  <c:v>14.040000000000001</c:v>
                </c:pt>
                <c:pt idx="352">
                  <c:v>14.08</c:v>
                </c:pt>
                <c:pt idx="353">
                  <c:v>14.120000000000001</c:v>
                </c:pt>
                <c:pt idx="354">
                  <c:v>14.16</c:v>
                </c:pt>
                <c:pt idx="355">
                  <c:v>14.200000000000001</c:v>
                </c:pt>
                <c:pt idx="356">
                  <c:v>14.24</c:v>
                </c:pt>
                <c:pt idx="357">
                  <c:v>14.280000000000001</c:v>
                </c:pt>
                <c:pt idx="358">
                  <c:v>14.32</c:v>
                </c:pt>
                <c:pt idx="359">
                  <c:v>14.360000000000001</c:v>
                </c:pt>
                <c:pt idx="360">
                  <c:v>14.4</c:v>
                </c:pt>
                <c:pt idx="361">
                  <c:v>14.440000000000001</c:v>
                </c:pt>
                <c:pt idx="362">
                  <c:v>14.48</c:v>
                </c:pt>
                <c:pt idx="363">
                  <c:v>14.520000000000001</c:v>
                </c:pt>
                <c:pt idx="364">
                  <c:v>14.56</c:v>
                </c:pt>
                <c:pt idx="365">
                  <c:v>14.600000000000001</c:v>
                </c:pt>
                <c:pt idx="366">
                  <c:v>14.64</c:v>
                </c:pt>
                <c:pt idx="367">
                  <c:v>14.680000000000001</c:v>
                </c:pt>
                <c:pt idx="368">
                  <c:v>14.72</c:v>
                </c:pt>
                <c:pt idx="369">
                  <c:v>14.760000000000002</c:v>
                </c:pt>
                <c:pt idx="370">
                  <c:v>14.8</c:v>
                </c:pt>
                <c:pt idx="371">
                  <c:v>14.840000000000002</c:v>
                </c:pt>
                <c:pt idx="372">
                  <c:v>14.88</c:v>
                </c:pt>
                <c:pt idx="373">
                  <c:v>14.920000000000002</c:v>
                </c:pt>
                <c:pt idx="374">
                  <c:v>14.96</c:v>
                </c:pt>
                <c:pt idx="375">
                  <c:v>15.000000000000002</c:v>
                </c:pt>
                <c:pt idx="376">
                  <c:v>15.040000000000001</c:v>
                </c:pt>
                <c:pt idx="377">
                  <c:v>15.08</c:v>
                </c:pt>
                <c:pt idx="378">
                  <c:v>15.119995603000001</c:v>
                </c:pt>
                <c:pt idx="379">
                  <c:v>15.159995290000001</c:v>
                </c:pt>
                <c:pt idx="380">
                  <c:v>15.19999529</c:v>
                </c:pt>
                <c:pt idx="381">
                  <c:v>15.239995290000001</c:v>
                </c:pt>
                <c:pt idx="382">
                  <c:v>15.27999529</c:v>
                </c:pt>
                <c:pt idx="383">
                  <c:v>15.319995290000001</c:v>
                </c:pt>
                <c:pt idx="384">
                  <c:v>15.359995290000001</c:v>
                </c:pt>
                <c:pt idx="385">
                  <c:v>15.399995290000001</c:v>
                </c:pt>
                <c:pt idx="386">
                  <c:v>15.439995290000001</c:v>
                </c:pt>
                <c:pt idx="387">
                  <c:v>15.479995290000002</c:v>
                </c:pt>
                <c:pt idx="388">
                  <c:v>15.519995290000001</c:v>
                </c:pt>
                <c:pt idx="389">
                  <c:v>15.559995290000002</c:v>
                </c:pt>
                <c:pt idx="390">
                  <c:v>15.599995290000001</c:v>
                </c:pt>
                <c:pt idx="391">
                  <c:v>15.639995290000002</c:v>
                </c:pt>
                <c:pt idx="392">
                  <c:v>15.679995290000001</c:v>
                </c:pt>
                <c:pt idx="393">
                  <c:v>15.719995290000002</c:v>
                </c:pt>
                <c:pt idx="394">
                  <c:v>15.759995290000001</c:v>
                </c:pt>
                <c:pt idx="395">
                  <c:v>15.799995290000002</c:v>
                </c:pt>
                <c:pt idx="396">
                  <c:v>15.839995290000001</c:v>
                </c:pt>
                <c:pt idx="397">
                  <c:v>15.879995290000002</c:v>
                </c:pt>
                <c:pt idx="398">
                  <c:v>15.919995290000001</c:v>
                </c:pt>
                <c:pt idx="399">
                  <c:v>15.95999529</c:v>
                </c:pt>
                <c:pt idx="400">
                  <c:v>15.999995290000001</c:v>
                </c:pt>
                <c:pt idx="401">
                  <c:v>16.03999529</c:v>
                </c:pt>
                <c:pt idx="402">
                  <c:v>16.079995289999999</c:v>
                </c:pt>
                <c:pt idx="403">
                  <c:v>16.119995290000002</c:v>
                </c:pt>
                <c:pt idx="404">
                  <c:v>16.159995290000001</c:v>
                </c:pt>
                <c:pt idx="405">
                  <c:v>16.19999529</c:v>
                </c:pt>
                <c:pt idx="406">
                  <c:v>16.23999529</c:v>
                </c:pt>
                <c:pt idx="407">
                  <c:v>16.279995290000002</c:v>
                </c:pt>
                <c:pt idx="408">
                  <c:v>16.319995290000001</c:v>
                </c:pt>
                <c:pt idx="409">
                  <c:v>16.359995290000001</c:v>
                </c:pt>
                <c:pt idx="410">
                  <c:v>16.39999529</c:v>
                </c:pt>
                <c:pt idx="411">
                  <c:v>16.439995290000002</c:v>
                </c:pt>
                <c:pt idx="412">
                  <c:v>16.479995290000002</c:v>
                </c:pt>
                <c:pt idx="413">
                  <c:v>16.519995290000001</c:v>
                </c:pt>
                <c:pt idx="414">
                  <c:v>16.55999529</c:v>
                </c:pt>
                <c:pt idx="415">
                  <c:v>16.599995290000003</c:v>
                </c:pt>
                <c:pt idx="416">
                  <c:v>16.639995290000002</c:v>
                </c:pt>
                <c:pt idx="417">
                  <c:v>16.679995290000001</c:v>
                </c:pt>
                <c:pt idx="418">
                  <c:v>16.71999529</c:v>
                </c:pt>
                <c:pt idx="419">
                  <c:v>16.759995290000003</c:v>
                </c:pt>
                <c:pt idx="420">
                  <c:v>16.799995290000002</c:v>
                </c:pt>
                <c:pt idx="421">
                  <c:v>16.839995290000001</c:v>
                </c:pt>
                <c:pt idx="422">
                  <c:v>16.87999529</c:v>
                </c:pt>
                <c:pt idx="423">
                  <c:v>16.919995290000003</c:v>
                </c:pt>
                <c:pt idx="424">
                  <c:v>16.959995290000002</c:v>
                </c:pt>
                <c:pt idx="425">
                  <c:v>16.999995290000001</c:v>
                </c:pt>
                <c:pt idx="426">
                  <c:v>17.03999529</c:v>
                </c:pt>
                <c:pt idx="427">
                  <c:v>17.079995289999999</c:v>
                </c:pt>
                <c:pt idx="428">
                  <c:v>17.119995290000002</c:v>
                </c:pt>
                <c:pt idx="429">
                  <c:v>17.159995290000001</c:v>
                </c:pt>
                <c:pt idx="430">
                  <c:v>17.19999529</c:v>
                </c:pt>
                <c:pt idx="431">
                  <c:v>17.23999529</c:v>
                </c:pt>
                <c:pt idx="432">
                  <c:v>17.279995290000002</c:v>
                </c:pt>
                <c:pt idx="433">
                  <c:v>17.319995290000001</c:v>
                </c:pt>
                <c:pt idx="434">
                  <c:v>17.359995290000001</c:v>
                </c:pt>
                <c:pt idx="435">
                  <c:v>17.39999529</c:v>
                </c:pt>
                <c:pt idx="436">
                  <c:v>17.439995290000002</c:v>
                </c:pt>
                <c:pt idx="437">
                  <c:v>17.479995290000002</c:v>
                </c:pt>
                <c:pt idx="438">
                  <c:v>17.519995290000001</c:v>
                </c:pt>
                <c:pt idx="439">
                  <c:v>17.55999529</c:v>
                </c:pt>
                <c:pt idx="440">
                  <c:v>17.599995290000003</c:v>
                </c:pt>
                <c:pt idx="441">
                  <c:v>17.639995290000002</c:v>
                </c:pt>
                <c:pt idx="442">
                  <c:v>17.679995290000001</c:v>
                </c:pt>
                <c:pt idx="443">
                  <c:v>17.71999529</c:v>
                </c:pt>
                <c:pt idx="444">
                  <c:v>17.759995290000003</c:v>
                </c:pt>
                <c:pt idx="445">
                  <c:v>17.799995290000002</c:v>
                </c:pt>
                <c:pt idx="446">
                  <c:v>17.839995290000001</c:v>
                </c:pt>
                <c:pt idx="447">
                  <c:v>17.87999529</c:v>
                </c:pt>
                <c:pt idx="448">
                  <c:v>17.919995290000003</c:v>
                </c:pt>
                <c:pt idx="449">
                  <c:v>17.959995290000002</c:v>
                </c:pt>
                <c:pt idx="450">
                  <c:v>17.999995290000001</c:v>
                </c:pt>
                <c:pt idx="451">
                  <c:v>18.03999529</c:v>
                </c:pt>
                <c:pt idx="452">
                  <c:v>18.079995289999999</c:v>
                </c:pt>
                <c:pt idx="453">
                  <c:v>18.119995290000002</c:v>
                </c:pt>
                <c:pt idx="454">
                  <c:v>18.159995290000001</c:v>
                </c:pt>
                <c:pt idx="455">
                  <c:v>18.19999529</c:v>
                </c:pt>
                <c:pt idx="456">
                  <c:v>18.23999529</c:v>
                </c:pt>
                <c:pt idx="457">
                  <c:v>18.279995290000002</c:v>
                </c:pt>
                <c:pt idx="458">
                  <c:v>18.319995290000001</c:v>
                </c:pt>
                <c:pt idx="459">
                  <c:v>18.359995290000001</c:v>
                </c:pt>
                <c:pt idx="460">
                  <c:v>18.39999529</c:v>
                </c:pt>
                <c:pt idx="461">
                  <c:v>18.439995290000002</c:v>
                </c:pt>
                <c:pt idx="462">
                  <c:v>18.479995290000002</c:v>
                </c:pt>
                <c:pt idx="463">
                  <c:v>18.519995290000001</c:v>
                </c:pt>
                <c:pt idx="464">
                  <c:v>18.55999529</c:v>
                </c:pt>
                <c:pt idx="465">
                  <c:v>18.599995290000003</c:v>
                </c:pt>
                <c:pt idx="466">
                  <c:v>18.639995290000002</c:v>
                </c:pt>
                <c:pt idx="467">
                  <c:v>18.679995290000001</c:v>
                </c:pt>
                <c:pt idx="468">
                  <c:v>18.71999529</c:v>
                </c:pt>
                <c:pt idx="469">
                  <c:v>18.759995290000003</c:v>
                </c:pt>
                <c:pt idx="470">
                  <c:v>18.799995290000002</c:v>
                </c:pt>
                <c:pt idx="471">
                  <c:v>18.839995290000001</c:v>
                </c:pt>
                <c:pt idx="472">
                  <c:v>18.87999529</c:v>
                </c:pt>
                <c:pt idx="473">
                  <c:v>18.919995290000003</c:v>
                </c:pt>
                <c:pt idx="474">
                  <c:v>18.959995290000002</c:v>
                </c:pt>
                <c:pt idx="475">
                  <c:v>18.999995290000001</c:v>
                </c:pt>
                <c:pt idx="476">
                  <c:v>19.03999529</c:v>
                </c:pt>
                <c:pt idx="477">
                  <c:v>19.079995290000003</c:v>
                </c:pt>
                <c:pt idx="478">
                  <c:v>19.119995290000002</c:v>
                </c:pt>
                <c:pt idx="479">
                  <c:v>19.159995290000001</c:v>
                </c:pt>
                <c:pt idx="480">
                  <c:v>19.19999529</c:v>
                </c:pt>
                <c:pt idx="481">
                  <c:v>19.23999529</c:v>
                </c:pt>
                <c:pt idx="482">
                  <c:v>19.279995290000002</c:v>
                </c:pt>
                <c:pt idx="483">
                  <c:v>19.319995290000001</c:v>
                </c:pt>
                <c:pt idx="484">
                  <c:v>19.359995290000001</c:v>
                </c:pt>
                <c:pt idx="485">
                  <c:v>19.39999529</c:v>
                </c:pt>
                <c:pt idx="486">
                  <c:v>19.439995290000002</c:v>
                </c:pt>
                <c:pt idx="487">
                  <c:v>19.479995290000002</c:v>
                </c:pt>
                <c:pt idx="488">
                  <c:v>19.519995290000001</c:v>
                </c:pt>
                <c:pt idx="489">
                  <c:v>19.55999529</c:v>
                </c:pt>
                <c:pt idx="490">
                  <c:v>19.599995290000003</c:v>
                </c:pt>
                <c:pt idx="491">
                  <c:v>19.639995290000002</c:v>
                </c:pt>
                <c:pt idx="492">
                  <c:v>19.679995290000001</c:v>
                </c:pt>
                <c:pt idx="493">
                  <c:v>19.71999529</c:v>
                </c:pt>
                <c:pt idx="494">
                  <c:v>19.759995290000003</c:v>
                </c:pt>
                <c:pt idx="495">
                  <c:v>19.799995290000002</c:v>
                </c:pt>
                <c:pt idx="496">
                  <c:v>19.839995290000001</c:v>
                </c:pt>
                <c:pt idx="497">
                  <c:v>19.87999529</c:v>
                </c:pt>
                <c:pt idx="498">
                  <c:v>19.919995290000003</c:v>
                </c:pt>
                <c:pt idx="499">
                  <c:v>19.959995290000002</c:v>
                </c:pt>
                <c:pt idx="500">
                  <c:v>19.999995290000001</c:v>
                </c:pt>
                <c:pt idx="501">
                  <c:v>20.03999529</c:v>
                </c:pt>
                <c:pt idx="502">
                  <c:v>20.079995290000003</c:v>
                </c:pt>
                <c:pt idx="503">
                  <c:v>20.119995290000002</c:v>
                </c:pt>
                <c:pt idx="504">
                  <c:v>20.159995290000001</c:v>
                </c:pt>
                <c:pt idx="505">
                  <c:v>20.19999529</c:v>
                </c:pt>
                <c:pt idx="506">
                  <c:v>20.23999529</c:v>
                </c:pt>
                <c:pt idx="507">
                  <c:v>20.279995290000002</c:v>
                </c:pt>
                <c:pt idx="508">
                  <c:v>20.319995290000001</c:v>
                </c:pt>
                <c:pt idx="509">
                  <c:v>20.359995290000001</c:v>
                </c:pt>
                <c:pt idx="510">
                  <c:v>20.39999529</c:v>
                </c:pt>
                <c:pt idx="511">
                  <c:v>20.439995290000002</c:v>
                </c:pt>
                <c:pt idx="512">
                  <c:v>20.479995290000002</c:v>
                </c:pt>
                <c:pt idx="513">
                  <c:v>20.519995290000001</c:v>
                </c:pt>
                <c:pt idx="514">
                  <c:v>20.55999529</c:v>
                </c:pt>
                <c:pt idx="515">
                  <c:v>20.599995290000003</c:v>
                </c:pt>
                <c:pt idx="516">
                  <c:v>20.639995290000002</c:v>
                </c:pt>
                <c:pt idx="517">
                  <c:v>20.679995290000001</c:v>
                </c:pt>
                <c:pt idx="518">
                  <c:v>20.71999529</c:v>
                </c:pt>
                <c:pt idx="519">
                  <c:v>20.759995290000003</c:v>
                </c:pt>
                <c:pt idx="520">
                  <c:v>20.799995290000002</c:v>
                </c:pt>
                <c:pt idx="521">
                  <c:v>20.839995290000001</c:v>
                </c:pt>
                <c:pt idx="522">
                  <c:v>20.87999529</c:v>
                </c:pt>
                <c:pt idx="523">
                  <c:v>20.919995290000003</c:v>
                </c:pt>
                <c:pt idx="524">
                  <c:v>20.959995290000002</c:v>
                </c:pt>
                <c:pt idx="525">
                  <c:v>20.999995290000001</c:v>
                </c:pt>
                <c:pt idx="526">
                  <c:v>21.03999529</c:v>
                </c:pt>
                <c:pt idx="527">
                  <c:v>21.079995290000003</c:v>
                </c:pt>
                <c:pt idx="528">
                  <c:v>21.119995290000002</c:v>
                </c:pt>
                <c:pt idx="529">
                  <c:v>21.159995290000001</c:v>
                </c:pt>
                <c:pt idx="530">
                  <c:v>21.19999529</c:v>
                </c:pt>
                <c:pt idx="531">
                  <c:v>21.239995290000003</c:v>
                </c:pt>
                <c:pt idx="532">
                  <c:v>21.279995290000002</c:v>
                </c:pt>
                <c:pt idx="533">
                  <c:v>21.319995290000001</c:v>
                </c:pt>
                <c:pt idx="534">
                  <c:v>21.359995290000001</c:v>
                </c:pt>
                <c:pt idx="535">
                  <c:v>21.39999529</c:v>
                </c:pt>
                <c:pt idx="536">
                  <c:v>21.439995290000002</c:v>
                </c:pt>
                <c:pt idx="537">
                  <c:v>21.479995290000002</c:v>
                </c:pt>
                <c:pt idx="538">
                  <c:v>21.519995290000001</c:v>
                </c:pt>
                <c:pt idx="539">
                  <c:v>21.55999529</c:v>
                </c:pt>
                <c:pt idx="540">
                  <c:v>21.599995290000003</c:v>
                </c:pt>
                <c:pt idx="541">
                  <c:v>21.639995290000002</c:v>
                </c:pt>
                <c:pt idx="542">
                  <c:v>21.679995290000001</c:v>
                </c:pt>
                <c:pt idx="543">
                  <c:v>21.71999529</c:v>
                </c:pt>
                <c:pt idx="544">
                  <c:v>21.759995290000003</c:v>
                </c:pt>
                <c:pt idx="545">
                  <c:v>21.799995290000002</c:v>
                </c:pt>
                <c:pt idx="546">
                  <c:v>21.839995290000001</c:v>
                </c:pt>
                <c:pt idx="547">
                  <c:v>21.87999529</c:v>
                </c:pt>
                <c:pt idx="548">
                  <c:v>21.919995290000003</c:v>
                </c:pt>
                <c:pt idx="549">
                  <c:v>21.959995290000002</c:v>
                </c:pt>
                <c:pt idx="550">
                  <c:v>21.999995290000001</c:v>
                </c:pt>
                <c:pt idx="551">
                  <c:v>22.03999529</c:v>
                </c:pt>
                <c:pt idx="552">
                  <c:v>22.079995290000003</c:v>
                </c:pt>
                <c:pt idx="553">
                  <c:v>22.119995290000002</c:v>
                </c:pt>
                <c:pt idx="554">
                  <c:v>22.159995290000001</c:v>
                </c:pt>
                <c:pt idx="555">
                  <c:v>22.19999529</c:v>
                </c:pt>
                <c:pt idx="556">
                  <c:v>22.239995290000003</c:v>
                </c:pt>
                <c:pt idx="557">
                  <c:v>22.279995290000002</c:v>
                </c:pt>
                <c:pt idx="558">
                  <c:v>22.319995290000001</c:v>
                </c:pt>
                <c:pt idx="559">
                  <c:v>22.359995290000001</c:v>
                </c:pt>
                <c:pt idx="560">
                  <c:v>22.39999529</c:v>
                </c:pt>
                <c:pt idx="561">
                  <c:v>22.439995290000002</c:v>
                </c:pt>
                <c:pt idx="562">
                  <c:v>22.479995290000002</c:v>
                </c:pt>
                <c:pt idx="563">
                  <c:v>22.519995290000001</c:v>
                </c:pt>
                <c:pt idx="564">
                  <c:v>22.55999529</c:v>
                </c:pt>
                <c:pt idx="565">
                  <c:v>22.599995290000003</c:v>
                </c:pt>
                <c:pt idx="566">
                  <c:v>22.639995290000002</c:v>
                </c:pt>
                <c:pt idx="567">
                  <c:v>22.679995290000001</c:v>
                </c:pt>
                <c:pt idx="568">
                  <c:v>22.71999529</c:v>
                </c:pt>
                <c:pt idx="569">
                  <c:v>22.759995290000003</c:v>
                </c:pt>
                <c:pt idx="570">
                  <c:v>22.799995290000002</c:v>
                </c:pt>
                <c:pt idx="571">
                  <c:v>22.839995290000001</c:v>
                </c:pt>
                <c:pt idx="572">
                  <c:v>22.87999529</c:v>
                </c:pt>
                <c:pt idx="573">
                  <c:v>22.919995290000003</c:v>
                </c:pt>
                <c:pt idx="574">
                  <c:v>22.959995290000002</c:v>
                </c:pt>
                <c:pt idx="575">
                  <c:v>22.999995290000001</c:v>
                </c:pt>
                <c:pt idx="576">
                  <c:v>23.03999529</c:v>
                </c:pt>
                <c:pt idx="577">
                  <c:v>23.079995290000003</c:v>
                </c:pt>
                <c:pt idx="578">
                  <c:v>23.119995290000002</c:v>
                </c:pt>
                <c:pt idx="579">
                  <c:v>23.159995290000001</c:v>
                </c:pt>
                <c:pt idx="580">
                  <c:v>23.19999529</c:v>
                </c:pt>
                <c:pt idx="581">
                  <c:v>23.239995290000003</c:v>
                </c:pt>
                <c:pt idx="582">
                  <c:v>23.279995290000002</c:v>
                </c:pt>
                <c:pt idx="583">
                  <c:v>23.319995290000001</c:v>
                </c:pt>
                <c:pt idx="584">
                  <c:v>23.359995290000001</c:v>
                </c:pt>
                <c:pt idx="585">
                  <c:v>23.399995290000003</c:v>
                </c:pt>
                <c:pt idx="586">
                  <c:v>23.439995290000002</c:v>
                </c:pt>
                <c:pt idx="587">
                  <c:v>23.479995290000002</c:v>
                </c:pt>
                <c:pt idx="588">
                  <c:v>23.519995290000001</c:v>
                </c:pt>
                <c:pt idx="589">
                  <c:v>23.55999529</c:v>
                </c:pt>
                <c:pt idx="590">
                  <c:v>23.599995290000003</c:v>
                </c:pt>
                <c:pt idx="591">
                  <c:v>23.639995290000002</c:v>
                </c:pt>
                <c:pt idx="592">
                  <c:v>23.679995290000001</c:v>
                </c:pt>
                <c:pt idx="593">
                  <c:v>23.71999529</c:v>
                </c:pt>
                <c:pt idx="594">
                  <c:v>23.759995290000003</c:v>
                </c:pt>
                <c:pt idx="595">
                  <c:v>23.799995290000002</c:v>
                </c:pt>
                <c:pt idx="596">
                  <c:v>23.839995290000001</c:v>
                </c:pt>
                <c:pt idx="597">
                  <c:v>23.87999529</c:v>
                </c:pt>
                <c:pt idx="598">
                  <c:v>23.919995290000003</c:v>
                </c:pt>
                <c:pt idx="599">
                  <c:v>23.959995290000002</c:v>
                </c:pt>
                <c:pt idx="600">
                  <c:v>23.999995290000001</c:v>
                </c:pt>
                <c:pt idx="601">
                  <c:v>24.03999529</c:v>
                </c:pt>
                <c:pt idx="602">
                  <c:v>24.079995290000003</c:v>
                </c:pt>
                <c:pt idx="603">
                  <c:v>24.119995290000002</c:v>
                </c:pt>
                <c:pt idx="604">
                  <c:v>24.159995290000001</c:v>
                </c:pt>
                <c:pt idx="605">
                  <c:v>24.19999529</c:v>
                </c:pt>
                <c:pt idx="606">
                  <c:v>24.239995290000003</c:v>
                </c:pt>
                <c:pt idx="607">
                  <c:v>24.279995290000002</c:v>
                </c:pt>
                <c:pt idx="608">
                  <c:v>24.319995290000001</c:v>
                </c:pt>
                <c:pt idx="609">
                  <c:v>24.359995290000001</c:v>
                </c:pt>
                <c:pt idx="610">
                  <c:v>24.399995290000003</c:v>
                </c:pt>
                <c:pt idx="611">
                  <c:v>24.439995290000002</c:v>
                </c:pt>
                <c:pt idx="612">
                  <c:v>24.479995290000002</c:v>
                </c:pt>
                <c:pt idx="613">
                  <c:v>24.519995290000001</c:v>
                </c:pt>
                <c:pt idx="614">
                  <c:v>24.55999529</c:v>
                </c:pt>
                <c:pt idx="615">
                  <c:v>24.599995290000003</c:v>
                </c:pt>
                <c:pt idx="616">
                  <c:v>24.639995290000002</c:v>
                </c:pt>
                <c:pt idx="617">
                  <c:v>24.679995290000001</c:v>
                </c:pt>
                <c:pt idx="618">
                  <c:v>24.71999529</c:v>
                </c:pt>
                <c:pt idx="619">
                  <c:v>24.759995290000003</c:v>
                </c:pt>
                <c:pt idx="620">
                  <c:v>24.799995290000002</c:v>
                </c:pt>
                <c:pt idx="621">
                  <c:v>24.839995290000001</c:v>
                </c:pt>
                <c:pt idx="622">
                  <c:v>24.87999529</c:v>
                </c:pt>
                <c:pt idx="623">
                  <c:v>24.919995290000003</c:v>
                </c:pt>
                <c:pt idx="624">
                  <c:v>24.959995290000002</c:v>
                </c:pt>
                <c:pt idx="625">
                  <c:v>24.999995290000001</c:v>
                </c:pt>
                <c:pt idx="626">
                  <c:v>25.03999529</c:v>
                </c:pt>
                <c:pt idx="627">
                  <c:v>25.079995290000003</c:v>
                </c:pt>
                <c:pt idx="628">
                  <c:v>25.119995290000002</c:v>
                </c:pt>
                <c:pt idx="629">
                  <c:v>25.159995290000001</c:v>
                </c:pt>
                <c:pt idx="630">
                  <c:v>25.19999529</c:v>
                </c:pt>
                <c:pt idx="631">
                  <c:v>25.239995290000003</c:v>
                </c:pt>
                <c:pt idx="632">
                  <c:v>25.279995290000002</c:v>
                </c:pt>
                <c:pt idx="633">
                  <c:v>25.319995290000001</c:v>
                </c:pt>
                <c:pt idx="634">
                  <c:v>25.359995290000001</c:v>
                </c:pt>
                <c:pt idx="635">
                  <c:v>25.399995290000003</c:v>
                </c:pt>
                <c:pt idx="636">
                  <c:v>25.439995290000002</c:v>
                </c:pt>
                <c:pt idx="637">
                  <c:v>25.479995290000002</c:v>
                </c:pt>
                <c:pt idx="638">
                  <c:v>25.519995290000001</c:v>
                </c:pt>
                <c:pt idx="639">
                  <c:v>25.559995290000003</c:v>
                </c:pt>
                <c:pt idx="640">
                  <c:v>25.599995290000003</c:v>
                </c:pt>
                <c:pt idx="641">
                  <c:v>25.639995290000002</c:v>
                </c:pt>
                <c:pt idx="642">
                  <c:v>25.679995290000001</c:v>
                </c:pt>
                <c:pt idx="643">
                  <c:v>25.71999529</c:v>
                </c:pt>
                <c:pt idx="644">
                  <c:v>25.759995290000003</c:v>
                </c:pt>
                <c:pt idx="645">
                  <c:v>25.799995290000002</c:v>
                </c:pt>
                <c:pt idx="646">
                  <c:v>25.839995290000001</c:v>
                </c:pt>
                <c:pt idx="647">
                  <c:v>25.87999529</c:v>
                </c:pt>
                <c:pt idx="648">
                  <c:v>25.919995290000003</c:v>
                </c:pt>
                <c:pt idx="649">
                  <c:v>25.959995290000002</c:v>
                </c:pt>
                <c:pt idx="650">
                  <c:v>25.999995290000001</c:v>
                </c:pt>
                <c:pt idx="651">
                  <c:v>26.03999529</c:v>
                </c:pt>
                <c:pt idx="652">
                  <c:v>26.079995290000003</c:v>
                </c:pt>
                <c:pt idx="653">
                  <c:v>26.119995290000002</c:v>
                </c:pt>
                <c:pt idx="654">
                  <c:v>26.159995290000001</c:v>
                </c:pt>
                <c:pt idx="655">
                  <c:v>26.19999529</c:v>
                </c:pt>
                <c:pt idx="656">
                  <c:v>26.239995290000003</c:v>
                </c:pt>
                <c:pt idx="657">
                  <c:v>26.279995290000002</c:v>
                </c:pt>
                <c:pt idx="658">
                  <c:v>26.319995290000001</c:v>
                </c:pt>
                <c:pt idx="659">
                  <c:v>26.359995290000001</c:v>
                </c:pt>
                <c:pt idx="660">
                  <c:v>26.399995290000003</c:v>
                </c:pt>
                <c:pt idx="661">
                  <c:v>26.439995290000002</c:v>
                </c:pt>
                <c:pt idx="662">
                  <c:v>26.479995290000002</c:v>
                </c:pt>
                <c:pt idx="663">
                  <c:v>26.519995290000001</c:v>
                </c:pt>
                <c:pt idx="664">
                  <c:v>26.559995290000003</c:v>
                </c:pt>
                <c:pt idx="665">
                  <c:v>26.599995290000003</c:v>
                </c:pt>
                <c:pt idx="666">
                  <c:v>26.639995290000002</c:v>
                </c:pt>
                <c:pt idx="667">
                  <c:v>26.679995290000001</c:v>
                </c:pt>
                <c:pt idx="668">
                  <c:v>26.71999529</c:v>
                </c:pt>
                <c:pt idx="669">
                  <c:v>26.759995290000003</c:v>
                </c:pt>
                <c:pt idx="670">
                  <c:v>26.799995290000002</c:v>
                </c:pt>
                <c:pt idx="671">
                  <c:v>26.839995290000001</c:v>
                </c:pt>
                <c:pt idx="672">
                  <c:v>26.87999529</c:v>
                </c:pt>
                <c:pt idx="673">
                  <c:v>26.919995290000003</c:v>
                </c:pt>
                <c:pt idx="674">
                  <c:v>26.959995290000002</c:v>
                </c:pt>
                <c:pt idx="675">
                  <c:v>26.999995290000001</c:v>
                </c:pt>
                <c:pt idx="676">
                  <c:v>27.03999529</c:v>
                </c:pt>
                <c:pt idx="677">
                  <c:v>27.079995290000003</c:v>
                </c:pt>
                <c:pt idx="678">
                  <c:v>27.119995290000002</c:v>
                </c:pt>
                <c:pt idx="679">
                  <c:v>27.159995290000001</c:v>
                </c:pt>
                <c:pt idx="680">
                  <c:v>27.19999529</c:v>
                </c:pt>
                <c:pt idx="681">
                  <c:v>27.239995290000003</c:v>
                </c:pt>
                <c:pt idx="682">
                  <c:v>27.279995290000002</c:v>
                </c:pt>
                <c:pt idx="683">
                  <c:v>27.319995290000001</c:v>
                </c:pt>
                <c:pt idx="684">
                  <c:v>27.359995290000001</c:v>
                </c:pt>
                <c:pt idx="685">
                  <c:v>27.399995290000003</c:v>
                </c:pt>
                <c:pt idx="686">
                  <c:v>27.439995290000002</c:v>
                </c:pt>
                <c:pt idx="687">
                  <c:v>27.479995290000002</c:v>
                </c:pt>
                <c:pt idx="688">
                  <c:v>27.519995290000001</c:v>
                </c:pt>
                <c:pt idx="689">
                  <c:v>27.559995290000003</c:v>
                </c:pt>
                <c:pt idx="690">
                  <c:v>27.599995290000003</c:v>
                </c:pt>
                <c:pt idx="691">
                  <c:v>27.639995290000002</c:v>
                </c:pt>
                <c:pt idx="692">
                  <c:v>27.679995290000001</c:v>
                </c:pt>
                <c:pt idx="693">
                  <c:v>27.71999529</c:v>
                </c:pt>
                <c:pt idx="694">
                  <c:v>27.759995290000003</c:v>
                </c:pt>
                <c:pt idx="695">
                  <c:v>27.799995290000002</c:v>
                </c:pt>
                <c:pt idx="696">
                  <c:v>27.839995290000001</c:v>
                </c:pt>
                <c:pt idx="697">
                  <c:v>27.87999529</c:v>
                </c:pt>
                <c:pt idx="698">
                  <c:v>27.919995290000003</c:v>
                </c:pt>
                <c:pt idx="699">
                  <c:v>27.959995290000002</c:v>
                </c:pt>
                <c:pt idx="700">
                  <c:v>27.999995290000001</c:v>
                </c:pt>
                <c:pt idx="701">
                  <c:v>28.03999529</c:v>
                </c:pt>
                <c:pt idx="702">
                  <c:v>28.079995290000003</c:v>
                </c:pt>
                <c:pt idx="703">
                  <c:v>28.119995290000002</c:v>
                </c:pt>
                <c:pt idx="704">
                  <c:v>28.159995290000001</c:v>
                </c:pt>
                <c:pt idx="705">
                  <c:v>28.19999529</c:v>
                </c:pt>
                <c:pt idx="706">
                  <c:v>28.239995290000003</c:v>
                </c:pt>
                <c:pt idx="707">
                  <c:v>28.279995290000002</c:v>
                </c:pt>
                <c:pt idx="708">
                  <c:v>28.319995290000001</c:v>
                </c:pt>
                <c:pt idx="709">
                  <c:v>28.359995290000001</c:v>
                </c:pt>
                <c:pt idx="710">
                  <c:v>28.399995290000003</c:v>
                </c:pt>
                <c:pt idx="711">
                  <c:v>28.439995290000002</c:v>
                </c:pt>
                <c:pt idx="712">
                  <c:v>28.479995290000002</c:v>
                </c:pt>
                <c:pt idx="713">
                  <c:v>28.519995290000001</c:v>
                </c:pt>
                <c:pt idx="714">
                  <c:v>28.559995290000003</c:v>
                </c:pt>
                <c:pt idx="715">
                  <c:v>28.599995290000003</c:v>
                </c:pt>
                <c:pt idx="716">
                  <c:v>28.639995290000002</c:v>
                </c:pt>
                <c:pt idx="717">
                  <c:v>28.679995290000001</c:v>
                </c:pt>
                <c:pt idx="718">
                  <c:v>28.719995290000004</c:v>
                </c:pt>
                <c:pt idx="719">
                  <c:v>28.759995290000003</c:v>
                </c:pt>
                <c:pt idx="720">
                  <c:v>28.799995290000002</c:v>
                </c:pt>
                <c:pt idx="721">
                  <c:v>28.839995290000001</c:v>
                </c:pt>
                <c:pt idx="722">
                  <c:v>28.87999529</c:v>
                </c:pt>
                <c:pt idx="723">
                  <c:v>28.919995290000003</c:v>
                </c:pt>
                <c:pt idx="724">
                  <c:v>28.959995290000002</c:v>
                </c:pt>
                <c:pt idx="725">
                  <c:v>28.999995290000001</c:v>
                </c:pt>
                <c:pt idx="726">
                  <c:v>29.03999529</c:v>
                </c:pt>
                <c:pt idx="727">
                  <c:v>29.079995290000003</c:v>
                </c:pt>
                <c:pt idx="728">
                  <c:v>29.119995290000002</c:v>
                </c:pt>
                <c:pt idx="729">
                  <c:v>29.159995290000001</c:v>
                </c:pt>
                <c:pt idx="730">
                  <c:v>29.19999529</c:v>
                </c:pt>
                <c:pt idx="731">
                  <c:v>29.239995290000003</c:v>
                </c:pt>
                <c:pt idx="732">
                  <c:v>29.279995290000002</c:v>
                </c:pt>
                <c:pt idx="733">
                  <c:v>29.319995290000001</c:v>
                </c:pt>
                <c:pt idx="734">
                  <c:v>29.359995290000001</c:v>
                </c:pt>
                <c:pt idx="735">
                  <c:v>29.399995290000003</c:v>
                </c:pt>
                <c:pt idx="736">
                  <c:v>29.439995290000002</c:v>
                </c:pt>
                <c:pt idx="737">
                  <c:v>29.479995290000002</c:v>
                </c:pt>
                <c:pt idx="738">
                  <c:v>29.519995290000001</c:v>
                </c:pt>
                <c:pt idx="739">
                  <c:v>29.559995290000003</c:v>
                </c:pt>
                <c:pt idx="740">
                  <c:v>29.599995290000003</c:v>
                </c:pt>
                <c:pt idx="741">
                  <c:v>29.639995290000002</c:v>
                </c:pt>
                <c:pt idx="742">
                  <c:v>29.679995290000001</c:v>
                </c:pt>
                <c:pt idx="743">
                  <c:v>29.719995290000004</c:v>
                </c:pt>
                <c:pt idx="744">
                  <c:v>29.759995290000003</c:v>
                </c:pt>
                <c:pt idx="745">
                  <c:v>29.799995290000002</c:v>
                </c:pt>
                <c:pt idx="746">
                  <c:v>29.839995290000001</c:v>
                </c:pt>
                <c:pt idx="747">
                  <c:v>29.87999529</c:v>
                </c:pt>
                <c:pt idx="748">
                  <c:v>29.919995290000003</c:v>
                </c:pt>
                <c:pt idx="749">
                  <c:v>29.959995290000002</c:v>
                </c:pt>
                <c:pt idx="750">
                  <c:v>29.999995290000001</c:v>
                </c:pt>
                <c:pt idx="751">
                  <c:v>30.03999529</c:v>
                </c:pt>
                <c:pt idx="752">
                  <c:v>30.079995290000003</c:v>
                </c:pt>
                <c:pt idx="753">
                  <c:v>30.119995290000002</c:v>
                </c:pt>
                <c:pt idx="754">
                  <c:v>30.159995290000001</c:v>
                </c:pt>
                <c:pt idx="755">
                  <c:v>30.19999529</c:v>
                </c:pt>
                <c:pt idx="756">
                  <c:v>30.239995290000003</c:v>
                </c:pt>
                <c:pt idx="757">
                  <c:v>30.279995290000002</c:v>
                </c:pt>
                <c:pt idx="758">
                  <c:v>30.319995290000001</c:v>
                </c:pt>
                <c:pt idx="759">
                  <c:v>30.359995290000001</c:v>
                </c:pt>
                <c:pt idx="760">
                  <c:v>30.399995290000003</c:v>
                </c:pt>
                <c:pt idx="761">
                  <c:v>30.439995290000002</c:v>
                </c:pt>
                <c:pt idx="762">
                  <c:v>30.479995290000002</c:v>
                </c:pt>
                <c:pt idx="763">
                  <c:v>30.519995290000001</c:v>
                </c:pt>
                <c:pt idx="764">
                  <c:v>30.559995290000003</c:v>
                </c:pt>
                <c:pt idx="765">
                  <c:v>30.599995290000003</c:v>
                </c:pt>
                <c:pt idx="766">
                  <c:v>30.639995290000002</c:v>
                </c:pt>
                <c:pt idx="767">
                  <c:v>30.679995290000001</c:v>
                </c:pt>
                <c:pt idx="768">
                  <c:v>30.719995290000004</c:v>
                </c:pt>
                <c:pt idx="769">
                  <c:v>30.759995290000003</c:v>
                </c:pt>
                <c:pt idx="770">
                  <c:v>30.799995290000002</c:v>
                </c:pt>
                <c:pt idx="771">
                  <c:v>30.839995290000001</c:v>
                </c:pt>
                <c:pt idx="772">
                  <c:v>30.879995290000004</c:v>
                </c:pt>
                <c:pt idx="773">
                  <c:v>30.919995290000003</c:v>
                </c:pt>
                <c:pt idx="774">
                  <c:v>30.959995290000002</c:v>
                </c:pt>
                <c:pt idx="775">
                  <c:v>30.999995290000001</c:v>
                </c:pt>
                <c:pt idx="776">
                  <c:v>31.03999529</c:v>
                </c:pt>
                <c:pt idx="777">
                  <c:v>31.079995290000003</c:v>
                </c:pt>
                <c:pt idx="778">
                  <c:v>31.119995290000002</c:v>
                </c:pt>
                <c:pt idx="779">
                  <c:v>31.159995290000001</c:v>
                </c:pt>
                <c:pt idx="780">
                  <c:v>31.19999529</c:v>
                </c:pt>
                <c:pt idx="781">
                  <c:v>31.239995290000003</c:v>
                </c:pt>
                <c:pt idx="782">
                  <c:v>31.279995290000002</c:v>
                </c:pt>
                <c:pt idx="783">
                  <c:v>31.319995290000001</c:v>
                </c:pt>
                <c:pt idx="784">
                  <c:v>31.359995290000001</c:v>
                </c:pt>
                <c:pt idx="785">
                  <c:v>31.399995290000003</c:v>
                </c:pt>
                <c:pt idx="786">
                  <c:v>31.439995290000002</c:v>
                </c:pt>
                <c:pt idx="787">
                  <c:v>31.479995290000002</c:v>
                </c:pt>
                <c:pt idx="788">
                  <c:v>31.519995290000001</c:v>
                </c:pt>
                <c:pt idx="789">
                  <c:v>31.559995290000003</c:v>
                </c:pt>
                <c:pt idx="790">
                  <c:v>31.599995290000003</c:v>
                </c:pt>
                <c:pt idx="791">
                  <c:v>31.639995290000002</c:v>
                </c:pt>
                <c:pt idx="792">
                  <c:v>31.679995290000001</c:v>
                </c:pt>
                <c:pt idx="793">
                  <c:v>31.719995290000004</c:v>
                </c:pt>
                <c:pt idx="794">
                  <c:v>31.759995290000003</c:v>
                </c:pt>
                <c:pt idx="795">
                  <c:v>31.799995290000002</c:v>
                </c:pt>
                <c:pt idx="796">
                  <c:v>31.839995290000001</c:v>
                </c:pt>
                <c:pt idx="797">
                  <c:v>31.879995290000004</c:v>
                </c:pt>
                <c:pt idx="798">
                  <c:v>31.919995290000003</c:v>
                </c:pt>
                <c:pt idx="799">
                  <c:v>31.959995290000002</c:v>
                </c:pt>
                <c:pt idx="800">
                  <c:v>31.999995290000001</c:v>
                </c:pt>
                <c:pt idx="801">
                  <c:v>32.03999529</c:v>
                </c:pt>
                <c:pt idx="802">
                  <c:v>32.079995289999999</c:v>
                </c:pt>
                <c:pt idx="803">
                  <c:v>32.119995289999999</c:v>
                </c:pt>
                <c:pt idx="804">
                  <c:v>32.159995290000005</c:v>
                </c:pt>
                <c:pt idx="805">
                  <c:v>32.199995290000004</c:v>
                </c:pt>
                <c:pt idx="806">
                  <c:v>32.239995290000003</c:v>
                </c:pt>
                <c:pt idx="807">
                  <c:v>32.279995290000002</c:v>
                </c:pt>
                <c:pt idx="808">
                  <c:v>32.319995290000001</c:v>
                </c:pt>
                <c:pt idx="809">
                  <c:v>32.359995290000001</c:v>
                </c:pt>
                <c:pt idx="810">
                  <c:v>32.39999529</c:v>
                </c:pt>
                <c:pt idx="811">
                  <c:v>32.439995289999999</c:v>
                </c:pt>
                <c:pt idx="812">
                  <c:v>32.479995290000005</c:v>
                </c:pt>
                <c:pt idx="813">
                  <c:v>32.519995290000004</c:v>
                </c:pt>
                <c:pt idx="814">
                  <c:v>32.559995290000003</c:v>
                </c:pt>
                <c:pt idx="815">
                  <c:v>32.599995290000003</c:v>
                </c:pt>
                <c:pt idx="816">
                  <c:v>32.639995290000002</c:v>
                </c:pt>
                <c:pt idx="817">
                  <c:v>32.679995290000001</c:v>
                </c:pt>
                <c:pt idx="818">
                  <c:v>32.71999529</c:v>
                </c:pt>
                <c:pt idx="819">
                  <c:v>32.759995289999999</c:v>
                </c:pt>
                <c:pt idx="820">
                  <c:v>32.799995290000005</c:v>
                </c:pt>
                <c:pt idx="821">
                  <c:v>32.839995290000005</c:v>
                </c:pt>
                <c:pt idx="822">
                  <c:v>32.879995290000004</c:v>
                </c:pt>
                <c:pt idx="823">
                  <c:v>32.919995290000003</c:v>
                </c:pt>
                <c:pt idx="824">
                  <c:v>32.959995290000002</c:v>
                </c:pt>
                <c:pt idx="825">
                  <c:v>32.999995290000001</c:v>
                </c:pt>
                <c:pt idx="826">
                  <c:v>33.03999529</c:v>
                </c:pt>
                <c:pt idx="827">
                  <c:v>33.079995289999999</c:v>
                </c:pt>
                <c:pt idx="828">
                  <c:v>33.119995289999999</c:v>
                </c:pt>
                <c:pt idx="829">
                  <c:v>33.159995290000005</c:v>
                </c:pt>
                <c:pt idx="830">
                  <c:v>33.199995290000004</c:v>
                </c:pt>
                <c:pt idx="831">
                  <c:v>33.239995290000003</c:v>
                </c:pt>
                <c:pt idx="832">
                  <c:v>33.279995290000002</c:v>
                </c:pt>
                <c:pt idx="833">
                  <c:v>33.319995290000001</c:v>
                </c:pt>
                <c:pt idx="834">
                  <c:v>33.359995290000001</c:v>
                </c:pt>
                <c:pt idx="835">
                  <c:v>33.39999529</c:v>
                </c:pt>
                <c:pt idx="836">
                  <c:v>33.439995289999999</c:v>
                </c:pt>
                <c:pt idx="837">
                  <c:v>33.479995290000005</c:v>
                </c:pt>
                <c:pt idx="838">
                  <c:v>33.519995290000004</c:v>
                </c:pt>
                <c:pt idx="839">
                  <c:v>33.559995290000003</c:v>
                </c:pt>
                <c:pt idx="840">
                  <c:v>33.599995290000003</c:v>
                </c:pt>
                <c:pt idx="841">
                  <c:v>33.639995290000002</c:v>
                </c:pt>
                <c:pt idx="842">
                  <c:v>33.679995290000001</c:v>
                </c:pt>
                <c:pt idx="843">
                  <c:v>33.71999529</c:v>
                </c:pt>
                <c:pt idx="844">
                  <c:v>33.759995289999999</c:v>
                </c:pt>
                <c:pt idx="845">
                  <c:v>33.799995290000005</c:v>
                </c:pt>
                <c:pt idx="846">
                  <c:v>33.839995290000005</c:v>
                </c:pt>
                <c:pt idx="847">
                  <c:v>33.879995290000004</c:v>
                </c:pt>
                <c:pt idx="848">
                  <c:v>33.919995290000003</c:v>
                </c:pt>
                <c:pt idx="849">
                  <c:v>33.959995290000002</c:v>
                </c:pt>
                <c:pt idx="850">
                  <c:v>33.999995290000001</c:v>
                </c:pt>
                <c:pt idx="851">
                  <c:v>34.03999529</c:v>
                </c:pt>
                <c:pt idx="852">
                  <c:v>34.079995289999999</c:v>
                </c:pt>
                <c:pt idx="853">
                  <c:v>34.119995290000006</c:v>
                </c:pt>
                <c:pt idx="854">
                  <c:v>34.159995290000005</c:v>
                </c:pt>
                <c:pt idx="855">
                  <c:v>34.199995290000004</c:v>
                </c:pt>
                <c:pt idx="856">
                  <c:v>34.239995290000003</c:v>
                </c:pt>
                <c:pt idx="857">
                  <c:v>34.279995290000002</c:v>
                </c:pt>
                <c:pt idx="858">
                  <c:v>34.319995290000001</c:v>
                </c:pt>
                <c:pt idx="859">
                  <c:v>34.359995290000001</c:v>
                </c:pt>
                <c:pt idx="860">
                  <c:v>34.39999529</c:v>
                </c:pt>
                <c:pt idx="861">
                  <c:v>34.439995289999999</c:v>
                </c:pt>
                <c:pt idx="862">
                  <c:v>34.479995290000005</c:v>
                </c:pt>
                <c:pt idx="863">
                  <c:v>34.519995290000004</c:v>
                </c:pt>
                <c:pt idx="864">
                  <c:v>34.559995290000003</c:v>
                </c:pt>
                <c:pt idx="865">
                  <c:v>34.599995290000003</c:v>
                </c:pt>
                <c:pt idx="866">
                  <c:v>34.639995290000002</c:v>
                </c:pt>
                <c:pt idx="867">
                  <c:v>34.679995290000001</c:v>
                </c:pt>
                <c:pt idx="868">
                  <c:v>34.71999529</c:v>
                </c:pt>
                <c:pt idx="869">
                  <c:v>34.759995289999999</c:v>
                </c:pt>
                <c:pt idx="870">
                  <c:v>34.799995290000005</c:v>
                </c:pt>
                <c:pt idx="871">
                  <c:v>34.839995290000005</c:v>
                </c:pt>
                <c:pt idx="872">
                  <c:v>34.879995290000004</c:v>
                </c:pt>
                <c:pt idx="873">
                  <c:v>34.919995290000003</c:v>
                </c:pt>
                <c:pt idx="874">
                  <c:v>34.959995290000002</c:v>
                </c:pt>
                <c:pt idx="875">
                  <c:v>34.999995290000001</c:v>
                </c:pt>
                <c:pt idx="876">
                  <c:v>35.03999529</c:v>
                </c:pt>
                <c:pt idx="877">
                  <c:v>35.079995289999999</c:v>
                </c:pt>
                <c:pt idx="878">
                  <c:v>35.119995290000006</c:v>
                </c:pt>
                <c:pt idx="879">
                  <c:v>35.159995290000005</c:v>
                </c:pt>
                <c:pt idx="880">
                  <c:v>35.199995290000004</c:v>
                </c:pt>
                <c:pt idx="881">
                  <c:v>35.239995290000003</c:v>
                </c:pt>
                <c:pt idx="882">
                  <c:v>35.279995290000002</c:v>
                </c:pt>
                <c:pt idx="883">
                  <c:v>35.319995290000001</c:v>
                </c:pt>
                <c:pt idx="884">
                  <c:v>35.359995290000001</c:v>
                </c:pt>
                <c:pt idx="885">
                  <c:v>35.39999529</c:v>
                </c:pt>
                <c:pt idx="886">
                  <c:v>35.439995289999999</c:v>
                </c:pt>
                <c:pt idx="887">
                  <c:v>35.479995290000005</c:v>
                </c:pt>
                <c:pt idx="888">
                  <c:v>35.519995290000004</c:v>
                </c:pt>
                <c:pt idx="889">
                  <c:v>35.559995290000003</c:v>
                </c:pt>
                <c:pt idx="890">
                  <c:v>35.599995290000003</c:v>
                </c:pt>
                <c:pt idx="891">
                  <c:v>35.639995290000002</c:v>
                </c:pt>
                <c:pt idx="892">
                  <c:v>35.679995290000001</c:v>
                </c:pt>
                <c:pt idx="893">
                  <c:v>35.71999529</c:v>
                </c:pt>
                <c:pt idx="894">
                  <c:v>35.759995289999999</c:v>
                </c:pt>
                <c:pt idx="895">
                  <c:v>35.799995290000005</c:v>
                </c:pt>
                <c:pt idx="896">
                  <c:v>35.839995290000005</c:v>
                </c:pt>
                <c:pt idx="897">
                  <c:v>35.879995290000004</c:v>
                </c:pt>
                <c:pt idx="898">
                  <c:v>35.919995290000003</c:v>
                </c:pt>
                <c:pt idx="899">
                  <c:v>35.959995290000002</c:v>
                </c:pt>
                <c:pt idx="900">
                  <c:v>35.999995290000001</c:v>
                </c:pt>
                <c:pt idx="901">
                  <c:v>36.03999529</c:v>
                </c:pt>
                <c:pt idx="902">
                  <c:v>36.079995289999999</c:v>
                </c:pt>
                <c:pt idx="903">
                  <c:v>36.119995290000006</c:v>
                </c:pt>
                <c:pt idx="904">
                  <c:v>36.159995290000005</c:v>
                </c:pt>
                <c:pt idx="905">
                  <c:v>36.199995290000004</c:v>
                </c:pt>
                <c:pt idx="906">
                  <c:v>36.239995290000003</c:v>
                </c:pt>
                <c:pt idx="907">
                  <c:v>36.279995290000002</c:v>
                </c:pt>
                <c:pt idx="908">
                  <c:v>36.319995290000001</c:v>
                </c:pt>
                <c:pt idx="909">
                  <c:v>36.359995290000001</c:v>
                </c:pt>
                <c:pt idx="910">
                  <c:v>36.39999529</c:v>
                </c:pt>
                <c:pt idx="911">
                  <c:v>36.439995289999999</c:v>
                </c:pt>
                <c:pt idx="912">
                  <c:v>36.479995290000005</c:v>
                </c:pt>
                <c:pt idx="913">
                  <c:v>36.519995290000004</c:v>
                </c:pt>
                <c:pt idx="914">
                  <c:v>36.559995290000003</c:v>
                </c:pt>
                <c:pt idx="915">
                  <c:v>36.599995290000003</c:v>
                </c:pt>
                <c:pt idx="916">
                  <c:v>36.639995290000002</c:v>
                </c:pt>
                <c:pt idx="917">
                  <c:v>36.679995290000001</c:v>
                </c:pt>
                <c:pt idx="918">
                  <c:v>36.71999529</c:v>
                </c:pt>
                <c:pt idx="919">
                  <c:v>36.759995289999999</c:v>
                </c:pt>
                <c:pt idx="920">
                  <c:v>36.799995290000005</c:v>
                </c:pt>
                <c:pt idx="921">
                  <c:v>36.839995290000005</c:v>
                </c:pt>
                <c:pt idx="922">
                  <c:v>36.879995290000004</c:v>
                </c:pt>
                <c:pt idx="923">
                  <c:v>36.919995290000003</c:v>
                </c:pt>
                <c:pt idx="924">
                  <c:v>36.959995290000002</c:v>
                </c:pt>
                <c:pt idx="925">
                  <c:v>36.999995290000001</c:v>
                </c:pt>
                <c:pt idx="926">
                  <c:v>37.03999529</c:v>
                </c:pt>
                <c:pt idx="927">
                  <c:v>37.079995289999999</c:v>
                </c:pt>
                <c:pt idx="928">
                  <c:v>37.119995290000006</c:v>
                </c:pt>
                <c:pt idx="929">
                  <c:v>37.159995290000005</c:v>
                </c:pt>
                <c:pt idx="930">
                  <c:v>37.199995290000004</c:v>
                </c:pt>
                <c:pt idx="931">
                  <c:v>37.239995290000003</c:v>
                </c:pt>
                <c:pt idx="932">
                  <c:v>37.279995290000002</c:v>
                </c:pt>
                <c:pt idx="933">
                  <c:v>37.319995290000001</c:v>
                </c:pt>
                <c:pt idx="934">
                  <c:v>37.359995290000001</c:v>
                </c:pt>
                <c:pt idx="935">
                  <c:v>37.39999529</c:v>
                </c:pt>
                <c:pt idx="936">
                  <c:v>37.439995289999999</c:v>
                </c:pt>
                <c:pt idx="937">
                  <c:v>37.479995290000005</c:v>
                </c:pt>
                <c:pt idx="938">
                  <c:v>37.519995290000004</c:v>
                </c:pt>
                <c:pt idx="939">
                  <c:v>37.559995290000003</c:v>
                </c:pt>
                <c:pt idx="940">
                  <c:v>37.599995290000003</c:v>
                </c:pt>
                <c:pt idx="941">
                  <c:v>37.639995290000002</c:v>
                </c:pt>
                <c:pt idx="942">
                  <c:v>37.679995290000001</c:v>
                </c:pt>
                <c:pt idx="943">
                  <c:v>37.71999529</c:v>
                </c:pt>
                <c:pt idx="944">
                  <c:v>37.759995289999999</c:v>
                </c:pt>
                <c:pt idx="945">
                  <c:v>37.799995290000005</c:v>
                </c:pt>
                <c:pt idx="946">
                  <c:v>37.839995290000005</c:v>
                </c:pt>
                <c:pt idx="947">
                  <c:v>37.879995290000004</c:v>
                </c:pt>
                <c:pt idx="948">
                  <c:v>37.919995290000003</c:v>
                </c:pt>
                <c:pt idx="949">
                  <c:v>37.959995290000002</c:v>
                </c:pt>
                <c:pt idx="950">
                  <c:v>37.999995290000001</c:v>
                </c:pt>
                <c:pt idx="951">
                  <c:v>38.03999529</c:v>
                </c:pt>
                <c:pt idx="952">
                  <c:v>38.079995289999999</c:v>
                </c:pt>
                <c:pt idx="953">
                  <c:v>38.119995290000006</c:v>
                </c:pt>
                <c:pt idx="954">
                  <c:v>38.159995290000005</c:v>
                </c:pt>
                <c:pt idx="955">
                  <c:v>38.199995290000004</c:v>
                </c:pt>
                <c:pt idx="956">
                  <c:v>38.239995290000003</c:v>
                </c:pt>
                <c:pt idx="957">
                  <c:v>38.279995290000002</c:v>
                </c:pt>
                <c:pt idx="958">
                  <c:v>38.319995290000001</c:v>
                </c:pt>
                <c:pt idx="959">
                  <c:v>38.359995290000001</c:v>
                </c:pt>
                <c:pt idx="960">
                  <c:v>38.39999529</c:v>
                </c:pt>
                <c:pt idx="961">
                  <c:v>38.439995290000006</c:v>
                </c:pt>
                <c:pt idx="962">
                  <c:v>38.479995290000005</c:v>
                </c:pt>
                <c:pt idx="963">
                  <c:v>38.519995290000004</c:v>
                </c:pt>
                <c:pt idx="964">
                  <c:v>38.559995290000003</c:v>
                </c:pt>
                <c:pt idx="965">
                  <c:v>38.599995290000003</c:v>
                </c:pt>
                <c:pt idx="966">
                  <c:v>38.639995290000002</c:v>
                </c:pt>
                <c:pt idx="967">
                  <c:v>38.679995290000001</c:v>
                </c:pt>
                <c:pt idx="968">
                  <c:v>38.71999529</c:v>
                </c:pt>
                <c:pt idx="969">
                  <c:v>38.759995289999999</c:v>
                </c:pt>
                <c:pt idx="970">
                  <c:v>38.799995290000005</c:v>
                </c:pt>
                <c:pt idx="971">
                  <c:v>38.839995290000005</c:v>
                </c:pt>
                <c:pt idx="972">
                  <c:v>38.879995290000004</c:v>
                </c:pt>
                <c:pt idx="973">
                  <c:v>38.919995290000003</c:v>
                </c:pt>
                <c:pt idx="974">
                  <c:v>38.959995290000002</c:v>
                </c:pt>
                <c:pt idx="975">
                  <c:v>38.999995290000001</c:v>
                </c:pt>
                <c:pt idx="976">
                  <c:v>39.03999529</c:v>
                </c:pt>
                <c:pt idx="977">
                  <c:v>39.079995289999999</c:v>
                </c:pt>
                <c:pt idx="978">
                  <c:v>39.119995290000006</c:v>
                </c:pt>
                <c:pt idx="979">
                  <c:v>39.159995290000005</c:v>
                </c:pt>
                <c:pt idx="980">
                  <c:v>39.199995290000004</c:v>
                </c:pt>
                <c:pt idx="981">
                  <c:v>39.239995290000003</c:v>
                </c:pt>
                <c:pt idx="982">
                  <c:v>39.279995290000002</c:v>
                </c:pt>
                <c:pt idx="983">
                  <c:v>39.319995290000001</c:v>
                </c:pt>
                <c:pt idx="984">
                  <c:v>39.359995290000001</c:v>
                </c:pt>
                <c:pt idx="985">
                  <c:v>39.39999529</c:v>
                </c:pt>
                <c:pt idx="986">
                  <c:v>39.439995290000006</c:v>
                </c:pt>
                <c:pt idx="987">
                  <c:v>39.479995290000005</c:v>
                </c:pt>
                <c:pt idx="988">
                  <c:v>39.519995290000004</c:v>
                </c:pt>
                <c:pt idx="989">
                  <c:v>39.559995290000003</c:v>
                </c:pt>
                <c:pt idx="990">
                  <c:v>39.599995290000003</c:v>
                </c:pt>
                <c:pt idx="991">
                  <c:v>39.639995290000002</c:v>
                </c:pt>
                <c:pt idx="992">
                  <c:v>39.679995290000001</c:v>
                </c:pt>
                <c:pt idx="993">
                  <c:v>39.71999529</c:v>
                </c:pt>
                <c:pt idx="994">
                  <c:v>39.759995289999999</c:v>
                </c:pt>
                <c:pt idx="995">
                  <c:v>39.799995290000005</c:v>
                </c:pt>
                <c:pt idx="996">
                  <c:v>39.839995290000005</c:v>
                </c:pt>
                <c:pt idx="997">
                  <c:v>39.879995290000004</c:v>
                </c:pt>
                <c:pt idx="998">
                  <c:v>39.919995290000003</c:v>
                </c:pt>
                <c:pt idx="999">
                  <c:v>39.959995290000002</c:v>
                </c:pt>
                <c:pt idx="1000">
                  <c:v>39.999995290000001</c:v>
                </c:pt>
                <c:pt idx="1001">
                  <c:v>40.03999529</c:v>
                </c:pt>
                <c:pt idx="1002">
                  <c:v>40.079995289999999</c:v>
                </c:pt>
                <c:pt idx="1003">
                  <c:v>40.119995290000006</c:v>
                </c:pt>
                <c:pt idx="1004">
                  <c:v>40.159995290000005</c:v>
                </c:pt>
                <c:pt idx="1005">
                  <c:v>40.199995290000004</c:v>
                </c:pt>
                <c:pt idx="1006">
                  <c:v>40.239995290000003</c:v>
                </c:pt>
                <c:pt idx="1007">
                  <c:v>40.279995290000002</c:v>
                </c:pt>
                <c:pt idx="1008">
                  <c:v>40.319995290000001</c:v>
                </c:pt>
                <c:pt idx="1009">
                  <c:v>40.359995290000001</c:v>
                </c:pt>
                <c:pt idx="1010">
                  <c:v>40.39999529</c:v>
                </c:pt>
                <c:pt idx="1011">
                  <c:v>40.439995290000006</c:v>
                </c:pt>
                <c:pt idx="1012">
                  <c:v>40.479995290000005</c:v>
                </c:pt>
                <c:pt idx="1013">
                  <c:v>40.519995290000004</c:v>
                </c:pt>
                <c:pt idx="1014">
                  <c:v>40.559995290000003</c:v>
                </c:pt>
                <c:pt idx="1015">
                  <c:v>40.599995290000003</c:v>
                </c:pt>
                <c:pt idx="1016">
                  <c:v>40.639995290000002</c:v>
                </c:pt>
                <c:pt idx="1017">
                  <c:v>40.679995290000001</c:v>
                </c:pt>
                <c:pt idx="1018">
                  <c:v>40.71999529</c:v>
                </c:pt>
                <c:pt idx="1019">
                  <c:v>40.759995289999999</c:v>
                </c:pt>
                <c:pt idx="1020">
                  <c:v>40.799995290000005</c:v>
                </c:pt>
                <c:pt idx="1021">
                  <c:v>40.839995290000005</c:v>
                </c:pt>
                <c:pt idx="1022">
                  <c:v>40.879995290000004</c:v>
                </c:pt>
                <c:pt idx="1023">
                  <c:v>40.919995290000003</c:v>
                </c:pt>
                <c:pt idx="1024">
                  <c:v>40.959995290000002</c:v>
                </c:pt>
                <c:pt idx="1025">
                  <c:v>40.999995290000001</c:v>
                </c:pt>
                <c:pt idx="1026">
                  <c:v>41.03999529</c:v>
                </c:pt>
                <c:pt idx="1027">
                  <c:v>41.079995289999999</c:v>
                </c:pt>
                <c:pt idx="1028">
                  <c:v>41.119995290000006</c:v>
                </c:pt>
                <c:pt idx="1029">
                  <c:v>41.159995290000005</c:v>
                </c:pt>
                <c:pt idx="1030">
                  <c:v>41.199995290000004</c:v>
                </c:pt>
                <c:pt idx="1031">
                  <c:v>41.239995290000003</c:v>
                </c:pt>
                <c:pt idx="1032">
                  <c:v>41.279995290000002</c:v>
                </c:pt>
                <c:pt idx="1033">
                  <c:v>41.319995290000001</c:v>
                </c:pt>
                <c:pt idx="1034">
                  <c:v>41.359995290000001</c:v>
                </c:pt>
                <c:pt idx="1035">
                  <c:v>41.39999529</c:v>
                </c:pt>
                <c:pt idx="1036">
                  <c:v>41.439995290000006</c:v>
                </c:pt>
                <c:pt idx="1037">
                  <c:v>41.479995290000005</c:v>
                </c:pt>
                <c:pt idx="1038">
                  <c:v>41.519995290000004</c:v>
                </c:pt>
                <c:pt idx="1039">
                  <c:v>41.559995290000003</c:v>
                </c:pt>
                <c:pt idx="1040">
                  <c:v>41.599995290000003</c:v>
                </c:pt>
                <c:pt idx="1041">
                  <c:v>41.639995290000002</c:v>
                </c:pt>
                <c:pt idx="1042">
                  <c:v>41.679995290000001</c:v>
                </c:pt>
                <c:pt idx="1043">
                  <c:v>41.71999529</c:v>
                </c:pt>
                <c:pt idx="1044">
                  <c:v>41.759995289999999</c:v>
                </c:pt>
                <c:pt idx="1045">
                  <c:v>41.799995290000005</c:v>
                </c:pt>
                <c:pt idx="1046">
                  <c:v>41.839995290000005</c:v>
                </c:pt>
                <c:pt idx="1047">
                  <c:v>41.879995290000004</c:v>
                </c:pt>
                <c:pt idx="1048">
                  <c:v>41.919995290000003</c:v>
                </c:pt>
                <c:pt idx="1049">
                  <c:v>41.959995290000002</c:v>
                </c:pt>
                <c:pt idx="1050">
                  <c:v>41.999995290000001</c:v>
                </c:pt>
                <c:pt idx="1051">
                  <c:v>42.03999529</c:v>
                </c:pt>
                <c:pt idx="1052">
                  <c:v>42.079995289999999</c:v>
                </c:pt>
                <c:pt idx="1053">
                  <c:v>42.119995290000006</c:v>
                </c:pt>
                <c:pt idx="1054">
                  <c:v>42.159995290000005</c:v>
                </c:pt>
                <c:pt idx="1055">
                  <c:v>42.199995290000004</c:v>
                </c:pt>
                <c:pt idx="1056">
                  <c:v>42.239995290000003</c:v>
                </c:pt>
                <c:pt idx="1057">
                  <c:v>42.279995290000002</c:v>
                </c:pt>
                <c:pt idx="1058">
                  <c:v>42.319995290000001</c:v>
                </c:pt>
                <c:pt idx="1059">
                  <c:v>42.359995290000001</c:v>
                </c:pt>
                <c:pt idx="1060">
                  <c:v>42.39999529</c:v>
                </c:pt>
                <c:pt idx="1061">
                  <c:v>42.439995290000006</c:v>
                </c:pt>
                <c:pt idx="1062">
                  <c:v>42.479995290000005</c:v>
                </c:pt>
                <c:pt idx="1063">
                  <c:v>42.519995290000004</c:v>
                </c:pt>
                <c:pt idx="1064">
                  <c:v>42.559995290000003</c:v>
                </c:pt>
                <c:pt idx="1065">
                  <c:v>42.599995290000003</c:v>
                </c:pt>
                <c:pt idx="1066">
                  <c:v>42.639995290000002</c:v>
                </c:pt>
                <c:pt idx="1067">
                  <c:v>42.679995290000001</c:v>
                </c:pt>
                <c:pt idx="1068">
                  <c:v>42.71999529</c:v>
                </c:pt>
                <c:pt idx="1069">
                  <c:v>42.759995290000006</c:v>
                </c:pt>
                <c:pt idx="1070">
                  <c:v>42.799995290000005</c:v>
                </c:pt>
                <c:pt idx="1071">
                  <c:v>42.839995290000005</c:v>
                </c:pt>
                <c:pt idx="1072">
                  <c:v>42.879995290000004</c:v>
                </c:pt>
                <c:pt idx="1073">
                  <c:v>42.919995290000003</c:v>
                </c:pt>
                <c:pt idx="1074">
                  <c:v>42.959995290000002</c:v>
                </c:pt>
                <c:pt idx="1075">
                  <c:v>42.999995290000001</c:v>
                </c:pt>
                <c:pt idx="1076">
                  <c:v>43.03999529</c:v>
                </c:pt>
                <c:pt idx="1077">
                  <c:v>43.079995289999999</c:v>
                </c:pt>
                <c:pt idx="1078">
                  <c:v>43.119995290000006</c:v>
                </c:pt>
                <c:pt idx="1079">
                  <c:v>43.159995290000005</c:v>
                </c:pt>
                <c:pt idx="1080">
                  <c:v>43.199995290000004</c:v>
                </c:pt>
                <c:pt idx="1081">
                  <c:v>43.239995290000003</c:v>
                </c:pt>
                <c:pt idx="1082">
                  <c:v>43.279995290000002</c:v>
                </c:pt>
                <c:pt idx="1083">
                  <c:v>43.319995290000001</c:v>
                </c:pt>
                <c:pt idx="1084">
                  <c:v>43.359995290000001</c:v>
                </c:pt>
                <c:pt idx="1085">
                  <c:v>43.39999529</c:v>
                </c:pt>
                <c:pt idx="1086">
                  <c:v>43.439995290000006</c:v>
                </c:pt>
                <c:pt idx="1087">
                  <c:v>43.479995290000005</c:v>
                </c:pt>
                <c:pt idx="1088">
                  <c:v>43.519995290000004</c:v>
                </c:pt>
                <c:pt idx="1089">
                  <c:v>43.559995290000003</c:v>
                </c:pt>
                <c:pt idx="1090">
                  <c:v>43.599995290000003</c:v>
                </c:pt>
                <c:pt idx="1091">
                  <c:v>43.639995290000002</c:v>
                </c:pt>
                <c:pt idx="1092">
                  <c:v>43.679995290000001</c:v>
                </c:pt>
                <c:pt idx="1093">
                  <c:v>43.71999529</c:v>
                </c:pt>
                <c:pt idx="1094">
                  <c:v>43.759995290000006</c:v>
                </c:pt>
                <c:pt idx="1095">
                  <c:v>43.799995290000005</c:v>
                </c:pt>
                <c:pt idx="1096">
                  <c:v>43.839995290000005</c:v>
                </c:pt>
                <c:pt idx="1097">
                  <c:v>43.879995290000004</c:v>
                </c:pt>
                <c:pt idx="1098">
                  <c:v>43.919995290000003</c:v>
                </c:pt>
                <c:pt idx="1099">
                  <c:v>43.959995290000002</c:v>
                </c:pt>
                <c:pt idx="1100">
                  <c:v>43.999995290000001</c:v>
                </c:pt>
                <c:pt idx="1101">
                  <c:v>44.03999529</c:v>
                </c:pt>
                <c:pt idx="1102">
                  <c:v>44.079995289999999</c:v>
                </c:pt>
                <c:pt idx="1103">
                  <c:v>44.119995290000006</c:v>
                </c:pt>
                <c:pt idx="1104">
                  <c:v>44.159995290000005</c:v>
                </c:pt>
                <c:pt idx="1105">
                  <c:v>44.199995290000004</c:v>
                </c:pt>
                <c:pt idx="1106">
                  <c:v>44.239995290000003</c:v>
                </c:pt>
                <c:pt idx="1107">
                  <c:v>44.279995290000002</c:v>
                </c:pt>
                <c:pt idx="1108">
                  <c:v>44.319995290000001</c:v>
                </c:pt>
                <c:pt idx="1109">
                  <c:v>44.359995290000001</c:v>
                </c:pt>
                <c:pt idx="1110">
                  <c:v>44.39999529</c:v>
                </c:pt>
                <c:pt idx="1111">
                  <c:v>44.439995290000006</c:v>
                </c:pt>
                <c:pt idx="1112">
                  <c:v>44.479995290000005</c:v>
                </c:pt>
                <c:pt idx="1113">
                  <c:v>44.519995290000004</c:v>
                </c:pt>
                <c:pt idx="1114">
                  <c:v>44.559995290000003</c:v>
                </c:pt>
                <c:pt idx="1115">
                  <c:v>44.599995290000003</c:v>
                </c:pt>
                <c:pt idx="1116">
                  <c:v>44.639995290000002</c:v>
                </c:pt>
                <c:pt idx="1117">
                  <c:v>44.679995290000001</c:v>
                </c:pt>
                <c:pt idx="1118">
                  <c:v>44.71999529</c:v>
                </c:pt>
                <c:pt idx="1119">
                  <c:v>44.759995290000006</c:v>
                </c:pt>
                <c:pt idx="1120">
                  <c:v>44.799995290000005</c:v>
                </c:pt>
                <c:pt idx="1121">
                  <c:v>44.839995290000005</c:v>
                </c:pt>
                <c:pt idx="1122">
                  <c:v>44.879995290000004</c:v>
                </c:pt>
                <c:pt idx="1123">
                  <c:v>44.919995290000003</c:v>
                </c:pt>
                <c:pt idx="1124">
                  <c:v>44.959995290000002</c:v>
                </c:pt>
                <c:pt idx="1125">
                  <c:v>44.999995290000001</c:v>
                </c:pt>
                <c:pt idx="1126">
                  <c:v>45.03999529</c:v>
                </c:pt>
                <c:pt idx="1127">
                  <c:v>45.079995289999999</c:v>
                </c:pt>
                <c:pt idx="1128">
                  <c:v>45.119995290000006</c:v>
                </c:pt>
                <c:pt idx="1129">
                  <c:v>45.159995290000005</c:v>
                </c:pt>
                <c:pt idx="1130">
                  <c:v>45.199995290000004</c:v>
                </c:pt>
                <c:pt idx="1131">
                  <c:v>45.239995290000003</c:v>
                </c:pt>
                <c:pt idx="1132">
                  <c:v>45.279995290000002</c:v>
                </c:pt>
                <c:pt idx="1133">
                  <c:v>45.319995290000001</c:v>
                </c:pt>
                <c:pt idx="1134">
                  <c:v>45.359995290000001</c:v>
                </c:pt>
                <c:pt idx="1135">
                  <c:v>45.39999529</c:v>
                </c:pt>
                <c:pt idx="1136">
                  <c:v>45.439995290000006</c:v>
                </c:pt>
                <c:pt idx="1137">
                  <c:v>45.479995290000005</c:v>
                </c:pt>
                <c:pt idx="1138">
                  <c:v>45.519995290000004</c:v>
                </c:pt>
                <c:pt idx="1139">
                  <c:v>45.559995290000003</c:v>
                </c:pt>
              </c:numCache>
            </c:numRef>
          </c:xVal>
          <c:yVal>
            <c:numRef>
              <c:f>'Raw Data'!$C$2:$C$1141</c:f>
              <c:numCache>
                <c:formatCode>General</c:formatCode>
                <c:ptCount val="1140"/>
                <c:pt idx="0">
                  <c:v>99.493823242187503</c:v>
                </c:pt>
                <c:pt idx="1">
                  <c:v>99.493457031250003</c:v>
                </c:pt>
                <c:pt idx="2">
                  <c:v>99.485449218750006</c:v>
                </c:pt>
                <c:pt idx="3">
                  <c:v>99.479638671874994</c:v>
                </c:pt>
                <c:pt idx="4">
                  <c:v>99.476635742187497</c:v>
                </c:pt>
                <c:pt idx="5">
                  <c:v>99.473413085937494</c:v>
                </c:pt>
                <c:pt idx="6">
                  <c:v>99.4703369140625</c:v>
                </c:pt>
                <c:pt idx="7">
                  <c:v>99.466650390625006</c:v>
                </c:pt>
                <c:pt idx="8">
                  <c:v>99.464526367187503</c:v>
                </c:pt>
                <c:pt idx="9">
                  <c:v>99.462866210937506</c:v>
                </c:pt>
                <c:pt idx="10">
                  <c:v>99.463110351562506</c:v>
                </c:pt>
                <c:pt idx="11">
                  <c:v>99.462426757812494</c:v>
                </c:pt>
                <c:pt idx="12">
                  <c:v>99.461621093749997</c:v>
                </c:pt>
                <c:pt idx="13">
                  <c:v>99.4609375</c:v>
                </c:pt>
                <c:pt idx="14">
                  <c:v>99.4603271484375</c:v>
                </c:pt>
                <c:pt idx="15">
                  <c:v>99.459399414062503</c:v>
                </c:pt>
                <c:pt idx="16">
                  <c:v>99.459228515625</c:v>
                </c:pt>
                <c:pt idx="17">
                  <c:v>99.4588623046875</c:v>
                </c:pt>
                <c:pt idx="18">
                  <c:v>99.458691406249997</c:v>
                </c:pt>
                <c:pt idx="19">
                  <c:v>99.458276367187494</c:v>
                </c:pt>
                <c:pt idx="20">
                  <c:v>99.459374999999994</c:v>
                </c:pt>
                <c:pt idx="21">
                  <c:v>99.4591064453125</c:v>
                </c:pt>
                <c:pt idx="22">
                  <c:v>99.458056640625003</c:v>
                </c:pt>
                <c:pt idx="23">
                  <c:v>99.457788085937494</c:v>
                </c:pt>
                <c:pt idx="24">
                  <c:v>99.457495117187506</c:v>
                </c:pt>
                <c:pt idx="25">
                  <c:v>99.4569091796875</c:v>
                </c:pt>
                <c:pt idx="26">
                  <c:v>99.457617187500006</c:v>
                </c:pt>
                <c:pt idx="27">
                  <c:v>99.457470703124997</c:v>
                </c:pt>
                <c:pt idx="28">
                  <c:v>99.457543945312494</c:v>
                </c:pt>
                <c:pt idx="29">
                  <c:v>99.457446289062503</c:v>
                </c:pt>
                <c:pt idx="30">
                  <c:v>99.457788085937494</c:v>
                </c:pt>
                <c:pt idx="31">
                  <c:v>99.457861328125006</c:v>
                </c:pt>
                <c:pt idx="32">
                  <c:v>99.457470703124997</c:v>
                </c:pt>
                <c:pt idx="33">
                  <c:v>99.457373046875006</c:v>
                </c:pt>
                <c:pt idx="34">
                  <c:v>99.457080078125003</c:v>
                </c:pt>
                <c:pt idx="35">
                  <c:v>99.457104492187497</c:v>
                </c:pt>
                <c:pt idx="36">
                  <c:v>99.457006835937506</c:v>
                </c:pt>
                <c:pt idx="37">
                  <c:v>99.457812500000003</c:v>
                </c:pt>
                <c:pt idx="38">
                  <c:v>99.458447265624997</c:v>
                </c:pt>
                <c:pt idx="39">
                  <c:v>99.458251953125</c:v>
                </c:pt>
                <c:pt idx="40">
                  <c:v>99.4580078125</c:v>
                </c:pt>
                <c:pt idx="41">
                  <c:v>99.457763671875</c:v>
                </c:pt>
                <c:pt idx="42">
                  <c:v>99.4573974609375</c:v>
                </c:pt>
                <c:pt idx="43">
                  <c:v>99.458398437499994</c:v>
                </c:pt>
                <c:pt idx="44">
                  <c:v>99.458398437499994</c:v>
                </c:pt>
                <c:pt idx="45">
                  <c:v>99.458520507812494</c:v>
                </c:pt>
                <c:pt idx="46">
                  <c:v>99.458398437499994</c:v>
                </c:pt>
                <c:pt idx="47">
                  <c:v>99.458715820312506</c:v>
                </c:pt>
                <c:pt idx="48">
                  <c:v>99.457763671875</c:v>
                </c:pt>
                <c:pt idx="49">
                  <c:v>99.456738281249997</c:v>
                </c:pt>
                <c:pt idx="50">
                  <c:v>99.457226562499997</c:v>
                </c:pt>
                <c:pt idx="51">
                  <c:v>99.457910156249994</c:v>
                </c:pt>
                <c:pt idx="52">
                  <c:v>99.457861328125006</c:v>
                </c:pt>
                <c:pt idx="53">
                  <c:v>99.457055664062494</c:v>
                </c:pt>
                <c:pt idx="54">
                  <c:v>99.457446289062503</c:v>
                </c:pt>
                <c:pt idx="55">
                  <c:v>99.457592773437497</c:v>
                </c:pt>
                <c:pt idx="56">
                  <c:v>99.4578857421875</c:v>
                </c:pt>
                <c:pt idx="57">
                  <c:v>99.4586181640625</c:v>
                </c:pt>
                <c:pt idx="58">
                  <c:v>99.4586181640625</c:v>
                </c:pt>
                <c:pt idx="59">
                  <c:v>99.458740234375</c:v>
                </c:pt>
                <c:pt idx="60">
                  <c:v>99.459228515625</c:v>
                </c:pt>
                <c:pt idx="61">
                  <c:v>99.459497070312494</c:v>
                </c:pt>
                <c:pt idx="62">
                  <c:v>99.458227539062506</c:v>
                </c:pt>
                <c:pt idx="63">
                  <c:v>99.45849609375</c:v>
                </c:pt>
                <c:pt idx="64">
                  <c:v>99.457690429687503</c:v>
                </c:pt>
                <c:pt idx="65">
                  <c:v>99.457617187500006</c:v>
                </c:pt>
                <c:pt idx="66">
                  <c:v>99.457910156249994</c:v>
                </c:pt>
                <c:pt idx="67">
                  <c:v>99.4573974609375</c:v>
                </c:pt>
                <c:pt idx="68">
                  <c:v>99.457812500000003</c:v>
                </c:pt>
                <c:pt idx="69">
                  <c:v>99.458447265624997</c:v>
                </c:pt>
                <c:pt idx="70">
                  <c:v>99.458300781250003</c:v>
                </c:pt>
                <c:pt idx="71">
                  <c:v>99.458422851562503</c:v>
                </c:pt>
                <c:pt idx="72">
                  <c:v>99.458666992187503</c:v>
                </c:pt>
                <c:pt idx="73">
                  <c:v>99.458886718749994</c:v>
                </c:pt>
                <c:pt idx="74">
                  <c:v>99.45947265625</c:v>
                </c:pt>
                <c:pt idx="75">
                  <c:v>99.460278320312497</c:v>
                </c:pt>
                <c:pt idx="76">
                  <c:v>99.459765625000003</c:v>
                </c:pt>
                <c:pt idx="77">
                  <c:v>99.460009765625003</c:v>
                </c:pt>
                <c:pt idx="78">
                  <c:v>99.459423828124997</c:v>
                </c:pt>
                <c:pt idx="79">
                  <c:v>99.459155273437503</c:v>
                </c:pt>
                <c:pt idx="80">
                  <c:v>99.459252929687494</c:v>
                </c:pt>
                <c:pt idx="81">
                  <c:v>99.458935546874997</c:v>
                </c:pt>
                <c:pt idx="82">
                  <c:v>99.459057617187497</c:v>
                </c:pt>
                <c:pt idx="83">
                  <c:v>99.458544921875003</c:v>
                </c:pt>
                <c:pt idx="84">
                  <c:v>99.458422851562503</c:v>
                </c:pt>
                <c:pt idx="85">
                  <c:v>99.458105468750006</c:v>
                </c:pt>
                <c:pt idx="86">
                  <c:v>99.4581298828125</c:v>
                </c:pt>
                <c:pt idx="87">
                  <c:v>99.457714843749997</c:v>
                </c:pt>
                <c:pt idx="88">
                  <c:v>99.457275390625</c:v>
                </c:pt>
                <c:pt idx="89">
                  <c:v>99.457617187500006</c:v>
                </c:pt>
                <c:pt idx="90">
                  <c:v>99.457739257812506</c:v>
                </c:pt>
                <c:pt idx="91">
                  <c:v>99.456933593749994</c:v>
                </c:pt>
                <c:pt idx="92">
                  <c:v>99.457080078125003</c:v>
                </c:pt>
                <c:pt idx="93">
                  <c:v>99.457006835937506</c:v>
                </c:pt>
                <c:pt idx="94">
                  <c:v>99.456616210937497</c:v>
                </c:pt>
                <c:pt idx="95">
                  <c:v>99.456860351562497</c:v>
                </c:pt>
                <c:pt idx="96">
                  <c:v>99.456469726562503</c:v>
                </c:pt>
                <c:pt idx="97">
                  <c:v>99.456103515625003</c:v>
                </c:pt>
                <c:pt idx="98">
                  <c:v>99.455859375000003</c:v>
                </c:pt>
                <c:pt idx="99">
                  <c:v>99.456201171874994</c:v>
                </c:pt>
                <c:pt idx="100">
                  <c:v>99.455615234375003</c:v>
                </c:pt>
                <c:pt idx="101">
                  <c:v>99.456884765625006</c:v>
                </c:pt>
                <c:pt idx="102">
                  <c:v>99.4566650390625</c:v>
                </c:pt>
                <c:pt idx="103">
                  <c:v>99.4559326171875</c:v>
                </c:pt>
                <c:pt idx="104">
                  <c:v>99.4559326171875</c:v>
                </c:pt>
                <c:pt idx="105">
                  <c:v>99.4564208984375</c:v>
                </c:pt>
                <c:pt idx="106">
                  <c:v>99.455957031249994</c:v>
                </c:pt>
                <c:pt idx="107">
                  <c:v>99.4569091796875</c:v>
                </c:pt>
                <c:pt idx="108">
                  <c:v>99.456811523437494</c:v>
                </c:pt>
                <c:pt idx="109">
                  <c:v>99.456323242187494</c:v>
                </c:pt>
                <c:pt idx="110">
                  <c:v>99.455908203125006</c:v>
                </c:pt>
                <c:pt idx="111">
                  <c:v>99.455883789062497</c:v>
                </c:pt>
                <c:pt idx="112">
                  <c:v>99.456469726562503</c:v>
                </c:pt>
                <c:pt idx="113">
                  <c:v>99.456494140624997</c:v>
                </c:pt>
                <c:pt idx="114">
                  <c:v>99.456811523437494</c:v>
                </c:pt>
                <c:pt idx="115">
                  <c:v>99.456030273437506</c:v>
                </c:pt>
                <c:pt idx="116">
                  <c:v>99.456152343750006</c:v>
                </c:pt>
                <c:pt idx="117">
                  <c:v>99.456201171874994</c:v>
                </c:pt>
                <c:pt idx="118">
                  <c:v>99.457495117187506</c:v>
                </c:pt>
                <c:pt idx="119">
                  <c:v>99.4569091796875</c:v>
                </c:pt>
                <c:pt idx="120">
                  <c:v>99.458300781250003</c:v>
                </c:pt>
                <c:pt idx="121">
                  <c:v>99.458593750000006</c:v>
                </c:pt>
                <c:pt idx="122">
                  <c:v>99.45751953125</c:v>
                </c:pt>
                <c:pt idx="123">
                  <c:v>99.4569091796875</c:v>
                </c:pt>
                <c:pt idx="124">
                  <c:v>99.456762695312506</c:v>
                </c:pt>
                <c:pt idx="125">
                  <c:v>99.457763671875</c:v>
                </c:pt>
                <c:pt idx="126">
                  <c:v>99.457104492187497</c:v>
                </c:pt>
                <c:pt idx="127">
                  <c:v>99.457055664062494</c:v>
                </c:pt>
                <c:pt idx="128">
                  <c:v>99.456982421874997</c:v>
                </c:pt>
                <c:pt idx="129">
                  <c:v>99.457470703124997</c:v>
                </c:pt>
                <c:pt idx="130">
                  <c:v>99.457470703124997</c:v>
                </c:pt>
                <c:pt idx="131">
                  <c:v>99.457470703124997</c:v>
                </c:pt>
                <c:pt idx="132">
                  <c:v>99.457910156249994</c:v>
                </c:pt>
                <c:pt idx="133">
                  <c:v>99.457592773437497</c:v>
                </c:pt>
                <c:pt idx="134">
                  <c:v>99.458276367187494</c:v>
                </c:pt>
                <c:pt idx="135">
                  <c:v>99.458178710937503</c:v>
                </c:pt>
                <c:pt idx="136">
                  <c:v>99.457983398437506</c:v>
                </c:pt>
                <c:pt idx="137">
                  <c:v>99.458520507812494</c:v>
                </c:pt>
                <c:pt idx="138">
                  <c:v>99.458813476562497</c:v>
                </c:pt>
                <c:pt idx="139">
                  <c:v>99.458569335937497</c:v>
                </c:pt>
                <c:pt idx="140">
                  <c:v>99.458666992187503</c:v>
                </c:pt>
                <c:pt idx="141">
                  <c:v>99.459423828124997</c:v>
                </c:pt>
                <c:pt idx="142">
                  <c:v>99.458642578124994</c:v>
                </c:pt>
                <c:pt idx="143">
                  <c:v>99.458227539062506</c:v>
                </c:pt>
                <c:pt idx="144">
                  <c:v>99.457934570312503</c:v>
                </c:pt>
                <c:pt idx="145">
                  <c:v>99.458789062500003</c:v>
                </c:pt>
                <c:pt idx="146">
                  <c:v>99.458837890625006</c:v>
                </c:pt>
                <c:pt idx="147">
                  <c:v>99.459301757812497</c:v>
                </c:pt>
                <c:pt idx="148">
                  <c:v>99.460156249999997</c:v>
                </c:pt>
                <c:pt idx="149">
                  <c:v>99.460278320312497</c:v>
                </c:pt>
                <c:pt idx="150">
                  <c:v>99.4593505859375</c:v>
                </c:pt>
                <c:pt idx="151">
                  <c:v>99.460107421874994</c:v>
                </c:pt>
                <c:pt idx="152">
                  <c:v>99.4599609375</c:v>
                </c:pt>
                <c:pt idx="153">
                  <c:v>99.459423828124997</c:v>
                </c:pt>
                <c:pt idx="154">
                  <c:v>99.459204101562506</c:v>
                </c:pt>
                <c:pt idx="155">
                  <c:v>99.459448242187506</c:v>
                </c:pt>
                <c:pt idx="156">
                  <c:v>99.459008789062494</c:v>
                </c:pt>
                <c:pt idx="157">
                  <c:v>99.458276367187494</c:v>
                </c:pt>
                <c:pt idx="158">
                  <c:v>99.4583740234375</c:v>
                </c:pt>
                <c:pt idx="159">
                  <c:v>99.459204101562506</c:v>
                </c:pt>
                <c:pt idx="160">
                  <c:v>99.459082031250006</c:v>
                </c:pt>
                <c:pt idx="161">
                  <c:v>99.460253906250003</c:v>
                </c:pt>
                <c:pt idx="162">
                  <c:v>99.460253906250003</c:v>
                </c:pt>
                <c:pt idx="163">
                  <c:v>99.460253906250003</c:v>
                </c:pt>
                <c:pt idx="164">
                  <c:v>99.460620117187503</c:v>
                </c:pt>
                <c:pt idx="165">
                  <c:v>99.460034179687497</c:v>
                </c:pt>
                <c:pt idx="166">
                  <c:v>99.45947265625</c:v>
                </c:pt>
                <c:pt idx="167">
                  <c:v>99.459716796875</c:v>
                </c:pt>
                <c:pt idx="168">
                  <c:v>99.459643554687503</c:v>
                </c:pt>
                <c:pt idx="169">
                  <c:v>99.459179687499997</c:v>
                </c:pt>
                <c:pt idx="170">
                  <c:v>99.459765625000003</c:v>
                </c:pt>
                <c:pt idx="171">
                  <c:v>99.460253906250003</c:v>
                </c:pt>
                <c:pt idx="172">
                  <c:v>99.458959960937506</c:v>
                </c:pt>
                <c:pt idx="173">
                  <c:v>99.458227539062506</c:v>
                </c:pt>
                <c:pt idx="174">
                  <c:v>99.4576416015625</c:v>
                </c:pt>
                <c:pt idx="175">
                  <c:v>99.457495117187506</c:v>
                </c:pt>
                <c:pt idx="176">
                  <c:v>99.4573974609375</c:v>
                </c:pt>
                <c:pt idx="177">
                  <c:v>99.45703125</c:v>
                </c:pt>
                <c:pt idx="178">
                  <c:v>99.456225585937503</c:v>
                </c:pt>
                <c:pt idx="179">
                  <c:v>99.455639648437497</c:v>
                </c:pt>
                <c:pt idx="180">
                  <c:v>99.456787109375</c:v>
                </c:pt>
                <c:pt idx="181">
                  <c:v>99.457861328125006</c:v>
                </c:pt>
                <c:pt idx="182">
                  <c:v>99.457666015624994</c:v>
                </c:pt>
                <c:pt idx="183">
                  <c:v>99.456689453124994</c:v>
                </c:pt>
                <c:pt idx="184">
                  <c:v>99.456469726562503</c:v>
                </c:pt>
                <c:pt idx="185">
                  <c:v>99.4569091796875</c:v>
                </c:pt>
                <c:pt idx="186">
                  <c:v>99.4573974609375</c:v>
                </c:pt>
                <c:pt idx="187">
                  <c:v>99.456713867187503</c:v>
                </c:pt>
                <c:pt idx="188">
                  <c:v>99.456347656250003</c:v>
                </c:pt>
                <c:pt idx="189">
                  <c:v>99.456201171874994</c:v>
                </c:pt>
                <c:pt idx="190">
                  <c:v>99.456494140624997</c:v>
                </c:pt>
                <c:pt idx="191">
                  <c:v>99.455981445312503</c:v>
                </c:pt>
                <c:pt idx="192">
                  <c:v>99.456835937500003</c:v>
                </c:pt>
                <c:pt idx="193">
                  <c:v>99.457177734374994</c:v>
                </c:pt>
                <c:pt idx="194">
                  <c:v>99.4569091796875</c:v>
                </c:pt>
                <c:pt idx="195">
                  <c:v>99.456640625000006</c:v>
                </c:pt>
                <c:pt idx="196">
                  <c:v>99.456787109375</c:v>
                </c:pt>
                <c:pt idx="197">
                  <c:v>99.456469726562503</c:v>
                </c:pt>
                <c:pt idx="198">
                  <c:v>99.456787109375</c:v>
                </c:pt>
                <c:pt idx="199">
                  <c:v>99.456762695312506</c:v>
                </c:pt>
                <c:pt idx="200">
                  <c:v>99.456298828125</c:v>
                </c:pt>
                <c:pt idx="201">
                  <c:v>99.4556884765625</c:v>
                </c:pt>
                <c:pt idx="202">
                  <c:v>99.456249999999997</c:v>
                </c:pt>
                <c:pt idx="203">
                  <c:v>99.456005859374997</c:v>
                </c:pt>
                <c:pt idx="204">
                  <c:v>99.456103515625003</c:v>
                </c:pt>
                <c:pt idx="205">
                  <c:v>99.456811523437494</c:v>
                </c:pt>
                <c:pt idx="206">
                  <c:v>99.456469726562503</c:v>
                </c:pt>
                <c:pt idx="207">
                  <c:v>99.45654296875</c:v>
                </c:pt>
                <c:pt idx="208">
                  <c:v>99.457080078125003</c:v>
                </c:pt>
                <c:pt idx="209">
                  <c:v>99.456835937500003</c:v>
                </c:pt>
                <c:pt idx="210">
                  <c:v>99.4569091796875</c:v>
                </c:pt>
                <c:pt idx="211">
                  <c:v>99.4569091796875</c:v>
                </c:pt>
                <c:pt idx="212">
                  <c:v>99.457128906250006</c:v>
                </c:pt>
                <c:pt idx="213">
                  <c:v>99.456958007812503</c:v>
                </c:pt>
                <c:pt idx="214">
                  <c:v>99.456835937500003</c:v>
                </c:pt>
                <c:pt idx="215">
                  <c:v>99.456152343750006</c:v>
                </c:pt>
                <c:pt idx="216">
                  <c:v>99.456958007812503</c:v>
                </c:pt>
                <c:pt idx="217">
                  <c:v>99.457421874999994</c:v>
                </c:pt>
                <c:pt idx="218">
                  <c:v>99.4573974609375</c:v>
                </c:pt>
                <c:pt idx="219">
                  <c:v>99.457446289062503</c:v>
                </c:pt>
                <c:pt idx="220">
                  <c:v>99.456884765625006</c:v>
                </c:pt>
                <c:pt idx="221">
                  <c:v>99.4556884765625</c:v>
                </c:pt>
                <c:pt idx="222">
                  <c:v>99.45654296875</c:v>
                </c:pt>
                <c:pt idx="223">
                  <c:v>99.456323242187494</c:v>
                </c:pt>
                <c:pt idx="224">
                  <c:v>99.456323242187494</c:v>
                </c:pt>
                <c:pt idx="225">
                  <c:v>99.4561767578125</c:v>
                </c:pt>
                <c:pt idx="226">
                  <c:v>99.456323242187494</c:v>
                </c:pt>
                <c:pt idx="227">
                  <c:v>99.456030273437506</c:v>
                </c:pt>
                <c:pt idx="228">
                  <c:v>99.456201171874994</c:v>
                </c:pt>
                <c:pt idx="229">
                  <c:v>99.456591796875003</c:v>
                </c:pt>
                <c:pt idx="230">
                  <c:v>99.455761718749997</c:v>
                </c:pt>
                <c:pt idx="231">
                  <c:v>99.455175781250006</c:v>
                </c:pt>
                <c:pt idx="232">
                  <c:v>99.455297851562506</c:v>
                </c:pt>
                <c:pt idx="233">
                  <c:v>99.455639648437497</c:v>
                </c:pt>
                <c:pt idx="234">
                  <c:v>99.455419921875006</c:v>
                </c:pt>
                <c:pt idx="235">
                  <c:v>99.455249023437503</c:v>
                </c:pt>
                <c:pt idx="236">
                  <c:v>99.456103515625003</c:v>
                </c:pt>
                <c:pt idx="237">
                  <c:v>99.456640625000006</c:v>
                </c:pt>
                <c:pt idx="238">
                  <c:v>99.455493164062503</c:v>
                </c:pt>
                <c:pt idx="239">
                  <c:v>99.454833984375</c:v>
                </c:pt>
                <c:pt idx="240">
                  <c:v>99.455175781250006</c:v>
                </c:pt>
                <c:pt idx="241">
                  <c:v>99.454638671875003</c:v>
                </c:pt>
                <c:pt idx="242">
                  <c:v>99.454785156249997</c:v>
                </c:pt>
                <c:pt idx="243">
                  <c:v>99.454614257812494</c:v>
                </c:pt>
                <c:pt idx="244">
                  <c:v>99.453417968750003</c:v>
                </c:pt>
                <c:pt idx="245">
                  <c:v>99.453759765624994</c:v>
                </c:pt>
                <c:pt idx="246">
                  <c:v>99.453662109375003</c:v>
                </c:pt>
                <c:pt idx="247">
                  <c:v>99.4537353515625</c:v>
                </c:pt>
                <c:pt idx="248">
                  <c:v>99.453833007812506</c:v>
                </c:pt>
                <c:pt idx="249">
                  <c:v>99.4534912109375</c:v>
                </c:pt>
                <c:pt idx="250">
                  <c:v>99.4530029296875</c:v>
                </c:pt>
                <c:pt idx="251">
                  <c:v>99.452685546875003</c:v>
                </c:pt>
                <c:pt idx="252">
                  <c:v>99.452709960937497</c:v>
                </c:pt>
                <c:pt idx="253">
                  <c:v>99.453710937500006</c:v>
                </c:pt>
                <c:pt idx="254">
                  <c:v>99.454272460937503</c:v>
                </c:pt>
                <c:pt idx="255">
                  <c:v>99.454150390625003</c:v>
                </c:pt>
                <c:pt idx="256">
                  <c:v>99.453320312499997</c:v>
                </c:pt>
                <c:pt idx="257">
                  <c:v>99.453833007812506</c:v>
                </c:pt>
                <c:pt idx="258">
                  <c:v>99.453637695312494</c:v>
                </c:pt>
                <c:pt idx="259">
                  <c:v>99.453417968750003</c:v>
                </c:pt>
                <c:pt idx="260">
                  <c:v>99.453564453124997</c:v>
                </c:pt>
                <c:pt idx="261">
                  <c:v>99.453320312499997</c:v>
                </c:pt>
                <c:pt idx="262">
                  <c:v>99.453564453124997</c:v>
                </c:pt>
                <c:pt idx="263">
                  <c:v>99.453808593749997</c:v>
                </c:pt>
                <c:pt idx="264">
                  <c:v>99.453955078125006</c:v>
                </c:pt>
                <c:pt idx="265">
                  <c:v>99.453686523437497</c:v>
                </c:pt>
                <c:pt idx="266">
                  <c:v>99.453442382812497</c:v>
                </c:pt>
                <c:pt idx="267">
                  <c:v>99.453833007812506</c:v>
                </c:pt>
                <c:pt idx="268">
                  <c:v>99.453369140625</c:v>
                </c:pt>
                <c:pt idx="269">
                  <c:v>99.453833007812506</c:v>
                </c:pt>
                <c:pt idx="270">
                  <c:v>99.453149414062494</c:v>
                </c:pt>
                <c:pt idx="271">
                  <c:v>99.452612304687506</c:v>
                </c:pt>
                <c:pt idx="272">
                  <c:v>99.451684570312494</c:v>
                </c:pt>
                <c:pt idx="273">
                  <c:v>99.4515380859375</c:v>
                </c:pt>
                <c:pt idx="274">
                  <c:v>99.451831054687503</c:v>
                </c:pt>
                <c:pt idx="275">
                  <c:v>99.452075195312503</c:v>
                </c:pt>
                <c:pt idx="276">
                  <c:v>99.451733398437497</c:v>
                </c:pt>
                <c:pt idx="277">
                  <c:v>99.4508056640625</c:v>
                </c:pt>
                <c:pt idx="278">
                  <c:v>99.450219726562494</c:v>
                </c:pt>
                <c:pt idx="279">
                  <c:v>99.451391601562506</c:v>
                </c:pt>
                <c:pt idx="280">
                  <c:v>99.45068359375</c:v>
                </c:pt>
                <c:pt idx="281">
                  <c:v>99.4515380859375</c:v>
                </c:pt>
                <c:pt idx="282">
                  <c:v>99.451171875</c:v>
                </c:pt>
                <c:pt idx="283">
                  <c:v>99.450585937499994</c:v>
                </c:pt>
                <c:pt idx="284">
                  <c:v>99.450585937499994</c:v>
                </c:pt>
                <c:pt idx="285">
                  <c:v>99.451000976562497</c:v>
                </c:pt>
                <c:pt idx="286">
                  <c:v>99.450537109375006</c:v>
                </c:pt>
                <c:pt idx="287">
                  <c:v>99.451416015625</c:v>
                </c:pt>
                <c:pt idx="288">
                  <c:v>99.4520263671875</c:v>
                </c:pt>
                <c:pt idx="289">
                  <c:v>99.4527587890625</c:v>
                </c:pt>
                <c:pt idx="290">
                  <c:v>99.451977539062497</c:v>
                </c:pt>
                <c:pt idx="291">
                  <c:v>99.452392578125</c:v>
                </c:pt>
                <c:pt idx="292">
                  <c:v>99.452612304687506</c:v>
                </c:pt>
                <c:pt idx="293">
                  <c:v>99.4527587890625</c:v>
                </c:pt>
                <c:pt idx="294">
                  <c:v>99.452856445312506</c:v>
                </c:pt>
                <c:pt idx="295">
                  <c:v>99.452905273437494</c:v>
                </c:pt>
                <c:pt idx="296">
                  <c:v>99.453125</c:v>
                </c:pt>
                <c:pt idx="297">
                  <c:v>99.453393554687494</c:v>
                </c:pt>
                <c:pt idx="298">
                  <c:v>99.453442382812497</c:v>
                </c:pt>
                <c:pt idx="299">
                  <c:v>99.454028320312503</c:v>
                </c:pt>
                <c:pt idx="300">
                  <c:v>99.454418945312497</c:v>
                </c:pt>
                <c:pt idx="301">
                  <c:v>99.453442382812497</c:v>
                </c:pt>
                <c:pt idx="302">
                  <c:v>99.453857421875</c:v>
                </c:pt>
                <c:pt idx="303">
                  <c:v>99.453149414062494</c:v>
                </c:pt>
                <c:pt idx="304">
                  <c:v>99.453710937500006</c:v>
                </c:pt>
                <c:pt idx="305">
                  <c:v>99.454028320312503</c:v>
                </c:pt>
                <c:pt idx="306">
                  <c:v>99.4532470703125</c:v>
                </c:pt>
                <c:pt idx="307">
                  <c:v>99.453906250000003</c:v>
                </c:pt>
                <c:pt idx="308">
                  <c:v>99.454370117187494</c:v>
                </c:pt>
                <c:pt idx="309">
                  <c:v>99.455004882812503</c:v>
                </c:pt>
                <c:pt idx="310">
                  <c:v>99.454760742187503</c:v>
                </c:pt>
                <c:pt idx="311">
                  <c:v>99.455297851562506</c:v>
                </c:pt>
                <c:pt idx="312">
                  <c:v>99.4549560546875</c:v>
                </c:pt>
                <c:pt idx="313">
                  <c:v>99.455078125</c:v>
                </c:pt>
                <c:pt idx="314">
                  <c:v>99.455297851562506</c:v>
                </c:pt>
                <c:pt idx="315">
                  <c:v>99.454785156249997</c:v>
                </c:pt>
                <c:pt idx="316">
                  <c:v>99.455541992187506</c:v>
                </c:pt>
                <c:pt idx="317">
                  <c:v>99.454418945312497</c:v>
                </c:pt>
                <c:pt idx="318">
                  <c:v>99.454321289062506</c:v>
                </c:pt>
                <c:pt idx="319">
                  <c:v>99.455053710937506</c:v>
                </c:pt>
                <c:pt idx="320">
                  <c:v>99.454077148437506</c:v>
                </c:pt>
                <c:pt idx="321">
                  <c:v>99.454394531250003</c:v>
                </c:pt>
                <c:pt idx="322">
                  <c:v>99.454345703125</c:v>
                </c:pt>
                <c:pt idx="323">
                  <c:v>99.45458984375</c:v>
                </c:pt>
                <c:pt idx="324">
                  <c:v>99.454882812500003</c:v>
                </c:pt>
                <c:pt idx="325">
                  <c:v>99.4552001953125</c:v>
                </c:pt>
                <c:pt idx="326">
                  <c:v>99.455224609374994</c:v>
                </c:pt>
                <c:pt idx="327">
                  <c:v>99.454418945312497</c:v>
                </c:pt>
                <c:pt idx="328">
                  <c:v>99.454199218750006</c:v>
                </c:pt>
                <c:pt idx="329">
                  <c:v>99.454003906249994</c:v>
                </c:pt>
                <c:pt idx="330">
                  <c:v>99.454052734374997</c:v>
                </c:pt>
                <c:pt idx="331">
                  <c:v>99.453466796875006</c:v>
                </c:pt>
                <c:pt idx="332">
                  <c:v>99.45361328125</c:v>
                </c:pt>
                <c:pt idx="333">
                  <c:v>99.453588867187506</c:v>
                </c:pt>
                <c:pt idx="334">
                  <c:v>99.453784179687503</c:v>
                </c:pt>
                <c:pt idx="335">
                  <c:v>99.454565429687506</c:v>
                </c:pt>
                <c:pt idx="336">
                  <c:v>99.454125976562494</c:v>
                </c:pt>
                <c:pt idx="337">
                  <c:v>99.453906250000003</c:v>
                </c:pt>
                <c:pt idx="338">
                  <c:v>99.454541015624997</c:v>
                </c:pt>
                <c:pt idx="339">
                  <c:v>99.455175781250006</c:v>
                </c:pt>
                <c:pt idx="340">
                  <c:v>99.454614257812494</c:v>
                </c:pt>
                <c:pt idx="341">
                  <c:v>99.4549560546875</c:v>
                </c:pt>
                <c:pt idx="342">
                  <c:v>99.454736328124994</c:v>
                </c:pt>
                <c:pt idx="343">
                  <c:v>99.454736328124994</c:v>
                </c:pt>
                <c:pt idx="344">
                  <c:v>99.455053710937506</c:v>
                </c:pt>
                <c:pt idx="345">
                  <c:v>99.455224609374994</c:v>
                </c:pt>
                <c:pt idx="346">
                  <c:v>99.454833984375</c:v>
                </c:pt>
                <c:pt idx="347">
                  <c:v>99.45458984375</c:v>
                </c:pt>
                <c:pt idx="348">
                  <c:v>99.455175781250006</c:v>
                </c:pt>
                <c:pt idx="349">
                  <c:v>99.454687500000006</c:v>
                </c:pt>
                <c:pt idx="350">
                  <c:v>99.4537353515625</c:v>
                </c:pt>
                <c:pt idx="351">
                  <c:v>99.454028320312503</c:v>
                </c:pt>
                <c:pt idx="352">
                  <c:v>99.454541015624997</c:v>
                </c:pt>
                <c:pt idx="353">
                  <c:v>99.454077148437506</c:v>
                </c:pt>
                <c:pt idx="354">
                  <c:v>99.454370117187494</c:v>
                </c:pt>
                <c:pt idx="355">
                  <c:v>99.4542236328125</c:v>
                </c:pt>
                <c:pt idx="356">
                  <c:v>99.4541015625</c:v>
                </c:pt>
                <c:pt idx="357">
                  <c:v>99.454321289062506</c:v>
                </c:pt>
                <c:pt idx="358">
                  <c:v>99.4537353515625</c:v>
                </c:pt>
                <c:pt idx="359">
                  <c:v>99.453417968750003</c:v>
                </c:pt>
                <c:pt idx="360">
                  <c:v>99.453930664062497</c:v>
                </c:pt>
                <c:pt idx="361">
                  <c:v>99.452856445312506</c:v>
                </c:pt>
                <c:pt idx="362">
                  <c:v>99.452319335937503</c:v>
                </c:pt>
                <c:pt idx="363">
                  <c:v>99.452197265625003</c:v>
                </c:pt>
                <c:pt idx="364">
                  <c:v>99.451367187499997</c:v>
                </c:pt>
                <c:pt idx="365">
                  <c:v>99.451928710937494</c:v>
                </c:pt>
                <c:pt idx="366">
                  <c:v>99.452441406250003</c:v>
                </c:pt>
                <c:pt idx="367">
                  <c:v>99.452905273437494</c:v>
                </c:pt>
                <c:pt idx="368">
                  <c:v>99.452416992187494</c:v>
                </c:pt>
                <c:pt idx="369">
                  <c:v>99.451757812500006</c:v>
                </c:pt>
                <c:pt idx="370">
                  <c:v>99.4522705078125</c:v>
                </c:pt>
                <c:pt idx="371">
                  <c:v>99.452050781249994</c:v>
                </c:pt>
                <c:pt idx="372">
                  <c:v>99.4517822265625</c:v>
                </c:pt>
                <c:pt idx="373">
                  <c:v>99.451733398437497</c:v>
                </c:pt>
                <c:pt idx="374">
                  <c:v>99.452441406250003</c:v>
                </c:pt>
                <c:pt idx="375">
                  <c:v>99.452246093750006</c:v>
                </c:pt>
                <c:pt idx="376">
                  <c:v>99.4517822265625</c:v>
                </c:pt>
                <c:pt idx="377">
                  <c:v>99.451123046874997</c:v>
                </c:pt>
                <c:pt idx="378">
                  <c:v>99.451440429687494</c:v>
                </c:pt>
                <c:pt idx="379">
                  <c:v>99.450537109375006</c:v>
                </c:pt>
                <c:pt idx="380">
                  <c:v>99.450585937499994</c:v>
                </c:pt>
                <c:pt idx="381">
                  <c:v>99.449951171875</c:v>
                </c:pt>
                <c:pt idx="382">
                  <c:v>99.449658203124997</c:v>
                </c:pt>
                <c:pt idx="383">
                  <c:v>99.449731445312494</c:v>
                </c:pt>
                <c:pt idx="384">
                  <c:v>99.449633789062503</c:v>
                </c:pt>
                <c:pt idx="385">
                  <c:v>99.449365234374994</c:v>
                </c:pt>
                <c:pt idx="386">
                  <c:v>99.449853515624994</c:v>
                </c:pt>
                <c:pt idx="387">
                  <c:v>99.449536132812497</c:v>
                </c:pt>
                <c:pt idx="388">
                  <c:v>99.4500732421875</c:v>
                </c:pt>
                <c:pt idx="389">
                  <c:v>99.450170898437506</c:v>
                </c:pt>
                <c:pt idx="390">
                  <c:v>99.449682617187506</c:v>
                </c:pt>
                <c:pt idx="391">
                  <c:v>99.449023437500003</c:v>
                </c:pt>
                <c:pt idx="392">
                  <c:v>99.449682617187506</c:v>
                </c:pt>
                <c:pt idx="393">
                  <c:v>99.450415039062506</c:v>
                </c:pt>
                <c:pt idx="394">
                  <c:v>99.450439453125</c:v>
                </c:pt>
                <c:pt idx="395">
                  <c:v>99.450537109375006</c:v>
                </c:pt>
                <c:pt idx="396">
                  <c:v>99.450976562500003</c:v>
                </c:pt>
                <c:pt idx="397">
                  <c:v>99.450268554687497</c:v>
                </c:pt>
                <c:pt idx="398">
                  <c:v>99.450146484374997</c:v>
                </c:pt>
                <c:pt idx="399">
                  <c:v>99.450659179687506</c:v>
                </c:pt>
                <c:pt idx="400">
                  <c:v>99.450927734375</c:v>
                </c:pt>
                <c:pt idx="401">
                  <c:v>99.450634765624997</c:v>
                </c:pt>
                <c:pt idx="402">
                  <c:v>99.450756835937497</c:v>
                </c:pt>
                <c:pt idx="403">
                  <c:v>99.450878906249997</c:v>
                </c:pt>
                <c:pt idx="404">
                  <c:v>99.450878906249997</c:v>
                </c:pt>
                <c:pt idx="405">
                  <c:v>99.451025390625006</c:v>
                </c:pt>
                <c:pt idx="406">
                  <c:v>99.451074218749994</c:v>
                </c:pt>
                <c:pt idx="407">
                  <c:v>99.450268554687497</c:v>
                </c:pt>
                <c:pt idx="408">
                  <c:v>99.450537109375006</c:v>
                </c:pt>
                <c:pt idx="409">
                  <c:v>99.450976562500003</c:v>
                </c:pt>
                <c:pt idx="410">
                  <c:v>99.450610351562503</c:v>
                </c:pt>
                <c:pt idx="411">
                  <c:v>99.450244140625003</c:v>
                </c:pt>
                <c:pt idx="412">
                  <c:v>99.450048828125006</c:v>
                </c:pt>
                <c:pt idx="413">
                  <c:v>99.451074218749994</c:v>
                </c:pt>
                <c:pt idx="414">
                  <c:v>99.451196289062494</c:v>
                </c:pt>
                <c:pt idx="415">
                  <c:v>99.450903320312506</c:v>
                </c:pt>
                <c:pt idx="416">
                  <c:v>99.4503173828125</c:v>
                </c:pt>
                <c:pt idx="417">
                  <c:v>99.449853515624994</c:v>
                </c:pt>
                <c:pt idx="418">
                  <c:v>99.450122070312503</c:v>
                </c:pt>
                <c:pt idx="419">
                  <c:v>99.4503173828125</c:v>
                </c:pt>
                <c:pt idx="420">
                  <c:v>99.450585937499994</c:v>
                </c:pt>
                <c:pt idx="421">
                  <c:v>99.4501953125</c:v>
                </c:pt>
                <c:pt idx="422">
                  <c:v>99.450415039062506</c:v>
                </c:pt>
                <c:pt idx="423">
                  <c:v>99.450634765624997</c:v>
                </c:pt>
                <c:pt idx="424">
                  <c:v>99.450024414062497</c:v>
                </c:pt>
                <c:pt idx="425">
                  <c:v>99.450024414062497</c:v>
                </c:pt>
                <c:pt idx="426">
                  <c:v>99.449536132812497</c:v>
                </c:pt>
                <c:pt idx="427">
                  <c:v>99.448754882812494</c:v>
                </c:pt>
                <c:pt idx="428">
                  <c:v>99.449169921874997</c:v>
                </c:pt>
                <c:pt idx="429">
                  <c:v>99.449780273437497</c:v>
                </c:pt>
                <c:pt idx="430">
                  <c:v>99.450415039062506</c:v>
                </c:pt>
                <c:pt idx="431">
                  <c:v>99.450244140625003</c:v>
                </c:pt>
                <c:pt idx="432">
                  <c:v>99.449975585937494</c:v>
                </c:pt>
                <c:pt idx="433">
                  <c:v>99.449951171875</c:v>
                </c:pt>
                <c:pt idx="434">
                  <c:v>99.44970703125</c:v>
                </c:pt>
                <c:pt idx="435">
                  <c:v>99.450341796874994</c:v>
                </c:pt>
                <c:pt idx="436">
                  <c:v>99.450756835937497</c:v>
                </c:pt>
                <c:pt idx="437">
                  <c:v>99.450830078124994</c:v>
                </c:pt>
                <c:pt idx="438">
                  <c:v>99.450463867187494</c:v>
                </c:pt>
                <c:pt idx="439">
                  <c:v>99.450292968750006</c:v>
                </c:pt>
                <c:pt idx="440">
                  <c:v>99.450170898437506</c:v>
                </c:pt>
                <c:pt idx="441">
                  <c:v>99.450585937499994</c:v>
                </c:pt>
                <c:pt idx="442">
                  <c:v>99.450146484374997</c:v>
                </c:pt>
                <c:pt idx="443">
                  <c:v>99.4503173828125</c:v>
                </c:pt>
                <c:pt idx="444">
                  <c:v>99.451196289062494</c:v>
                </c:pt>
                <c:pt idx="445">
                  <c:v>99.451342773437503</c:v>
                </c:pt>
                <c:pt idx="446">
                  <c:v>99.450781250000006</c:v>
                </c:pt>
                <c:pt idx="447">
                  <c:v>99.450878906249997</c:v>
                </c:pt>
                <c:pt idx="448">
                  <c:v>99.451074218749994</c:v>
                </c:pt>
                <c:pt idx="449">
                  <c:v>99.450439453125</c:v>
                </c:pt>
                <c:pt idx="450">
                  <c:v>99.4512939453125</c:v>
                </c:pt>
                <c:pt idx="451">
                  <c:v>99.451367187499997</c:v>
                </c:pt>
                <c:pt idx="452">
                  <c:v>99.451391601562506</c:v>
                </c:pt>
                <c:pt idx="453">
                  <c:v>99.451196289062494</c:v>
                </c:pt>
                <c:pt idx="454">
                  <c:v>99.450952148437494</c:v>
                </c:pt>
                <c:pt idx="455">
                  <c:v>99.451318359374994</c:v>
                </c:pt>
                <c:pt idx="456">
                  <c:v>99.452319335937503</c:v>
                </c:pt>
                <c:pt idx="457">
                  <c:v>99.4522705078125</c:v>
                </c:pt>
                <c:pt idx="458">
                  <c:v>99.452075195312503</c:v>
                </c:pt>
                <c:pt idx="459">
                  <c:v>99.4522705078125</c:v>
                </c:pt>
                <c:pt idx="460">
                  <c:v>99.452929687500003</c:v>
                </c:pt>
                <c:pt idx="461">
                  <c:v>99.453271484374994</c:v>
                </c:pt>
                <c:pt idx="462">
                  <c:v>99.452929687500003</c:v>
                </c:pt>
                <c:pt idx="463">
                  <c:v>99.452319335937503</c:v>
                </c:pt>
                <c:pt idx="464">
                  <c:v>99.452319335937503</c:v>
                </c:pt>
                <c:pt idx="465">
                  <c:v>99.453515624999994</c:v>
                </c:pt>
                <c:pt idx="466">
                  <c:v>99.452807617187503</c:v>
                </c:pt>
                <c:pt idx="467">
                  <c:v>99.453173828125003</c:v>
                </c:pt>
                <c:pt idx="468">
                  <c:v>99.453515624999994</c:v>
                </c:pt>
                <c:pt idx="469">
                  <c:v>99.453857421875</c:v>
                </c:pt>
                <c:pt idx="470">
                  <c:v>99.453515624999994</c:v>
                </c:pt>
                <c:pt idx="471">
                  <c:v>99.453173828125003</c:v>
                </c:pt>
                <c:pt idx="472">
                  <c:v>99.452880859375</c:v>
                </c:pt>
                <c:pt idx="473">
                  <c:v>99.452661132812494</c:v>
                </c:pt>
                <c:pt idx="474">
                  <c:v>99.453344726562506</c:v>
                </c:pt>
                <c:pt idx="475">
                  <c:v>99.453027343749994</c:v>
                </c:pt>
                <c:pt idx="476">
                  <c:v>99.453100585937506</c:v>
                </c:pt>
                <c:pt idx="477">
                  <c:v>99.452197265625003</c:v>
                </c:pt>
                <c:pt idx="478">
                  <c:v>99.4517822265625</c:v>
                </c:pt>
                <c:pt idx="479">
                  <c:v>99.450732421875003</c:v>
                </c:pt>
                <c:pt idx="480">
                  <c:v>99.450292968750006</c:v>
                </c:pt>
                <c:pt idx="481">
                  <c:v>99.450292968750006</c:v>
                </c:pt>
                <c:pt idx="482">
                  <c:v>99.449609374999994</c:v>
                </c:pt>
                <c:pt idx="483">
                  <c:v>99.4493408203125</c:v>
                </c:pt>
                <c:pt idx="484">
                  <c:v>99.449438476562506</c:v>
                </c:pt>
                <c:pt idx="485">
                  <c:v>99.449462890625</c:v>
                </c:pt>
                <c:pt idx="486">
                  <c:v>99.449609374999994</c:v>
                </c:pt>
                <c:pt idx="487">
                  <c:v>99.449145507812503</c:v>
                </c:pt>
                <c:pt idx="488">
                  <c:v>99.447998046875</c:v>
                </c:pt>
                <c:pt idx="489">
                  <c:v>99.446875000000006</c:v>
                </c:pt>
                <c:pt idx="490">
                  <c:v>99.445605468750003</c:v>
                </c:pt>
                <c:pt idx="491">
                  <c:v>99.4453125</c:v>
                </c:pt>
                <c:pt idx="492">
                  <c:v>99.443554687499997</c:v>
                </c:pt>
                <c:pt idx="493">
                  <c:v>99.442919921875003</c:v>
                </c:pt>
                <c:pt idx="494">
                  <c:v>99.442553710937503</c:v>
                </c:pt>
                <c:pt idx="495">
                  <c:v>99.442773437499994</c:v>
                </c:pt>
                <c:pt idx="496">
                  <c:v>99.442822265624997</c:v>
                </c:pt>
                <c:pt idx="497">
                  <c:v>99.442333984374997</c:v>
                </c:pt>
                <c:pt idx="498">
                  <c:v>99.441943359375003</c:v>
                </c:pt>
                <c:pt idx="499">
                  <c:v>99.440527343750006</c:v>
                </c:pt>
                <c:pt idx="500">
                  <c:v>99.439501953125003</c:v>
                </c:pt>
                <c:pt idx="501">
                  <c:v>99.440258789062497</c:v>
                </c:pt>
                <c:pt idx="502">
                  <c:v>99.438549804687497</c:v>
                </c:pt>
                <c:pt idx="503">
                  <c:v>99.437646484374994</c:v>
                </c:pt>
                <c:pt idx="504">
                  <c:v>99.436206054687503</c:v>
                </c:pt>
                <c:pt idx="505">
                  <c:v>99.434912109375006</c:v>
                </c:pt>
                <c:pt idx="506">
                  <c:v>99.434008789062503</c:v>
                </c:pt>
                <c:pt idx="507">
                  <c:v>99.433251953124994</c:v>
                </c:pt>
                <c:pt idx="508">
                  <c:v>99.432153320312494</c:v>
                </c:pt>
                <c:pt idx="509">
                  <c:v>99.431176757812494</c:v>
                </c:pt>
                <c:pt idx="510">
                  <c:v>99.430419921875</c:v>
                </c:pt>
                <c:pt idx="511">
                  <c:v>99.429980468750003</c:v>
                </c:pt>
                <c:pt idx="512">
                  <c:v>99.429638671874997</c:v>
                </c:pt>
                <c:pt idx="513">
                  <c:v>99.428076171875006</c:v>
                </c:pt>
                <c:pt idx="514">
                  <c:v>99.427148437499994</c:v>
                </c:pt>
                <c:pt idx="515">
                  <c:v>99.425756835937506</c:v>
                </c:pt>
                <c:pt idx="516">
                  <c:v>99.426220703124997</c:v>
                </c:pt>
                <c:pt idx="517">
                  <c:v>99.425317382812494</c:v>
                </c:pt>
                <c:pt idx="518">
                  <c:v>99.4234619140625</c:v>
                </c:pt>
                <c:pt idx="519">
                  <c:v>99.422143554687494</c:v>
                </c:pt>
                <c:pt idx="520">
                  <c:v>99.4217529296875</c:v>
                </c:pt>
                <c:pt idx="521">
                  <c:v>99.420458984375003</c:v>
                </c:pt>
                <c:pt idx="522">
                  <c:v>99.420190429687494</c:v>
                </c:pt>
                <c:pt idx="523">
                  <c:v>99.419262695312497</c:v>
                </c:pt>
                <c:pt idx="524">
                  <c:v>99.419262695312497</c:v>
                </c:pt>
                <c:pt idx="525">
                  <c:v>99.417895507812503</c:v>
                </c:pt>
                <c:pt idx="526">
                  <c:v>99.416967773437506</c:v>
                </c:pt>
                <c:pt idx="527">
                  <c:v>99.416406249999994</c:v>
                </c:pt>
                <c:pt idx="528">
                  <c:v>99.41650390625</c:v>
                </c:pt>
                <c:pt idx="529">
                  <c:v>99.415576171875003</c:v>
                </c:pt>
                <c:pt idx="530">
                  <c:v>99.415917968749994</c:v>
                </c:pt>
                <c:pt idx="531">
                  <c:v>99.415283203125</c:v>
                </c:pt>
                <c:pt idx="532">
                  <c:v>99.41357421875</c:v>
                </c:pt>
                <c:pt idx="533">
                  <c:v>99.411962890625006</c:v>
                </c:pt>
                <c:pt idx="534">
                  <c:v>99.411083984374997</c:v>
                </c:pt>
                <c:pt idx="535">
                  <c:v>99.410205078125003</c:v>
                </c:pt>
                <c:pt idx="536">
                  <c:v>99.409594726562503</c:v>
                </c:pt>
                <c:pt idx="537">
                  <c:v>99.409252929687497</c:v>
                </c:pt>
                <c:pt idx="538">
                  <c:v>99.4075927734375</c:v>
                </c:pt>
                <c:pt idx="539">
                  <c:v>99.407153320312503</c:v>
                </c:pt>
                <c:pt idx="540">
                  <c:v>99.405932617187503</c:v>
                </c:pt>
                <c:pt idx="541">
                  <c:v>99.405078125000003</c:v>
                </c:pt>
                <c:pt idx="542">
                  <c:v>99.403515624999997</c:v>
                </c:pt>
                <c:pt idx="543">
                  <c:v>99.403076171875</c:v>
                </c:pt>
                <c:pt idx="544">
                  <c:v>99.402856445312494</c:v>
                </c:pt>
                <c:pt idx="545">
                  <c:v>99.402172851562497</c:v>
                </c:pt>
                <c:pt idx="546">
                  <c:v>99.4014892578125</c:v>
                </c:pt>
                <c:pt idx="547">
                  <c:v>99.4002685546875</c:v>
                </c:pt>
                <c:pt idx="548">
                  <c:v>99.398583984374994</c:v>
                </c:pt>
                <c:pt idx="549">
                  <c:v>99.397436523437506</c:v>
                </c:pt>
                <c:pt idx="550">
                  <c:v>99.3973388671875</c:v>
                </c:pt>
                <c:pt idx="551">
                  <c:v>99.396459960937506</c:v>
                </c:pt>
                <c:pt idx="552">
                  <c:v>99.396020507812494</c:v>
                </c:pt>
                <c:pt idx="553">
                  <c:v>99.394775390625</c:v>
                </c:pt>
                <c:pt idx="554">
                  <c:v>99.393310546875</c:v>
                </c:pt>
                <c:pt idx="555">
                  <c:v>99.392236328124994</c:v>
                </c:pt>
                <c:pt idx="556">
                  <c:v>99.392016601562503</c:v>
                </c:pt>
                <c:pt idx="557">
                  <c:v>99.391137695312494</c:v>
                </c:pt>
                <c:pt idx="558">
                  <c:v>99.389624023437506</c:v>
                </c:pt>
                <c:pt idx="559">
                  <c:v>99.387792968750006</c:v>
                </c:pt>
                <c:pt idx="560">
                  <c:v>99.3875732421875</c:v>
                </c:pt>
                <c:pt idx="561">
                  <c:v>99.386547851562497</c:v>
                </c:pt>
                <c:pt idx="562">
                  <c:v>99.3868408203125</c:v>
                </c:pt>
                <c:pt idx="563">
                  <c:v>99.385937499999997</c:v>
                </c:pt>
                <c:pt idx="564">
                  <c:v>99.385205078124997</c:v>
                </c:pt>
                <c:pt idx="565">
                  <c:v>99.384228515624997</c:v>
                </c:pt>
                <c:pt idx="566">
                  <c:v>99.3822021484375</c:v>
                </c:pt>
                <c:pt idx="567">
                  <c:v>99.3807373046875</c:v>
                </c:pt>
                <c:pt idx="568">
                  <c:v>99.380761718749994</c:v>
                </c:pt>
                <c:pt idx="569">
                  <c:v>99.379858398437506</c:v>
                </c:pt>
                <c:pt idx="570">
                  <c:v>99.379785156249994</c:v>
                </c:pt>
                <c:pt idx="571">
                  <c:v>99.379370117187506</c:v>
                </c:pt>
                <c:pt idx="572">
                  <c:v>99.377758789062497</c:v>
                </c:pt>
                <c:pt idx="573">
                  <c:v>99.376806640625006</c:v>
                </c:pt>
                <c:pt idx="574">
                  <c:v>99.376611328124994</c:v>
                </c:pt>
                <c:pt idx="575">
                  <c:v>99.375659179687503</c:v>
                </c:pt>
                <c:pt idx="576">
                  <c:v>99.375292968750003</c:v>
                </c:pt>
                <c:pt idx="577">
                  <c:v>99.375585937500006</c:v>
                </c:pt>
                <c:pt idx="578">
                  <c:v>99.375170898437503</c:v>
                </c:pt>
                <c:pt idx="579">
                  <c:v>99.3739013671875</c:v>
                </c:pt>
                <c:pt idx="580">
                  <c:v>99.372802734375</c:v>
                </c:pt>
                <c:pt idx="581">
                  <c:v>99.371972656249994</c:v>
                </c:pt>
                <c:pt idx="582">
                  <c:v>99.370825195312506</c:v>
                </c:pt>
                <c:pt idx="583">
                  <c:v>99.369311523437503</c:v>
                </c:pt>
                <c:pt idx="584">
                  <c:v>99.369311523437503</c:v>
                </c:pt>
                <c:pt idx="585">
                  <c:v>99.368408203125</c:v>
                </c:pt>
                <c:pt idx="586">
                  <c:v>99.36767578125</c:v>
                </c:pt>
                <c:pt idx="587">
                  <c:v>99.365991210937494</c:v>
                </c:pt>
                <c:pt idx="588">
                  <c:v>99.365014648437494</c:v>
                </c:pt>
                <c:pt idx="589">
                  <c:v>99.364916992187503</c:v>
                </c:pt>
                <c:pt idx="590">
                  <c:v>99.3642578125</c:v>
                </c:pt>
                <c:pt idx="591">
                  <c:v>99.363134765625006</c:v>
                </c:pt>
                <c:pt idx="592">
                  <c:v>99.36181640625</c:v>
                </c:pt>
                <c:pt idx="593">
                  <c:v>99.361791992187506</c:v>
                </c:pt>
                <c:pt idx="594">
                  <c:v>99.361157226562497</c:v>
                </c:pt>
                <c:pt idx="595">
                  <c:v>99.360571289062506</c:v>
                </c:pt>
                <c:pt idx="596">
                  <c:v>99.359448242187497</c:v>
                </c:pt>
                <c:pt idx="597">
                  <c:v>99.359716796875006</c:v>
                </c:pt>
                <c:pt idx="598">
                  <c:v>99.359448242187497</c:v>
                </c:pt>
                <c:pt idx="599">
                  <c:v>99.357104492187503</c:v>
                </c:pt>
                <c:pt idx="600">
                  <c:v>99.356054687500006</c:v>
                </c:pt>
                <c:pt idx="601">
                  <c:v>99.355126953124994</c:v>
                </c:pt>
                <c:pt idx="602">
                  <c:v>99.354394531249994</c:v>
                </c:pt>
                <c:pt idx="603">
                  <c:v>99.3544921875</c:v>
                </c:pt>
                <c:pt idx="604">
                  <c:v>99.3533935546875</c:v>
                </c:pt>
                <c:pt idx="605">
                  <c:v>99.352221679687503</c:v>
                </c:pt>
                <c:pt idx="606">
                  <c:v>99.3516845703125</c:v>
                </c:pt>
                <c:pt idx="607">
                  <c:v>99.350756835937503</c:v>
                </c:pt>
                <c:pt idx="608">
                  <c:v>99.349096679687506</c:v>
                </c:pt>
                <c:pt idx="609">
                  <c:v>99.348461914062497</c:v>
                </c:pt>
                <c:pt idx="610">
                  <c:v>99.347851562499997</c:v>
                </c:pt>
                <c:pt idx="611">
                  <c:v>99.347729492187497</c:v>
                </c:pt>
                <c:pt idx="612">
                  <c:v>99.346411132812506</c:v>
                </c:pt>
                <c:pt idx="613">
                  <c:v>99.3460693359375</c:v>
                </c:pt>
                <c:pt idx="614">
                  <c:v>99.344946289062506</c:v>
                </c:pt>
                <c:pt idx="615">
                  <c:v>99.344287109375003</c:v>
                </c:pt>
                <c:pt idx="616">
                  <c:v>99.34423828125</c:v>
                </c:pt>
                <c:pt idx="617">
                  <c:v>99.344287109375003</c:v>
                </c:pt>
                <c:pt idx="618">
                  <c:v>99.344091796875006</c:v>
                </c:pt>
                <c:pt idx="619">
                  <c:v>99.341772460937506</c:v>
                </c:pt>
                <c:pt idx="620">
                  <c:v>99.3406982421875</c:v>
                </c:pt>
                <c:pt idx="621">
                  <c:v>99.340527343749997</c:v>
                </c:pt>
                <c:pt idx="622">
                  <c:v>99.339746093749994</c:v>
                </c:pt>
                <c:pt idx="623">
                  <c:v>99.337719726562497</c:v>
                </c:pt>
                <c:pt idx="624">
                  <c:v>99.337133789062506</c:v>
                </c:pt>
                <c:pt idx="625">
                  <c:v>99.3369140625</c:v>
                </c:pt>
                <c:pt idx="626">
                  <c:v>99.335498046875003</c:v>
                </c:pt>
                <c:pt idx="627">
                  <c:v>99.335107421874994</c:v>
                </c:pt>
                <c:pt idx="628">
                  <c:v>99.334228515625</c:v>
                </c:pt>
                <c:pt idx="629">
                  <c:v>99.333105468750006</c:v>
                </c:pt>
                <c:pt idx="630">
                  <c:v>99.331591796875003</c:v>
                </c:pt>
                <c:pt idx="631">
                  <c:v>99.330029296874997</c:v>
                </c:pt>
                <c:pt idx="632">
                  <c:v>99.328320312499997</c:v>
                </c:pt>
                <c:pt idx="633">
                  <c:v>99.327807617187503</c:v>
                </c:pt>
                <c:pt idx="634">
                  <c:v>99.328076171874997</c:v>
                </c:pt>
                <c:pt idx="635">
                  <c:v>99.326953125000003</c:v>
                </c:pt>
                <c:pt idx="636">
                  <c:v>99.325952148437494</c:v>
                </c:pt>
                <c:pt idx="637">
                  <c:v>99.324951171875</c:v>
                </c:pt>
                <c:pt idx="638">
                  <c:v>99.323535156250003</c:v>
                </c:pt>
                <c:pt idx="639">
                  <c:v>99.323071289062497</c:v>
                </c:pt>
                <c:pt idx="640">
                  <c:v>99.322583007812497</c:v>
                </c:pt>
                <c:pt idx="641">
                  <c:v>99.3221435546875</c:v>
                </c:pt>
                <c:pt idx="642">
                  <c:v>99.322070312500003</c:v>
                </c:pt>
                <c:pt idx="643">
                  <c:v>99.3216552734375</c:v>
                </c:pt>
                <c:pt idx="644">
                  <c:v>99.3216552734375</c:v>
                </c:pt>
                <c:pt idx="645">
                  <c:v>99.320629882812497</c:v>
                </c:pt>
                <c:pt idx="646">
                  <c:v>99.319311523437506</c:v>
                </c:pt>
                <c:pt idx="647">
                  <c:v>99.319018554687503</c:v>
                </c:pt>
                <c:pt idx="648">
                  <c:v>99.3179931640625</c:v>
                </c:pt>
                <c:pt idx="649">
                  <c:v>99.316870117187506</c:v>
                </c:pt>
                <c:pt idx="650">
                  <c:v>99.316503906250006</c:v>
                </c:pt>
                <c:pt idx="651">
                  <c:v>99.315380859374997</c:v>
                </c:pt>
                <c:pt idx="652">
                  <c:v>99.315209960937494</c:v>
                </c:pt>
                <c:pt idx="653">
                  <c:v>99.313940429687506</c:v>
                </c:pt>
                <c:pt idx="654">
                  <c:v>99.313159179687503</c:v>
                </c:pt>
                <c:pt idx="655">
                  <c:v>99.311914062499994</c:v>
                </c:pt>
                <c:pt idx="656">
                  <c:v>99.311108398437497</c:v>
                </c:pt>
                <c:pt idx="657">
                  <c:v>99.310595703125003</c:v>
                </c:pt>
                <c:pt idx="658">
                  <c:v>99.309521484374997</c:v>
                </c:pt>
                <c:pt idx="659">
                  <c:v>99.308422851562497</c:v>
                </c:pt>
                <c:pt idx="660">
                  <c:v>99.307177734375003</c:v>
                </c:pt>
                <c:pt idx="661">
                  <c:v>99.306420898437494</c:v>
                </c:pt>
                <c:pt idx="662">
                  <c:v>99.305981445312497</c:v>
                </c:pt>
                <c:pt idx="663">
                  <c:v>99.305346679687503</c:v>
                </c:pt>
                <c:pt idx="664">
                  <c:v>99.303979492187494</c:v>
                </c:pt>
                <c:pt idx="665">
                  <c:v>99.304052734375006</c:v>
                </c:pt>
                <c:pt idx="666">
                  <c:v>99.303442382812506</c:v>
                </c:pt>
                <c:pt idx="667">
                  <c:v>99.303393554687503</c:v>
                </c:pt>
                <c:pt idx="668">
                  <c:v>99.301977539062506</c:v>
                </c:pt>
                <c:pt idx="669">
                  <c:v>99.300683593749994</c:v>
                </c:pt>
                <c:pt idx="670">
                  <c:v>99.300634765625006</c:v>
                </c:pt>
                <c:pt idx="671">
                  <c:v>99.300585937500003</c:v>
                </c:pt>
                <c:pt idx="672">
                  <c:v>99.299951171874994</c:v>
                </c:pt>
                <c:pt idx="673">
                  <c:v>99.2989501953125</c:v>
                </c:pt>
                <c:pt idx="674">
                  <c:v>99.297436523437497</c:v>
                </c:pt>
                <c:pt idx="675">
                  <c:v>99.2965087890625</c:v>
                </c:pt>
                <c:pt idx="676">
                  <c:v>99.295751953125006</c:v>
                </c:pt>
                <c:pt idx="677">
                  <c:v>99.294287109375006</c:v>
                </c:pt>
                <c:pt idx="678">
                  <c:v>99.293847656249994</c:v>
                </c:pt>
                <c:pt idx="679">
                  <c:v>99.29296875</c:v>
                </c:pt>
                <c:pt idx="680">
                  <c:v>99.291333007812497</c:v>
                </c:pt>
                <c:pt idx="681">
                  <c:v>99.290844726562497</c:v>
                </c:pt>
                <c:pt idx="682">
                  <c:v>99.28955078125</c:v>
                </c:pt>
                <c:pt idx="683">
                  <c:v>99.289038085937506</c:v>
                </c:pt>
                <c:pt idx="684">
                  <c:v>99.287817382812506</c:v>
                </c:pt>
                <c:pt idx="685">
                  <c:v>99.2872314453125</c:v>
                </c:pt>
                <c:pt idx="686">
                  <c:v>99.286230468750006</c:v>
                </c:pt>
                <c:pt idx="687">
                  <c:v>99.2861328125</c:v>
                </c:pt>
                <c:pt idx="688">
                  <c:v>99.286962890625006</c:v>
                </c:pt>
                <c:pt idx="689">
                  <c:v>99.2861328125</c:v>
                </c:pt>
                <c:pt idx="690">
                  <c:v>99.285131835937506</c:v>
                </c:pt>
                <c:pt idx="691">
                  <c:v>99.28369140625</c:v>
                </c:pt>
                <c:pt idx="692">
                  <c:v>99.283105468749994</c:v>
                </c:pt>
                <c:pt idx="693">
                  <c:v>99.2821044921875</c:v>
                </c:pt>
                <c:pt idx="694">
                  <c:v>99.281274414062494</c:v>
                </c:pt>
                <c:pt idx="695">
                  <c:v>99.280957031249997</c:v>
                </c:pt>
                <c:pt idx="696">
                  <c:v>99.2803955078125</c:v>
                </c:pt>
                <c:pt idx="697">
                  <c:v>99.279150390625006</c:v>
                </c:pt>
                <c:pt idx="698">
                  <c:v>99.2777099609375</c:v>
                </c:pt>
                <c:pt idx="699">
                  <c:v>99.276684570312497</c:v>
                </c:pt>
                <c:pt idx="700">
                  <c:v>99.276416015625003</c:v>
                </c:pt>
                <c:pt idx="701">
                  <c:v>99.275415039062494</c:v>
                </c:pt>
                <c:pt idx="702">
                  <c:v>99.274926757812494</c:v>
                </c:pt>
                <c:pt idx="703">
                  <c:v>99.274926757812494</c:v>
                </c:pt>
                <c:pt idx="704">
                  <c:v>99.274877929687506</c:v>
                </c:pt>
                <c:pt idx="705">
                  <c:v>99.274096679687503</c:v>
                </c:pt>
                <c:pt idx="706">
                  <c:v>99.2734375</c:v>
                </c:pt>
                <c:pt idx="707">
                  <c:v>99.272924804687506</c:v>
                </c:pt>
                <c:pt idx="708">
                  <c:v>99.272900390624997</c:v>
                </c:pt>
                <c:pt idx="709">
                  <c:v>99.271899414062503</c:v>
                </c:pt>
                <c:pt idx="710">
                  <c:v>99.271166992187503</c:v>
                </c:pt>
                <c:pt idx="711">
                  <c:v>99.269824218750003</c:v>
                </c:pt>
                <c:pt idx="712">
                  <c:v>99.268701171874994</c:v>
                </c:pt>
                <c:pt idx="713">
                  <c:v>99.267846679687494</c:v>
                </c:pt>
                <c:pt idx="714">
                  <c:v>99.267114257812494</c:v>
                </c:pt>
                <c:pt idx="715">
                  <c:v>99.265795898437503</c:v>
                </c:pt>
                <c:pt idx="716">
                  <c:v>99.264990234375006</c:v>
                </c:pt>
                <c:pt idx="717">
                  <c:v>99.263500976562497</c:v>
                </c:pt>
                <c:pt idx="718">
                  <c:v>99.262426757812506</c:v>
                </c:pt>
                <c:pt idx="719">
                  <c:v>99.262036132812497</c:v>
                </c:pt>
                <c:pt idx="720">
                  <c:v>99.261328125000006</c:v>
                </c:pt>
                <c:pt idx="721">
                  <c:v>99.261206054687506</c:v>
                </c:pt>
                <c:pt idx="722">
                  <c:v>99.259863281250006</c:v>
                </c:pt>
                <c:pt idx="723">
                  <c:v>99.259228515624997</c:v>
                </c:pt>
                <c:pt idx="724">
                  <c:v>99.258471679687503</c:v>
                </c:pt>
                <c:pt idx="725">
                  <c:v>99.257910156250006</c:v>
                </c:pt>
                <c:pt idx="726">
                  <c:v>99.258129882812497</c:v>
                </c:pt>
                <c:pt idx="727">
                  <c:v>99.258154296875006</c:v>
                </c:pt>
                <c:pt idx="728">
                  <c:v>99.256982421874994</c:v>
                </c:pt>
                <c:pt idx="729">
                  <c:v>99.255908203125003</c:v>
                </c:pt>
                <c:pt idx="730">
                  <c:v>99.255444335937497</c:v>
                </c:pt>
                <c:pt idx="731">
                  <c:v>99.25439453125</c:v>
                </c:pt>
                <c:pt idx="732">
                  <c:v>99.254907226562494</c:v>
                </c:pt>
                <c:pt idx="733">
                  <c:v>99.254614257812506</c:v>
                </c:pt>
                <c:pt idx="734">
                  <c:v>99.254833984374997</c:v>
                </c:pt>
                <c:pt idx="735">
                  <c:v>99.255029296874994</c:v>
                </c:pt>
                <c:pt idx="736">
                  <c:v>99.254003906250006</c:v>
                </c:pt>
                <c:pt idx="737">
                  <c:v>99.253637695312506</c:v>
                </c:pt>
                <c:pt idx="738">
                  <c:v>99.253686523437494</c:v>
                </c:pt>
                <c:pt idx="739">
                  <c:v>99.253100585937503</c:v>
                </c:pt>
                <c:pt idx="740">
                  <c:v>99.252099609374994</c:v>
                </c:pt>
                <c:pt idx="741">
                  <c:v>99.251611328124994</c:v>
                </c:pt>
                <c:pt idx="742">
                  <c:v>99.251000976562494</c:v>
                </c:pt>
                <c:pt idx="743">
                  <c:v>99.251220703125</c:v>
                </c:pt>
                <c:pt idx="744">
                  <c:v>99.251025390625003</c:v>
                </c:pt>
                <c:pt idx="745">
                  <c:v>99.250463867187506</c:v>
                </c:pt>
                <c:pt idx="746">
                  <c:v>99.250219726562506</c:v>
                </c:pt>
                <c:pt idx="747">
                  <c:v>99.250097656250006</c:v>
                </c:pt>
                <c:pt idx="748">
                  <c:v>99.250268554687494</c:v>
                </c:pt>
                <c:pt idx="749">
                  <c:v>99.249853515625006</c:v>
                </c:pt>
                <c:pt idx="750">
                  <c:v>99.250048828125003</c:v>
                </c:pt>
                <c:pt idx="751">
                  <c:v>99.249780273437494</c:v>
                </c:pt>
                <c:pt idx="752">
                  <c:v>99.249829101562497</c:v>
                </c:pt>
                <c:pt idx="753">
                  <c:v>99.249780273437494</c:v>
                </c:pt>
                <c:pt idx="754">
                  <c:v>99.250659179687503</c:v>
                </c:pt>
                <c:pt idx="755">
                  <c:v>99.250805664062497</c:v>
                </c:pt>
                <c:pt idx="756">
                  <c:v>99.251245117187494</c:v>
                </c:pt>
                <c:pt idx="757">
                  <c:v>99.251293945312497</c:v>
                </c:pt>
                <c:pt idx="758">
                  <c:v>99.251440429687506</c:v>
                </c:pt>
                <c:pt idx="759">
                  <c:v>99.250878906249994</c:v>
                </c:pt>
                <c:pt idx="760">
                  <c:v>99.250708007812506</c:v>
                </c:pt>
                <c:pt idx="761">
                  <c:v>99.250146484374994</c:v>
                </c:pt>
                <c:pt idx="762">
                  <c:v>99.250756835937494</c:v>
                </c:pt>
                <c:pt idx="763">
                  <c:v>99.2508544921875</c:v>
                </c:pt>
                <c:pt idx="764">
                  <c:v>99.2508544921875</c:v>
                </c:pt>
                <c:pt idx="765">
                  <c:v>99.250732421875</c:v>
                </c:pt>
                <c:pt idx="766">
                  <c:v>99.250537109375003</c:v>
                </c:pt>
                <c:pt idx="767">
                  <c:v>99.250415039062503</c:v>
                </c:pt>
                <c:pt idx="768">
                  <c:v>99.2508544921875</c:v>
                </c:pt>
                <c:pt idx="769">
                  <c:v>99.251171874999997</c:v>
                </c:pt>
                <c:pt idx="770">
                  <c:v>99.250244140625</c:v>
                </c:pt>
                <c:pt idx="771">
                  <c:v>99.249243164062506</c:v>
                </c:pt>
                <c:pt idx="772">
                  <c:v>99.249340820312497</c:v>
                </c:pt>
                <c:pt idx="773">
                  <c:v>99.249438476562503</c:v>
                </c:pt>
                <c:pt idx="774">
                  <c:v>99.249584960937497</c:v>
                </c:pt>
                <c:pt idx="775">
                  <c:v>99.249536132812494</c:v>
                </c:pt>
                <c:pt idx="776">
                  <c:v>99.248754882812506</c:v>
                </c:pt>
                <c:pt idx="777">
                  <c:v>99.248608398437497</c:v>
                </c:pt>
                <c:pt idx="778">
                  <c:v>99.248828125000003</c:v>
                </c:pt>
                <c:pt idx="779">
                  <c:v>99.249487304687506</c:v>
                </c:pt>
                <c:pt idx="780">
                  <c:v>99.249658203124994</c:v>
                </c:pt>
                <c:pt idx="781">
                  <c:v>99.249267578125</c:v>
                </c:pt>
                <c:pt idx="782">
                  <c:v>99.24951171875</c:v>
                </c:pt>
                <c:pt idx="783">
                  <c:v>99.249414062499994</c:v>
                </c:pt>
                <c:pt idx="784">
                  <c:v>99.248706054687503</c:v>
                </c:pt>
                <c:pt idx="785">
                  <c:v>99.248022460937506</c:v>
                </c:pt>
                <c:pt idx="786">
                  <c:v>99.247631835937497</c:v>
                </c:pt>
                <c:pt idx="787">
                  <c:v>99.246875000000003</c:v>
                </c:pt>
                <c:pt idx="788">
                  <c:v>99.246069335937506</c:v>
                </c:pt>
                <c:pt idx="789">
                  <c:v>99.246020507812503</c:v>
                </c:pt>
                <c:pt idx="790">
                  <c:v>99.24560546875</c:v>
                </c:pt>
                <c:pt idx="791">
                  <c:v>99.245361328125</c:v>
                </c:pt>
                <c:pt idx="792">
                  <c:v>99.244213867187497</c:v>
                </c:pt>
                <c:pt idx="793">
                  <c:v>99.244702148437497</c:v>
                </c:pt>
                <c:pt idx="794">
                  <c:v>99.244311523437503</c:v>
                </c:pt>
                <c:pt idx="795">
                  <c:v>99.244531249999994</c:v>
                </c:pt>
                <c:pt idx="796">
                  <c:v>99.243603515624997</c:v>
                </c:pt>
                <c:pt idx="797">
                  <c:v>99.242968750000003</c:v>
                </c:pt>
                <c:pt idx="798">
                  <c:v>99.242822265624994</c:v>
                </c:pt>
                <c:pt idx="799">
                  <c:v>99.2432861328125</c:v>
                </c:pt>
                <c:pt idx="800">
                  <c:v>99.242773437500006</c:v>
                </c:pt>
                <c:pt idx="801">
                  <c:v>99.243139648437506</c:v>
                </c:pt>
                <c:pt idx="802">
                  <c:v>99.243969726562497</c:v>
                </c:pt>
                <c:pt idx="803">
                  <c:v>99.244238281250006</c:v>
                </c:pt>
                <c:pt idx="804">
                  <c:v>99.2442626953125</c:v>
                </c:pt>
                <c:pt idx="805">
                  <c:v>99.2427978515625</c:v>
                </c:pt>
                <c:pt idx="806">
                  <c:v>99.241748046875003</c:v>
                </c:pt>
                <c:pt idx="807">
                  <c:v>99.241235351562494</c:v>
                </c:pt>
                <c:pt idx="808">
                  <c:v>99.241650390624997</c:v>
                </c:pt>
                <c:pt idx="809">
                  <c:v>99.241796875000006</c:v>
                </c:pt>
                <c:pt idx="810">
                  <c:v>99.242333984374994</c:v>
                </c:pt>
                <c:pt idx="811">
                  <c:v>99.2421875</c:v>
                </c:pt>
                <c:pt idx="812">
                  <c:v>99.241943359375</c:v>
                </c:pt>
                <c:pt idx="813">
                  <c:v>99.242822265624994</c:v>
                </c:pt>
                <c:pt idx="814">
                  <c:v>99.242578124999994</c:v>
                </c:pt>
                <c:pt idx="815">
                  <c:v>99.242114257812503</c:v>
                </c:pt>
                <c:pt idx="816">
                  <c:v>99.243139648437506</c:v>
                </c:pt>
                <c:pt idx="817">
                  <c:v>99.243554687499994</c:v>
                </c:pt>
                <c:pt idx="818">
                  <c:v>99.243212890625003</c:v>
                </c:pt>
                <c:pt idx="819">
                  <c:v>99.244213867187497</c:v>
                </c:pt>
                <c:pt idx="820">
                  <c:v>99.244189453125003</c:v>
                </c:pt>
                <c:pt idx="821">
                  <c:v>99.243408203125</c:v>
                </c:pt>
                <c:pt idx="822">
                  <c:v>99.2432861328125</c:v>
                </c:pt>
                <c:pt idx="823">
                  <c:v>99.244116210937506</c:v>
                </c:pt>
                <c:pt idx="824">
                  <c:v>99.244116210937506</c:v>
                </c:pt>
                <c:pt idx="825">
                  <c:v>99.243994140625006</c:v>
                </c:pt>
                <c:pt idx="826">
                  <c:v>99.2435302734375</c:v>
                </c:pt>
                <c:pt idx="827">
                  <c:v>99.243261718750006</c:v>
                </c:pt>
                <c:pt idx="828">
                  <c:v>99.242626953124997</c:v>
                </c:pt>
                <c:pt idx="829">
                  <c:v>99.242822265624994</c:v>
                </c:pt>
                <c:pt idx="830">
                  <c:v>99.24267578125</c:v>
                </c:pt>
                <c:pt idx="831">
                  <c:v>99.243383789062506</c:v>
                </c:pt>
                <c:pt idx="832">
                  <c:v>99.2432861328125</c:v>
                </c:pt>
                <c:pt idx="833">
                  <c:v>99.242602539062503</c:v>
                </c:pt>
                <c:pt idx="834">
                  <c:v>99.241845703124994</c:v>
                </c:pt>
                <c:pt idx="835">
                  <c:v>99.2418212890625</c:v>
                </c:pt>
                <c:pt idx="836">
                  <c:v>99.241894531249997</c:v>
                </c:pt>
                <c:pt idx="837">
                  <c:v>99.241772460937497</c:v>
                </c:pt>
                <c:pt idx="838">
                  <c:v>99.242285156250006</c:v>
                </c:pt>
                <c:pt idx="839">
                  <c:v>99.242407226562506</c:v>
                </c:pt>
                <c:pt idx="840">
                  <c:v>99.243798828124994</c:v>
                </c:pt>
                <c:pt idx="841">
                  <c:v>99.243017578125006</c:v>
                </c:pt>
                <c:pt idx="842">
                  <c:v>99.241845703124994</c:v>
                </c:pt>
                <c:pt idx="843">
                  <c:v>99.240649414062503</c:v>
                </c:pt>
                <c:pt idx="844">
                  <c:v>99.2415771484375</c:v>
                </c:pt>
                <c:pt idx="845">
                  <c:v>99.2413330078125</c:v>
                </c:pt>
                <c:pt idx="846">
                  <c:v>99.2418212890625</c:v>
                </c:pt>
                <c:pt idx="847">
                  <c:v>99.241162109374997</c:v>
                </c:pt>
                <c:pt idx="848">
                  <c:v>99.241455078125</c:v>
                </c:pt>
                <c:pt idx="849">
                  <c:v>99.241503906250003</c:v>
                </c:pt>
                <c:pt idx="850">
                  <c:v>99.241552734375006</c:v>
                </c:pt>
                <c:pt idx="851">
                  <c:v>99.242431640625</c:v>
                </c:pt>
                <c:pt idx="852">
                  <c:v>99.242382812499997</c:v>
                </c:pt>
                <c:pt idx="853">
                  <c:v>99.242211914062494</c:v>
                </c:pt>
                <c:pt idx="854">
                  <c:v>99.242456054687494</c:v>
                </c:pt>
                <c:pt idx="855">
                  <c:v>99.243017578125006</c:v>
                </c:pt>
                <c:pt idx="856">
                  <c:v>99.2418212890625</c:v>
                </c:pt>
                <c:pt idx="857">
                  <c:v>99.241748046875003</c:v>
                </c:pt>
                <c:pt idx="858">
                  <c:v>99.242260742187497</c:v>
                </c:pt>
                <c:pt idx="859">
                  <c:v>99.241723632812494</c:v>
                </c:pt>
                <c:pt idx="860">
                  <c:v>99.2427978515625</c:v>
                </c:pt>
                <c:pt idx="861">
                  <c:v>99.241967773437494</c:v>
                </c:pt>
                <c:pt idx="862">
                  <c:v>99.242138671874997</c:v>
                </c:pt>
                <c:pt idx="863">
                  <c:v>99.242285156250006</c:v>
                </c:pt>
                <c:pt idx="864">
                  <c:v>99.2421875</c:v>
                </c:pt>
                <c:pt idx="865">
                  <c:v>99.242651367187506</c:v>
                </c:pt>
                <c:pt idx="866">
                  <c:v>99.24267578125</c:v>
                </c:pt>
                <c:pt idx="867">
                  <c:v>99.243066406249994</c:v>
                </c:pt>
                <c:pt idx="868">
                  <c:v>99.243090820312503</c:v>
                </c:pt>
                <c:pt idx="869">
                  <c:v>99.242919921875</c:v>
                </c:pt>
                <c:pt idx="870">
                  <c:v>99.242749023437497</c:v>
                </c:pt>
                <c:pt idx="871">
                  <c:v>99.242089843749994</c:v>
                </c:pt>
                <c:pt idx="872">
                  <c:v>99.241625976562503</c:v>
                </c:pt>
                <c:pt idx="873">
                  <c:v>99.241796875000006</c:v>
                </c:pt>
                <c:pt idx="874">
                  <c:v>99.242456054687494</c:v>
                </c:pt>
                <c:pt idx="875">
                  <c:v>99.242285156250006</c:v>
                </c:pt>
                <c:pt idx="876">
                  <c:v>99.242480468750003</c:v>
                </c:pt>
                <c:pt idx="877">
                  <c:v>99.243457031250003</c:v>
                </c:pt>
                <c:pt idx="878">
                  <c:v>99.243969726562497</c:v>
                </c:pt>
                <c:pt idx="879">
                  <c:v>99.243237304687497</c:v>
                </c:pt>
                <c:pt idx="880">
                  <c:v>99.242993164062497</c:v>
                </c:pt>
                <c:pt idx="881">
                  <c:v>99.243139648437506</c:v>
                </c:pt>
                <c:pt idx="882">
                  <c:v>99.244067382812503</c:v>
                </c:pt>
                <c:pt idx="883">
                  <c:v>99.2427978515625</c:v>
                </c:pt>
                <c:pt idx="884">
                  <c:v>99.2427978515625</c:v>
                </c:pt>
                <c:pt idx="885">
                  <c:v>99.242114257812503</c:v>
                </c:pt>
                <c:pt idx="886">
                  <c:v>99.241894531249997</c:v>
                </c:pt>
                <c:pt idx="887">
                  <c:v>99.24169921875</c:v>
                </c:pt>
                <c:pt idx="888">
                  <c:v>99.241918945312506</c:v>
                </c:pt>
                <c:pt idx="889">
                  <c:v>99.241967773437494</c:v>
                </c:pt>
                <c:pt idx="890">
                  <c:v>99.242211914062494</c:v>
                </c:pt>
                <c:pt idx="891">
                  <c:v>99.242333984374994</c:v>
                </c:pt>
                <c:pt idx="892">
                  <c:v>99.2425537109375</c:v>
                </c:pt>
                <c:pt idx="893">
                  <c:v>99.243237304687497</c:v>
                </c:pt>
                <c:pt idx="894">
                  <c:v>99.243090820312503</c:v>
                </c:pt>
                <c:pt idx="895">
                  <c:v>99.2423095703125</c:v>
                </c:pt>
                <c:pt idx="896">
                  <c:v>99.242480468750003</c:v>
                </c:pt>
                <c:pt idx="897">
                  <c:v>99.2431640625</c:v>
                </c:pt>
                <c:pt idx="898">
                  <c:v>99.243066406249994</c:v>
                </c:pt>
                <c:pt idx="899">
                  <c:v>99.243457031250003</c:v>
                </c:pt>
                <c:pt idx="900">
                  <c:v>99.2432861328125</c:v>
                </c:pt>
                <c:pt idx="901">
                  <c:v>99.2437744140625</c:v>
                </c:pt>
                <c:pt idx="902">
                  <c:v>99.244140625</c:v>
                </c:pt>
                <c:pt idx="903">
                  <c:v>99.243896484375</c:v>
                </c:pt>
                <c:pt idx="904">
                  <c:v>99.243457031250003</c:v>
                </c:pt>
                <c:pt idx="905">
                  <c:v>99.243212890625003</c:v>
                </c:pt>
                <c:pt idx="906">
                  <c:v>99.243725585937497</c:v>
                </c:pt>
                <c:pt idx="907">
                  <c:v>99.243627929687506</c:v>
                </c:pt>
                <c:pt idx="908">
                  <c:v>99.242895507812506</c:v>
                </c:pt>
                <c:pt idx="909">
                  <c:v>99.24267578125</c:v>
                </c:pt>
                <c:pt idx="910">
                  <c:v>99.242968750000003</c:v>
                </c:pt>
                <c:pt idx="911">
                  <c:v>99.243310546874994</c:v>
                </c:pt>
                <c:pt idx="912">
                  <c:v>99.242871093749997</c:v>
                </c:pt>
                <c:pt idx="913">
                  <c:v>99.242578124999994</c:v>
                </c:pt>
                <c:pt idx="914">
                  <c:v>99.241943359375</c:v>
                </c:pt>
                <c:pt idx="915">
                  <c:v>99.241845703124994</c:v>
                </c:pt>
                <c:pt idx="916">
                  <c:v>99.241528320312497</c:v>
                </c:pt>
                <c:pt idx="917">
                  <c:v>99.242504882812497</c:v>
                </c:pt>
                <c:pt idx="918">
                  <c:v>99.242773437500006</c:v>
                </c:pt>
                <c:pt idx="919">
                  <c:v>99.242578124999994</c:v>
                </c:pt>
                <c:pt idx="920">
                  <c:v>99.242602539062503</c:v>
                </c:pt>
                <c:pt idx="921">
                  <c:v>99.242749023437497</c:v>
                </c:pt>
                <c:pt idx="922">
                  <c:v>99.242871093749997</c:v>
                </c:pt>
                <c:pt idx="923">
                  <c:v>99.242456054687494</c:v>
                </c:pt>
                <c:pt idx="924">
                  <c:v>99.242773437500006</c:v>
                </c:pt>
                <c:pt idx="925">
                  <c:v>99.242016601562497</c:v>
                </c:pt>
                <c:pt idx="926">
                  <c:v>99.241943359375</c:v>
                </c:pt>
                <c:pt idx="927">
                  <c:v>99.242138671874997</c:v>
                </c:pt>
                <c:pt idx="928">
                  <c:v>99.2421875</c:v>
                </c:pt>
                <c:pt idx="929">
                  <c:v>99.2427978515625</c:v>
                </c:pt>
                <c:pt idx="930">
                  <c:v>99.243115234374997</c:v>
                </c:pt>
                <c:pt idx="931">
                  <c:v>99.242822265624994</c:v>
                </c:pt>
                <c:pt idx="932">
                  <c:v>99.243310546874994</c:v>
                </c:pt>
                <c:pt idx="933">
                  <c:v>99.243481445312497</c:v>
                </c:pt>
                <c:pt idx="934">
                  <c:v>99.243188476562494</c:v>
                </c:pt>
                <c:pt idx="935">
                  <c:v>99.243212890625003</c:v>
                </c:pt>
                <c:pt idx="936">
                  <c:v>99.242919921875</c:v>
                </c:pt>
                <c:pt idx="937">
                  <c:v>99.243090820312503</c:v>
                </c:pt>
                <c:pt idx="938">
                  <c:v>99.243261718750006</c:v>
                </c:pt>
                <c:pt idx="939">
                  <c:v>99.243432617187494</c:v>
                </c:pt>
                <c:pt idx="940">
                  <c:v>99.243750000000006</c:v>
                </c:pt>
                <c:pt idx="941">
                  <c:v>99.242749023437497</c:v>
                </c:pt>
                <c:pt idx="942">
                  <c:v>99.242333984374994</c:v>
                </c:pt>
                <c:pt idx="943">
                  <c:v>99.242578124999994</c:v>
                </c:pt>
                <c:pt idx="944">
                  <c:v>99.242578124999994</c:v>
                </c:pt>
                <c:pt idx="945">
                  <c:v>99.243139648437506</c:v>
                </c:pt>
                <c:pt idx="946">
                  <c:v>99.243261718750006</c:v>
                </c:pt>
                <c:pt idx="947">
                  <c:v>99.243139648437506</c:v>
                </c:pt>
                <c:pt idx="948">
                  <c:v>99.24365234375</c:v>
                </c:pt>
                <c:pt idx="949">
                  <c:v>99.2437744140625</c:v>
                </c:pt>
                <c:pt idx="950">
                  <c:v>99.2435302734375</c:v>
                </c:pt>
                <c:pt idx="951">
                  <c:v>99.244287109374994</c:v>
                </c:pt>
                <c:pt idx="952">
                  <c:v>99.245092773437506</c:v>
                </c:pt>
                <c:pt idx="953">
                  <c:v>99.245898437500003</c:v>
                </c:pt>
                <c:pt idx="954">
                  <c:v>99.2476806640625</c:v>
                </c:pt>
                <c:pt idx="955">
                  <c:v>99.2476806640625</c:v>
                </c:pt>
                <c:pt idx="956">
                  <c:v>99.248364257812497</c:v>
                </c:pt>
                <c:pt idx="957">
                  <c:v>99.248730468749997</c:v>
                </c:pt>
                <c:pt idx="958">
                  <c:v>99.2484130859375</c:v>
                </c:pt>
                <c:pt idx="959">
                  <c:v>99.248706054687503</c:v>
                </c:pt>
                <c:pt idx="960">
                  <c:v>99.249902343749994</c:v>
                </c:pt>
                <c:pt idx="961">
                  <c:v>99.2509765625</c:v>
                </c:pt>
                <c:pt idx="962">
                  <c:v>99.2510986328125</c:v>
                </c:pt>
                <c:pt idx="963">
                  <c:v>99.251123046874994</c:v>
                </c:pt>
                <c:pt idx="964">
                  <c:v>99.251293945312497</c:v>
                </c:pt>
                <c:pt idx="965">
                  <c:v>99.251928710937506</c:v>
                </c:pt>
                <c:pt idx="966">
                  <c:v>99.250512695312494</c:v>
                </c:pt>
                <c:pt idx="967">
                  <c:v>99.250317382812497</c:v>
                </c:pt>
                <c:pt idx="968">
                  <c:v>99.249584960937497</c:v>
                </c:pt>
                <c:pt idx="969">
                  <c:v>99.250268554687494</c:v>
                </c:pt>
                <c:pt idx="970">
                  <c:v>99.2503662109375</c:v>
                </c:pt>
                <c:pt idx="971">
                  <c:v>99.249853515625006</c:v>
                </c:pt>
                <c:pt idx="972">
                  <c:v>99.250048828125003</c:v>
                </c:pt>
                <c:pt idx="973">
                  <c:v>99.249584960937497</c:v>
                </c:pt>
                <c:pt idx="974">
                  <c:v>99.2501220703125</c:v>
                </c:pt>
                <c:pt idx="975">
                  <c:v>99.249414062499994</c:v>
                </c:pt>
                <c:pt idx="976">
                  <c:v>99.249853515625006</c:v>
                </c:pt>
                <c:pt idx="977">
                  <c:v>99.2491455078125</c:v>
                </c:pt>
                <c:pt idx="978">
                  <c:v>99.249658203124994</c:v>
                </c:pt>
                <c:pt idx="979">
                  <c:v>99.249804687500003</c:v>
                </c:pt>
                <c:pt idx="980">
                  <c:v>99.250341796875006</c:v>
                </c:pt>
                <c:pt idx="981">
                  <c:v>99.250830078125006</c:v>
                </c:pt>
                <c:pt idx="982">
                  <c:v>99.251220703125</c:v>
                </c:pt>
                <c:pt idx="983">
                  <c:v>99.251635742187503</c:v>
                </c:pt>
                <c:pt idx="984">
                  <c:v>99.250708007812506</c:v>
                </c:pt>
                <c:pt idx="985">
                  <c:v>99.250683593749997</c:v>
                </c:pt>
                <c:pt idx="986">
                  <c:v>99.250683593749997</c:v>
                </c:pt>
                <c:pt idx="987">
                  <c:v>99.251391601562503</c:v>
                </c:pt>
                <c:pt idx="988">
                  <c:v>99.251074218750006</c:v>
                </c:pt>
                <c:pt idx="989">
                  <c:v>99.250317382812497</c:v>
                </c:pt>
                <c:pt idx="990">
                  <c:v>99.2498779296875</c:v>
                </c:pt>
                <c:pt idx="991">
                  <c:v>99.249926757812503</c:v>
                </c:pt>
                <c:pt idx="992">
                  <c:v>99.249926757812503</c:v>
                </c:pt>
                <c:pt idx="993">
                  <c:v>99.249218749999997</c:v>
                </c:pt>
                <c:pt idx="994">
                  <c:v>99.249218749999997</c:v>
                </c:pt>
                <c:pt idx="995">
                  <c:v>99.249316406250003</c:v>
                </c:pt>
                <c:pt idx="996">
                  <c:v>99.248364257812497</c:v>
                </c:pt>
                <c:pt idx="997">
                  <c:v>99.248510742187506</c:v>
                </c:pt>
                <c:pt idx="998">
                  <c:v>99.248852539062497</c:v>
                </c:pt>
                <c:pt idx="999">
                  <c:v>99.249853515625006</c:v>
                </c:pt>
                <c:pt idx="1000">
                  <c:v>99.249926757812503</c:v>
                </c:pt>
                <c:pt idx="1001">
                  <c:v>99.250024414062494</c:v>
                </c:pt>
                <c:pt idx="1002">
                  <c:v>99.250415039062503</c:v>
                </c:pt>
                <c:pt idx="1003">
                  <c:v>99.250097656250006</c:v>
                </c:pt>
                <c:pt idx="1004">
                  <c:v>99.250097656250006</c:v>
                </c:pt>
                <c:pt idx="1005">
                  <c:v>99.2510986328125</c:v>
                </c:pt>
                <c:pt idx="1006">
                  <c:v>99.251074218750006</c:v>
                </c:pt>
                <c:pt idx="1007">
                  <c:v>99.250634765624994</c:v>
                </c:pt>
                <c:pt idx="1008">
                  <c:v>99.249829101562497</c:v>
                </c:pt>
                <c:pt idx="1009">
                  <c:v>99.2498779296875</c:v>
                </c:pt>
                <c:pt idx="1010">
                  <c:v>99.250268554687494</c:v>
                </c:pt>
                <c:pt idx="1011">
                  <c:v>99.249365234375006</c:v>
                </c:pt>
                <c:pt idx="1012">
                  <c:v>99.2496337890625</c:v>
                </c:pt>
                <c:pt idx="1013">
                  <c:v>99.249780273437494</c:v>
                </c:pt>
                <c:pt idx="1014">
                  <c:v>99.249951171874997</c:v>
                </c:pt>
                <c:pt idx="1015">
                  <c:v>99.250585937500006</c:v>
                </c:pt>
                <c:pt idx="1016">
                  <c:v>99.250708007812506</c:v>
                </c:pt>
                <c:pt idx="1017">
                  <c:v>99.249658203124994</c:v>
                </c:pt>
                <c:pt idx="1018">
                  <c:v>99.249560546875003</c:v>
                </c:pt>
                <c:pt idx="1019">
                  <c:v>99.250463867187506</c:v>
                </c:pt>
                <c:pt idx="1020">
                  <c:v>99.250024414062494</c:v>
                </c:pt>
                <c:pt idx="1021">
                  <c:v>99.249951171874997</c:v>
                </c:pt>
                <c:pt idx="1022">
                  <c:v>99.250317382812497</c:v>
                </c:pt>
                <c:pt idx="1023">
                  <c:v>99.250634765624994</c:v>
                </c:pt>
                <c:pt idx="1024">
                  <c:v>99.250537109375003</c:v>
                </c:pt>
                <c:pt idx="1025">
                  <c:v>99.249584960937497</c:v>
                </c:pt>
                <c:pt idx="1026">
                  <c:v>99.249487304687506</c:v>
                </c:pt>
                <c:pt idx="1027">
                  <c:v>99.250732421875</c:v>
                </c:pt>
                <c:pt idx="1028">
                  <c:v>99.2509765625</c:v>
                </c:pt>
                <c:pt idx="1029">
                  <c:v>99.250781250000003</c:v>
                </c:pt>
                <c:pt idx="1030">
                  <c:v>99.25048828125</c:v>
                </c:pt>
                <c:pt idx="1031">
                  <c:v>99.250585937500006</c:v>
                </c:pt>
                <c:pt idx="1032">
                  <c:v>99.249780273437494</c:v>
                </c:pt>
                <c:pt idx="1033">
                  <c:v>99.249951171874997</c:v>
                </c:pt>
                <c:pt idx="1034">
                  <c:v>99.249682617187503</c:v>
                </c:pt>
                <c:pt idx="1035">
                  <c:v>99.250195312499997</c:v>
                </c:pt>
                <c:pt idx="1036">
                  <c:v>99.249951171874997</c:v>
                </c:pt>
                <c:pt idx="1037">
                  <c:v>99.250073242187497</c:v>
                </c:pt>
                <c:pt idx="1038">
                  <c:v>99.250268554687494</c:v>
                </c:pt>
                <c:pt idx="1039">
                  <c:v>99.249218749999997</c:v>
                </c:pt>
                <c:pt idx="1040">
                  <c:v>99.2489013671875</c:v>
                </c:pt>
                <c:pt idx="1041">
                  <c:v>99.249340820312497</c:v>
                </c:pt>
                <c:pt idx="1042">
                  <c:v>99.249438476562503</c:v>
                </c:pt>
                <c:pt idx="1043">
                  <c:v>99.249487304687506</c:v>
                </c:pt>
                <c:pt idx="1044">
                  <c:v>99.249829101562497</c:v>
                </c:pt>
                <c:pt idx="1045">
                  <c:v>99.249780273437494</c:v>
                </c:pt>
                <c:pt idx="1046">
                  <c:v>99.249658203124994</c:v>
                </c:pt>
                <c:pt idx="1047">
                  <c:v>99.249536132812494</c:v>
                </c:pt>
                <c:pt idx="1048">
                  <c:v>99.249218749999997</c:v>
                </c:pt>
                <c:pt idx="1049">
                  <c:v>99.2493896484375</c:v>
                </c:pt>
                <c:pt idx="1050">
                  <c:v>99.2490234375</c:v>
                </c:pt>
                <c:pt idx="1051">
                  <c:v>99.2496337890625</c:v>
                </c:pt>
                <c:pt idx="1052">
                  <c:v>99.2501220703125</c:v>
                </c:pt>
                <c:pt idx="1053">
                  <c:v>99.249584960937497</c:v>
                </c:pt>
                <c:pt idx="1054">
                  <c:v>99.249609375000006</c:v>
                </c:pt>
                <c:pt idx="1055">
                  <c:v>99.250024414062494</c:v>
                </c:pt>
                <c:pt idx="1056">
                  <c:v>99.250097656250006</c:v>
                </c:pt>
                <c:pt idx="1057">
                  <c:v>99.249487304687506</c:v>
                </c:pt>
                <c:pt idx="1058">
                  <c:v>99.249462890624997</c:v>
                </c:pt>
                <c:pt idx="1059">
                  <c:v>99.249536132812494</c:v>
                </c:pt>
                <c:pt idx="1060">
                  <c:v>99.249755859375</c:v>
                </c:pt>
                <c:pt idx="1061">
                  <c:v>99.250170898437503</c:v>
                </c:pt>
                <c:pt idx="1062">
                  <c:v>99.249731445312506</c:v>
                </c:pt>
                <c:pt idx="1063">
                  <c:v>99.249536132812494</c:v>
                </c:pt>
                <c:pt idx="1064">
                  <c:v>99.249536132812494</c:v>
                </c:pt>
                <c:pt idx="1065">
                  <c:v>99.249096679687497</c:v>
                </c:pt>
                <c:pt idx="1066">
                  <c:v>99.248828125000003</c:v>
                </c:pt>
                <c:pt idx="1067">
                  <c:v>99.248217773437503</c:v>
                </c:pt>
                <c:pt idx="1068">
                  <c:v>99.246875000000003</c:v>
                </c:pt>
                <c:pt idx="1069">
                  <c:v>99.246557617187506</c:v>
                </c:pt>
                <c:pt idx="1070">
                  <c:v>99.24658203125</c:v>
                </c:pt>
                <c:pt idx="1071">
                  <c:v>99.246386718750003</c:v>
                </c:pt>
                <c:pt idx="1072">
                  <c:v>99.246337890625</c:v>
                </c:pt>
                <c:pt idx="1073">
                  <c:v>99.245263671874994</c:v>
                </c:pt>
                <c:pt idx="1074">
                  <c:v>99.244165039062494</c:v>
                </c:pt>
                <c:pt idx="1075">
                  <c:v>99.243627929687506</c:v>
                </c:pt>
                <c:pt idx="1076">
                  <c:v>99.2431640625</c:v>
                </c:pt>
                <c:pt idx="1077">
                  <c:v>99.243579101562503</c:v>
                </c:pt>
                <c:pt idx="1078">
                  <c:v>99.242724609375003</c:v>
                </c:pt>
                <c:pt idx="1079">
                  <c:v>99.242211914062494</c:v>
                </c:pt>
                <c:pt idx="1080">
                  <c:v>99.241772460937497</c:v>
                </c:pt>
                <c:pt idx="1081">
                  <c:v>99.2413330078125</c:v>
                </c:pt>
                <c:pt idx="1082">
                  <c:v>99.240502929687494</c:v>
                </c:pt>
                <c:pt idx="1083">
                  <c:v>99.241308593750006</c:v>
                </c:pt>
                <c:pt idx="1084">
                  <c:v>99.2410888671875</c:v>
                </c:pt>
                <c:pt idx="1085">
                  <c:v>99.241455078125</c:v>
                </c:pt>
                <c:pt idx="1086">
                  <c:v>99.241528320312497</c:v>
                </c:pt>
                <c:pt idx="1087">
                  <c:v>99.241479492187494</c:v>
                </c:pt>
                <c:pt idx="1088">
                  <c:v>99.242260742187497</c:v>
                </c:pt>
                <c:pt idx="1089">
                  <c:v>99.241894531249997</c:v>
                </c:pt>
                <c:pt idx="1090">
                  <c:v>99.241796875000006</c:v>
                </c:pt>
                <c:pt idx="1091">
                  <c:v>99.241625976562503</c:v>
                </c:pt>
                <c:pt idx="1092">
                  <c:v>99.241284179687497</c:v>
                </c:pt>
                <c:pt idx="1093">
                  <c:v>99.240551757812497</c:v>
                </c:pt>
                <c:pt idx="1094">
                  <c:v>99.240502929687494</c:v>
                </c:pt>
                <c:pt idx="1095">
                  <c:v>99.240576171875006</c:v>
                </c:pt>
                <c:pt idx="1096">
                  <c:v>99.240185546874997</c:v>
                </c:pt>
                <c:pt idx="1097">
                  <c:v>99.2406005859375</c:v>
                </c:pt>
                <c:pt idx="1098">
                  <c:v>99.240234375</c:v>
                </c:pt>
                <c:pt idx="1099">
                  <c:v>99.239428710937503</c:v>
                </c:pt>
                <c:pt idx="1100">
                  <c:v>99.239501953125</c:v>
                </c:pt>
                <c:pt idx="1101">
                  <c:v>99.240673828124997</c:v>
                </c:pt>
                <c:pt idx="1102">
                  <c:v>99.240624999999994</c:v>
                </c:pt>
                <c:pt idx="1103">
                  <c:v>99.239941406249997</c:v>
                </c:pt>
                <c:pt idx="1104">
                  <c:v>99.239916992187503</c:v>
                </c:pt>
                <c:pt idx="1105">
                  <c:v>99.240551757812497</c:v>
                </c:pt>
                <c:pt idx="1106">
                  <c:v>99.241406249999997</c:v>
                </c:pt>
                <c:pt idx="1107">
                  <c:v>99.240917968749997</c:v>
                </c:pt>
                <c:pt idx="1108">
                  <c:v>99.240649414062503</c:v>
                </c:pt>
                <c:pt idx="1109">
                  <c:v>99.240869140624994</c:v>
                </c:pt>
                <c:pt idx="1110">
                  <c:v>99.240747070312494</c:v>
                </c:pt>
                <c:pt idx="1111">
                  <c:v>99.2398681640625</c:v>
                </c:pt>
                <c:pt idx="1112">
                  <c:v>99.239941406249997</c:v>
                </c:pt>
                <c:pt idx="1113">
                  <c:v>99.240429687499997</c:v>
                </c:pt>
                <c:pt idx="1114">
                  <c:v>99.240795898437497</c:v>
                </c:pt>
                <c:pt idx="1115">
                  <c:v>99.241381835937503</c:v>
                </c:pt>
                <c:pt idx="1116">
                  <c:v>99.240405273437503</c:v>
                </c:pt>
                <c:pt idx="1117">
                  <c:v>99.240063476562497</c:v>
                </c:pt>
                <c:pt idx="1118">
                  <c:v>99.240429687499997</c:v>
                </c:pt>
                <c:pt idx="1119">
                  <c:v>99.240185546874997</c:v>
                </c:pt>
                <c:pt idx="1120">
                  <c:v>99.240624999999994</c:v>
                </c:pt>
                <c:pt idx="1121">
                  <c:v>99.240917968749997</c:v>
                </c:pt>
                <c:pt idx="1122">
                  <c:v>99.240527343750003</c:v>
                </c:pt>
                <c:pt idx="1123">
                  <c:v>99.240747070312494</c:v>
                </c:pt>
                <c:pt idx="1124">
                  <c:v>99.240747070312494</c:v>
                </c:pt>
                <c:pt idx="1125">
                  <c:v>99.240502929687494</c:v>
                </c:pt>
                <c:pt idx="1126">
                  <c:v>99.240307617187497</c:v>
                </c:pt>
                <c:pt idx="1127">
                  <c:v>99.240063476562497</c:v>
                </c:pt>
                <c:pt idx="1128">
                  <c:v>99.239819335937497</c:v>
                </c:pt>
                <c:pt idx="1129">
                  <c:v>99.240087890625006</c:v>
                </c:pt>
                <c:pt idx="1130">
                  <c:v>99.240039062500003</c:v>
                </c:pt>
                <c:pt idx="1131">
                  <c:v>99.240405273437503</c:v>
                </c:pt>
                <c:pt idx="1132">
                  <c:v>99.2408447265625</c:v>
                </c:pt>
                <c:pt idx="1133">
                  <c:v>99.2408447265625</c:v>
                </c:pt>
                <c:pt idx="1134">
                  <c:v>99.2406005859375</c:v>
                </c:pt>
                <c:pt idx="1135">
                  <c:v>99.240795898437497</c:v>
                </c:pt>
                <c:pt idx="1136">
                  <c:v>99.240454101562506</c:v>
                </c:pt>
                <c:pt idx="1137">
                  <c:v>99.239550781250003</c:v>
                </c:pt>
                <c:pt idx="1138">
                  <c:v>99.240014648437494</c:v>
                </c:pt>
                <c:pt idx="1139">
                  <c:v>99.2396240234375</c:v>
                </c:pt>
              </c:numCache>
            </c:numRef>
          </c:yVal>
          <c:smooth val="0"/>
          <c:extLst>
            <c:ext xmlns:c16="http://schemas.microsoft.com/office/drawing/2014/chart" uri="{C3380CC4-5D6E-409C-BE32-E72D297353CC}">
              <c16:uniqueId val="{00000000-AA04-41B8-B92B-F8143E539274}"/>
            </c:ext>
          </c:extLst>
        </c:ser>
        <c:dLbls>
          <c:showLegendKey val="0"/>
          <c:showVal val="0"/>
          <c:showCatName val="0"/>
          <c:showSerName val="0"/>
          <c:showPercent val="0"/>
          <c:showBubbleSize val="0"/>
        </c:dLbls>
        <c:axId val="415449688"/>
        <c:axId val="1"/>
      </c:scatterChart>
      <c:valAx>
        <c:axId val="415449688"/>
        <c:scaling>
          <c:orientation val="minMax"/>
          <c:max val="40"/>
          <c:min val="10"/>
        </c:scaling>
        <c:delete val="0"/>
        <c:axPos val="b"/>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Time (s)</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ax val="99.5"/>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defRPr sz="2400" b="0" i="0" u="none" strike="noStrike" baseline="0">
                    <a:solidFill>
                      <a:srgbClr val="333333"/>
                    </a:solidFill>
                    <a:latin typeface="Calibri"/>
                    <a:ea typeface="Calibri"/>
                    <a:cs typeface="Calibri"/>
                  </a:defRPr>
                </a:pPr>
                <a:r>
                  <a:rPr lang="en-US"/>
                  <a:t>Pressure (kPa)</a:t>
                </a:r>
              </a:p>
            </c:rich>
          </c:tx>
          <c:overlay val="0"/>
          <c:spPr>
            <a:noFill/>
            <a:ln w="25400">
              <a:noFill/>
            </a:ln>
          </c:spPr>
        </c:title>
        <c:numFmt formatCode="#,##0.00" sourceLinked="0"/>
        <c:majorTickMark val="cross"/>
        <c:minorTickMark val="none"/>
        <c:tickLblPos val="nextTo"/>
        <c:spPr>
          <a:noFill/>
          <a:ln w="9525" cap="flat" cmpd="sng" algn="ctr">
            <a:solidFill>
              <a:srgbClr val="000000">
                <a:lumMod val="25000"/>
                <a:lumOff val="75000"/>
              </a:srgb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415449688"/>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0.67908</cdr:x>
      <cdr:y>0.5817</cdr:y>
    </cdr:from>
    <cdr:to>
      <cdr:x>0.97674</cdr:x>
      <cdr:y>0.79311</cdr:y>
    </cdr:to>
    <cdr:sp macro="" textlink="">
      <cdr:nvSpPr>
        <cdr:cNvPr id="2" name="TextBox 1">
          <a:extLst xmlns:a="http://schemas.openxmlformats.org/drawingml/2006/main">
            <a:ext uri="{FF2B5EF4-FFF2-40B4-BE49-F238E27FC236}">
              <a16:creationId xmlns:a16="http://schemas.microsoft.com/office/drawing/2014/main" id="{3DB514F7-856E-41CC-9571-BFEEC729B5B5}"/>
            </a:ext>
          </a:extLst>
        </cdr:cNvPr>
        <cdr:cNvSpPr txBox="1"/>
      </cdr:nvSpPr>
      <cdr:spPr>
        <a:xfrm xmlns:a="http://schemas.openxmlformats.org/drawingml/2006/main">
          <a:off x="7743629" y="3540625"/>
          <a:ext cx="3394231" cy="1286791"/>
        </a:xfrm>
        <a:prstGeom xmlns:a="http://schemas.openxmlformats.org/drawingml/2006/main" prst="rect">
          <a:avLst/>
        </a:prstGeom>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2400" dirty="0"/>
            <a:t>-  4.10 m/floor</a:t>
          </a:r>
        </a:p>
        <a:p xmlns:a="http://schemas.openxmlformats.org/drawingml/2006/main">
          <a:r>
            <a:rPr lang="en-US" sz="2400" dirty="0"/>
            <a:t>-  21 °C</a:t>
          </a:r>
        </a:p>
        <a:p xmlns:a="http://schemas.openxmlformats.org/drawingml/2006/main">
          <a:r>
            <a:rPr lang="en-US" sz="2400" dirty="0"/>
            <a:t>-  ~170 m above sea level</a:t>
          </a:r>
        </a:p>
      </cdr:txBody>
    </cdr:sp>
  </cdr:relSizeAnchor>
</c:userShapes>
</file>

<file path=ppt/drawings/drawing2.xml><?xml version="1.0" encoding="utf-8"?>
<c:userShapes xmlns:c="http://schemas.openxmlformats.org/drawingml/2006/chart">
  <cdr:relSizeAnchor xmlns:cdr="http://schemas.openxmlformats.org/drawingml/2006/chartDrawing">
    <cdr:from>
      <cdr:x>0.81716</cdr:x>
      <cdr:y>0.51974</cdr:y>
    </cdr:from>
    <cdr:to>
      <cdr:x>0.84817</cdr:x>
      <cdr:y>0.61857</cdr:y>
    </cdr:to>
    <cdr:sp macro="" textlink="">
      <cdr:nvSpPr>
        <cdr:cNvPr id="2" name="Arrow: Right 1">
          <a:extLst xmlns:a="http://schemas.openxmlformats.org/drawingml/2006/main">
            <a:ext uri="{FF2B5EF4-FFF2-40B4-BE49-F238E27FC236}">
              <a16:creationId xmlns:a16="http://schemas.microsoft.com/office/drawing/2014/main" id="{D6635760-C420-4063-AEE4-F4603FECFC4B}"/>
            </a:ext>
          </a:extLst>
        </cdr:cNvPr>
        <cdr:cNvSpPr/>
      </cdr:nvSpPr>
      <cdr:spPr>
        <a:xfrm xmlns:a="http://schemas.openxmlformats.org/drawingml/2006/main" rot="5400000">
          <a:off x="9649181" y="2882194"/>
          <a:ext cx="532559" cy="369332"/>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0.22935</cdr:x>
      <cdr:y>0.16235</cdr:y>
    </cdr:from>
    <cdr:to>
      <cdr:x>0.22935</cdr:x>
      <cdr:y>0.37516</cdr:y>
    </cdr:to>
    <cdr:cxnSp macro="">
      <cdr:nvCxnSpPr>
        <cdr:cNvPr id="3" name="Straight Arrow Connector 2">
          <a:extLst xmlns:a="http://schemas.openxmlformats.org/drawingml/2006/main">
            <a:ext uri="{FF2B5EF4-FFF2-40B4-BE49-F238E27FC236}">
              <a16:creationId xmlns:a16="http://schemas.microsoft.com/office/drawing/2014/main" id="{1C96023E-BA64-4AAF-AEF1-5E15FE3A5DDA}"/>
            </a:ext>
          </a:extLst>
        </cdr:cNvPr>
        <cdr:cNvCxnSpPr/>
      </cdr:nvCxnSpPr>
      <cdr:spPr>
        <a:xfrm xmlns:a="http://schemas.openxmlformats.org/drawingml/2006/main" flipV="1">
          <a:off x="2796210" y="952902"/>
          <a:ext cx="0" cy="1249113"/>
        </a:xfrm>
        <a:prstGeom xmlns:a="http://schemas.openxmlformats.org/drawingml/2006/main" prst="straightConnector1">
          <a:avLst/>
        </a:prstGeom>
        <a:ln xmlns:a="http://schemas.openxmlformats.org/drawingml/2006/main" w="508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0.23025</cdr:x>
      <cdr:y>0.4638</cdr:y>
    </cdr:from>
    <cdr:to>
      <cdr:x>0.23025</cdr:x>
      <cdr:y>0.70761</cdr:y>
    </cdr:to>
    <cdr:cxnSp macro="">
      <cdr:nvCxnSpPr>
        <cdr:cNvPr id="5" name="Straight Arrow Connector 4">
          <a:extLst xmlns:a="http://schemas.openxmlformats.org/drawingml/2006/main">
            <a:ext uri="{FF2B5EF4-FFF2-40B4-BE49-F238E27FC236}">
              <a16:creationId xmlns:a16="http://schemas.microsoft.com/office/drawing/2014/main" id="{C9352C40-C1B4-4073-AB57-2029CB268606}"/>
            </a:ext>
          </a:extLst>
        </cdr:cNvPr>
        <cdr:cNvCxnSpPr/>
      </cdr:nvCxnSpPr>
      <cdr:spPr>
        <a:xfrm xmlns:a="http://schemas.openxmlformats.org/drawingml/2006/main">
          <a:off x="2807253" y="2722260"/>
          <a:ext cx="0" cy="1431042"/>
        </a:xfrm>
        <a:prstGeom xmlns:a="http://schemas.openxmlformats.org/drawingml/2006/main" prst="straightConnector1">
          <a:avLst/>
        </a:prstGeom>
        <a:ln xmlns:a="http://schemas.openxmlformats.org/drawingml/2006/main" w="508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0.22043</cdr:x>
      <cdr:y>0.12595</cdr:y>
    </cdr:from>
    <cdr:to>
      <cdr:x>0.47775</cdr:x>
      <cdr:y>0.66028</cdr:y>
    </cdr:to>
    <cdr:cxnSp macro="">
      <cdr:nvCxnSpPr>
        <cdr:cNvPr id="9" name="Straight Arrow Connector 8">
          <a:extLst xmlns:a="http://schemas.openxmlformats.org/drawingml/2006/main">
            <a:ext uri="{FF2B5EF4-FFF2-40B4-BE49-F238E27FC236}">
              <a16:creationId xmlns:a16="http://schemas.microsoft.com/office/drawing/2014/main" id="{E9FE878F-76A9-436B-87D1-C11C8364721B}"/>
            </a:ext>
          </a:extLst>
        </cdr:cNvPr>
        <cdr:cNvCxnSpPr/>
      </cdr:nvCxnSpPr>
      <cdr:spPr>
        <a:xfrm xmlns:a="http://schemas.openxmlformats.org/drawingml/2006/main" flipV="1">
          <a:off x="2510985" y="793645"/>
          <a:ext cx="2931208" cy="3367043"/>
        </a:xfrm>
        <a:prstGeom xmlns:a="http://schemas.openxmlformats.org/drawingml/2006/main" prst="straightConnector1">
          <a:avLst/>
        </a:prstGeom>
        <a:ln xmlns:a="http://schemas.openxmlformats.org/drawingml/2006/main" w="571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0.16191</cdr:x>
      <cdr:y>0.22393</cdr:y>
    </cdr:from>
    <cdr:to>
      <cdr:x>0.32921</cdr:x>
      <cdr:y>0.42058</cdr:y>
    </cdr:to>
    <cdr:sp macro="" textlink="">
      <cdr:nvSpPr>
        <cdr:cNvPr id="12" name="TextBox 11">
          <a:extLst xmlns:a="http://schemas.openxmlformats.org/drawingml/2006/main">
            <a:ext uri="{FF2B5EF4-FFF2-40B4-BE49-F238E27FC236}">
              <a16:creationId xmlns:a16="http://schemas.microsoft.com/office/drawing/2014/main" id="{29DC3F27-8BBE-4A61-9A5C-48663BDC804A}"/>
            </a:ext>
          </a:extLst>
        </cdr:cNvPr>
        <cdr:cNvSpPr txBox="1"/>
      </cdr:nvSpPr>
      <cdr:spPr>
        <a:xfrm xmlns:a="http://schemas.openxmlformats.org/drawingml/2006/main">
          <a:off x="1844413" y="1411079"/>
          <a:ext cx="1905712" cy="12391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0.59152</cdr:x>
      <cdr:y>0.12595</cdr:y>
    </cdr:from>
    <cdr:to>
      <cdr:x>0.83909</cdr:x>
      <cdr:y>0.65892</cdr:y>
    </cdr:to>
    <cdr:cxnSp macro="">
      <cdr:nvCxnSpPr>
        <cdr:cNvPr id="13" name="Straight Arrow Connector 12">
          <a:extLst xmlns:a="http://schemas.openxmlformats.org/drawingml/2006/main">
            <a:ext uri="{FF2B5EF4-FFF2-40B4-BE49-F238E27FC236}">
              <a16:creationId xmlns:a16="http://schemas.microsoft.com/office/drawing/2014/main" id="{4F9EE881-2EA1-43C1-B5BA-997B264CEA5A}"/>
            </a:ext>
          </a:extLst>
        </cdr:cNvPr>
        <cdr:cNvCxnSpPr/>
      </cdr:nvCxnSpPr>
      <cdr:spPr>
        <a:xfrm xmlns:a="http://schemas.openxmlformats.org/drawingml/2006/main">
          <a:off x="6738225" y="793645"/>
          <a:ext cx="2820113" cy="3358497"/>
        </a:xfrm>
        <a:prstGeom xmlns:a="http://schemas.openxmlformats.org/drawingml/2006/main" prst="straightConnector1">
          <a:avLst/>
        </a:prstGeom>
        <a:ln xmlns:a="http://schemas.openxmlformats.org/drawingml/2006/main" w="571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0.20147</cdr:x>
      <cdr:y>0.57361</cdr:y>
    </cdr:from>
    <cdr:to>
      <cdr:x>0.9117</cdr:x>
      <cdr:y>0.57361</cdr:y>
    </cdr:to>
    <cdr:cxnSp macro="">
      <cdr:nvCxnSpPr>
        <cdr:cNvPr id="5" name="Straight Connector 4">
          <a:extLst xmlns:a="http://schemas.openxmlformats.org/drawingml/2006/main">
            <a:ext uri="{FF2B5EF4-FFF2-40B4-BE49-F238E27FC236}">
              <a16:creationId xmlns:a16="http://schemas.microsoft.com/office/drawing/2014/main" id="{E578CB2C-8D6A-4C1A-A59B-D683F33D72B2}"/>
            </a:ext>
          </a:extLst>
        </cdr:cNvPr>
        <cdr:cNvCxnSpPr/>
      </cdr:nvCxnSpPr>
      <cdr:spPr>
        <a:xfrm xmlns:a="http://schemas.openxmlformats.org/drawingml/2006/main">
          <a:off x="2294983" y="3614531"/>
          <a:ext cx="8090452" cy="0"/>
        </a:xfrm>
        <a:prstGeom xmlns:a="http://schemas.openxmlformats.org/drawingml/2006/main" prst="line">
          <a:avLst/>
        </a:prstGeom>
        <a:ln xmlns:a="http://schemas.openxmlformats.org/drawingml/2006/main" w="28575">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0.20147</cdr:x>
      <cdr:y>0.42715</cdr:y>
    </cdr:from>
    <cdr:to>
      <cdr:x>0.9117</cdr:x>
      <cdr:y>0.42715</cdr:y>
    </cdr:to>
    <cdr:cxnSp macro="">
      <cdr:nvCxnSpPr>
        <cdr:cNvPr id="6" name="Straight Connector 5">
          <a:extLst xmlns:a="http://schemas.openxmlformats.org/drawingml/2006/main">
            <a:ext uri="{FF2B5EF4-FFF2-40B4-BE49-F238E27FC236}">
              <a16:creationId xmlns:a16="http://schemas.microsoft.com/office/drawing/2014/main" id="{B362E111-0066-4DDC-A80A-882530A8B393}"/>
            </a:ext>
          </a:extLst>
        </cdr:cNvPr>
        <cdr:cNvCxnSpPr/>
      </cdr:nvCxnSpPr>
      <cdr:spPr>
        <a:xfrm xmlns:a="http://schemas.openxmlformats.org/drawingml/2006/main">
          <a:off x="2294983" y="2691664"/>
          <a:ext cx="8090452" cy="0"/>
        </a:xfrm>
        <a:prstGeom xmlns:a="http://schemas.openxmlformats.org/drawingml/2006/main" prst="line">
          <a:avLst/>
        </a:prstGeom>
        <a:ln xmlns:a="http://schemas.openxmlformats.org/drawingml/2006/main" w="28575">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0.20147</cdr:x>
      <cdr:y>0.27801</cdr:y>
    </cdr:from>
    <cdr:to>
      <cdr:x>0.9117</cdr:x>
      <cdr:y>0.27801</cdr:y>
    </cdr:to>
    <cdr:cxnSp macro="">
      <cdr:nvCxnSpPr>
        <cdr:cNvPr id="7" name="Straight Connector 6">
          <a:extLst xmlns:a="http://schemas.openxmlformats.org/drawingml/2006/main">
            <a:ext uri="{FF2B5EF4-FFF2-40B4-BE49-F238E27FC236}">
              <a16:creationId xmlns:a16="http://schemas.microsoft.com/office/drawing/2014/main" id="{B362E111-0066-4DDC-A80A-882530A8B393}"/>
            </a:ext>
          </a:extLst>
        </cdr:cNvPr>
        <cdr:cNvCxnSpPr/>
      </cdr:nvCxnSpPr>
      <cdr:spPr>
        <a:xfrm xmlns:a="http://schemas.openxmlformats.org/drawingml/2006/main">
          <a:off x="2294983" y="1751865"/>
          <a:ext cx="8090452" cy="0"/>
        </a:xfrm>
        <a:prstGeom xmlns:a="http://schemas.openxmlformats.org/drawingml/2006/main" prst="line">
          <a:avLst/>
        </a:prstGeom>
        <a:ln xmlns:a="http://schemas.openxmlformats.org/drawingml/2006/main" w="28575">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0.22978</cdr:x>
      <cdr:y>0.75331</cdr:y>
    </cdr:from>
    <cdr:to>
      <cdr:x>0.82861</cdr:x>
      <cdr:y>0.8216</cdr:y>
    </cdr:to>
    <cdr:sp macro="" textlink="">
      <cdr:nvSpPr>
        <cdr:cNvPr id="8" name="Rectangle 7">
          <a:extLst xmlns:a="http://schemas.openxmlformats.org/drawingml/2006/main">
            <a:ext uri="{FF2B5EF4-FFF2-40B4-BE49-F238E27FC236}">
              <a16:creationId xmlns:a16="http://schemas.microsoft.com/office/drawing/2014/main" id="{D1EE7A4A-40F8-446B-9E0D-40996B3D95B7}"/>
            </a:ext>
          </a:extLst>
        </cdr:cNvPr>
        <cdr:cNvSpPr/>
      </cdr:nvSpPr>
      <cdr:spPr>
        <a:xfrm xmlns:a="http://schemas.openxmlformats.org/drawingml/2006/main">
          <a:off x="2617467" y="4746929"/>
          <a:ext cx="6821515" cy="430313"/>
        </a:xfrm>
        <a:prstGeom xmlns:a="http://schemas.openxmlformats.org/drawingml/2006/main" prst="rect">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0.23893</cdr:x>
      <cdr:y>0.74834</cdr:y>
    </cdr:from>
    <cdr:to>
      <cdr:x>0.85702</cdr:x>
      <cdr:y>0.8216</cdr:y>
    </cdr:to>
    <cdr:sp macro="" textlink="">
      <cdr:nvSpPr>
        <cdr:cNvPr id="9" name="TextBox 21">
          <a:extLst xmlns:a="http://schemas.openxmlformats.org/drawingml/2006/main">
            <a:ext uri="{FF2B5EF4-FFF2-40B4-BE49-F238E27FC236}">
              <a16:creationId xmlns:a16="http://schemas.microsoft.com/office/drawing/2014/main" id="{5241C182-F14E-4D98-838E-14CBB3ABA919}"/>
            </a:ext>
          </a:extLst>
        </cdr:cNvPr>
        <cdr:cNvSpPr txBox="1"/>
      </cdr:nvSpPr>
      <cdr:spPr>
        <a:xfrm xmlns:a="http://schemas.openxmlformats.org/drawingml/2006/main">
          <a:off x="2721703" y="4715577"/>
          <a:ext cx="704088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i="0" dirty="0">
              <a:latin typeface="Cambria Math" panose="02040503050406030204" pitchFamily="18" charset="0"/>
            </a:rPr>
            <a:t>(</a:t>
          </a:r>
          <a:r>
            <a:rPr lang="en-US" sz="2400" i="0" dirty="0">
              <a:latin typeface="Cambria Math" panose="02040503050406030204" pitchFamily="18" charset="0"/>
              <a:ea typeface="Cambria Math" panose="02040503050406030204" pitchFamily="18" charset="0"/>
            </a:rPr>
            <a:t>∆</a:t>
          </a:r>
          <a:r>
            <a:rPr lang="en-US" sz="2400" b="0" i="0" dirty="0">
              <a:latin typeface="Cambria Math" panose="02040503050406030204" pitchFamily="18" charset="0"/>
              <a:ea typeface="Cambria Math" panose="02040503050406030204" pitchFamily="18" charset="0"/>
            </a:rPr>
            <a:t> 𝑃)/(</a:t>
          </a:r>
          <a:r>
            <a:rPr lang="en-US" sz="2400" i="0" dirty="0">
              <a:latin typeface="Cambria Math" panose="02040503050406030204" pitchFamily="18" charset="0"/>
              <a:ea typeface="Cambria Math" panose="02040503050406030204" pitchFamily="18" charset="0"/>
            </a:rPr>
            <a:t>∆</a:t>
          </a:r>
          <a:r>
            <a:rPr lang="en-US" sz="2400" b="0" i="0" dirty="0">
              <a:latin typeface="Cambria Math" panose="02040503050406030204" pitchFamily="18" charset="0"/>
              <a:ea typeface="Cambria Math" panose="02040503050406030204" pitchFamily="18" charset="0"/>
            </a:rPr>
            <a:t> ℎ)</a:t>
          </a:r>
          <a:r>
            <a:rPr lang="en-US" sz="2400" b="0" i="0" dirty="0">
              <a:latin typeface="Cambria Math" panose="02040503050406030204" pitchFamily="18" charset="0"/>
            </a:rPr>
            <a:t>=(1950 𝑃𝑎)/(0.200 𝑚)=−9750  𝑃𝑎/𝑚</a:t>
          </a: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dirty="0">
                <a:solidFill>
                  <a:schemeClr val="tx1"/>
                </a:solidFill>
                <a:effectLst/>
                <a:latin typeface="+mn-lt"/>
                <a:ea typeface="+mn-ea"/>
                <a:cs typeface="+mn-cs"/>
              </a:rPr>
              <a:t>LLNL-PRES-</a:t>
            </a:r>
            <a:r>
              <a:rPr lang="en-US" sz="800" dirty="0">
                <a:latin typeface="Arial"/>
                <a:cs typeface="Arial"/>
              </a:rPr>
              <a:t>761938</a:t>
            </a:r>
            <a:endParaRPr lang="en-US" sz="105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69BB2C-60BD-2E42-B11D-19D8677026BF}" type="slidenum">
              <a:rPr lang="en-US" smtClean="0"/>
              <a:pPr/>
              <a:t>1</a:t>
            </a:fld>
            <a:endParaRPr lang="en-US"/>
          </a:p>
        </p:txBody>
      </p:sp>
    </p:spTree>
    <p:extLst>
      <p:ext uri="{BB962C8B-B14F-4D97-AF65-F5344CB8AC3E}">
        <p14:creationId xmlns:p14="http://schemas.microsoft.com/office/powerpoint/2010/main" val="3043062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sensor shown is an example of one of the sensors used in smartphones.  The graphic shows atmospheric pressure change during an elevator ride.  The measurement starts on the fifth floor of a building.  The elevator starts the decent at ~40 s and goes to the first floor.  After waiting on the first floor for about 60 seconds, the sensor returns to the 5</a:t>
            </a:r>
            <a:r>
              <a:rPr lang="en-US" baseline="30000" dirty="0"/>
              <a:t>th</a:t>
            </a:r>
            <a:r>
              <a:rPr lang="en-US" dirty="0"/>
              <a:t> floor.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 description of how the sensor works is at the end of this presentation.  The teacher may choose to discuss how the sensor works at the start of this activity.</a:t>
            </a:r>
            <a:endParaRPr dirty="0"/>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74163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simple exercise will allow the student to observe that the sensors in their phones are able to measure a significant change in pressure due to a two-meter change in altitude.  They will investigate this quantitatively in the experiments that follow.</a:t>
            </a: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95352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screenshots show the change in pressure between the floor and holding the phone at about 2 meters above the floor.  The change in data acquisition rate for different phones is also apparent from this data.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97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simple exercise will get the student comfortable with the measurement of pressure, the application, and units of pressure.  The phone provides data in </a:t>
            </a:r>
            <a:r>
              <a:rPr lang="en-US" sz="1200" dirty="0" err="1"/>
              <a:t>hPa</a:t>
            </a:r>
            <a:r>
              <a:rPr lang="en-US" sz="1200" dirty="0"/>
              <a:t> and this requires students to make sure they can change units.</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Step 3 is important since different phones will have different data collection rates and student data may look different.  This quick activity will assure students recognize the differences they might observe compared to their classmates.  Students should always try to recognize the data collection rate of the instruments they use to make measurements.</a:t>
            </a:r>
          </a:p>
          <a:p>
            <a:pPr marL="0" lvl="0" indent="0" algn="l" rtl="0">
              <a:lnSpc>
                <a:spcPct val="100000"/>
              </a:lnSpc>
              <a:spcBef>
                <a:spcPts val="0"/>
              </a:spcBef>
              <a:spcAft>
                <a:spcPts val="0"/>
              </a:spcAft>
              <a:buSzPts val="1400"/>
              <a:buNone/>
            </a:pP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95352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provides students with an opportunity to practice dimensional analysis and reinforce the value of atmospheric pressure.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Students should be able to remember that atmospheric pressure is approximately 100 kPa or 10,000 Pa.  This force per unit area is relatively large and is approximately the same as that is generated under the foot of a full-size elephant.  </a:t>
            </a: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884399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Students will see small scale variations on the Samsung phone.  The blue arrows represents approximately 1 and 2 Pa on the scale of the graph.  This is a reasonable estimate of the precision using a visual averaging.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precision is more difficult to estimate on the iPhone which does some averaging of the sensor internally and the precision is represented by longer term changes in the pressure.  The blue arrow represents 2 Pa in the iPhone figure.  It is hard to determine from this graph if the drift observed in the pressure represents the precision of the sensor or a slow change in the atmospheric pressure.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Students might notice that the phones read different values – more on accuracy later.</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pressure in this experiment was recorded inside a closed house during a high-pressure period where atmospheric pressure was relatively constant and there was minimal wind.</a:t>
            </a: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20821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Estimating the precision of the sensor is challenging if there is a real change in pressure taking place.  </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next slide, which includes data from two sensors, will help the student recognize that some of the variation is probably real since the pressure variation is correlated between the two measurements.</a:t>
            </a: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206749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Students will see small scale variations that are approximately 1 Pa but will also see longer-term variation that is as much as 8 Pa peak to valley during this period.  The observant student will notice that the larger and longer-term variation seems to be correlated on the two devices and therefore may represent real changes in pressure over time.  Continued observation would verify the correlation.</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It is more difficult to determine the precision of the measurement when the pressure is changing during the experiment.  This experiment was conducted in a house during a windy day which resulted in atmospheric pressure fluctuations.</a:t>
            </a: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02015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data collection rate, allows for a range of measurements where students can observe transient changes in pressure on the 0.1 second time frame.</a:t>
            </a: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17305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This slower detection rate will limit measurements to changes that take place over a few seconds.  Lots of interesting measurements, but does limit potential observations of faster pressure phenomenon.  </a:t>
            </a: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18565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chart provides an outline of the unifying concepts, lesson components and applications that will be covered in this set of activities.</a:t>
            </a: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Part 1) The first goal in this part of the experiment is for the students to recognize that there is a clear measurable decrease in pressure as the sensor is moved from the floor to higher locations in the room.  The students should eventually make a few measurements at carefully measured heights to determine the relationship between pressure and altitude.  The expected value is ~11.3 Pa/m at sea level and 25 °C (this value has been confirmed by many different scientific measurements historically).  Students should be able to make measurements of 11.3 ± 1 Pa/m with a simple two-point measurement over an altitude change of ~1.5 meters.</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Part 2)  The second measurement might be made between floors of a building, at the top and bottom of athletic stands, or other places suggested by students.  This goal is to help students recognize that one potential experimental approach to making a more accurate measurement is to increase the amount of change they are measuring relative to the uncertainty of their measurement device.  This can only be achieved if they can maintain accuracy in the measurement of the other variable – height.  Multiple measurement points will also help them visualize the accuracy of the measurement by graphing the data and observing a linear fit to the data.  Measurements will typically improve to 11.3 ± 0.5 Pa/m.   Making measurements at intermediate altitudes will allow the student to see the linear relationship when the data is plotted.  If only two points are taken, one would have to assume a linear relationship to analyze the data.  While this is true for short distances, if we made measurements over several kilometers, we would find that there is a complex relationship between pressure and altitude that includes a change in temperature.</a:t>
            </a:r>
            <a:endParaRPr sz="1200" dirty="0"/>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Observations that students will make:</a:t>
            </a:r>
            <a:endParaRPr dirty="0"/>
          </a:p>
          <a:p>
            <a:pPr marL="0" lvl="0" indent="0" algn="l" rtl="0">
              <a:lnSpc>
                <a:spcPct val="100000"/>
              </a:lnSpc>
              <a:spcBef>
                <a:spcPts val="0"/>
              </a:spcBef>
              <a:spcAft>
                <a:spcPts val="0"/>
              </a:spcAft>
              <a:buSzPts val="1400"/>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pressure sensor may take a few seconds to stabilize once measurements begins.  The first 5 seconds of data should not be considered accurate.  This measurement was performed with an iPhone 8; other platforms might have sensors that are more or less capable.  The pressure sensor on the newer Samsung phones collect data at faster rates and appear to provide even better measurement precision.  </a:t>
            </a:r>
          </a:p>
          <a:p>
            <a:pPr marL="171450" lvl="0" indent="-171450" algn="l" rtl="0">
              <a:lnSpc>
                <a:spcPct val="100000"/>
              </a:lnSpc>
              <a:spcBef>
                <a:spcPts val="0"/>
              </a:spcBef>
              <a:spcAft>
                <a:spcPts val="0"/>
              </a:spcAft>
              <a:buClr>
                <a:schemeClr val="dk1"/>
              </a:buClr>
              <a:buSzPts val="1200"/>
              <a:buFont typeface="Arial"/>
              <a:buChar char="•"/>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At a single location, there will be small variations in the sensor output.  This provides a first indication of the instrument precision.  Students will not know if this is due to the sensor precision or actual variations in pressure in the environment.  </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sensor may take a few seconds to stabilize at a new measurement locations.  Students will find that they will want to allow the sensor to collect data for 10-30 seconds at a location to get an accurate measurement.  If the measurements are made over a much longer time period, students will likely observe variations that make their measurements less repeatable.  (We will learn later that there are substantial real variations in room pressure.)</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Students will quickly see that the sensors are able to measure significant changes in pressure over a distance of a meter and verify that the pressure is measurably higher at the floor (lower elevation).</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Using the information from these initial observations, students can then make a set of accurate measurements.</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In the example data, the height difference was measured to the nearest millimeter from the floor to the bottom of a bookshelf (note that knowing the exact location of the sensor in the </a:t>
            </a:r>
            <a:r>
              <a:rPr lang="en-US" dirty="0" err="1"/>
              <a:t>smarthphone</a:t>
            </a:r>
            <a:r>
              <a:rPr lang="en-US" dirty="0"/>
              <a:t>/case was not necessary to make this differential measurement as long as the orientation of the phone was maintained).  The sensor data at each location was estimated by a visually estimated line through the data and then reading the value from the graph.  The average of the differences from the two measurements was used to calculate the value of -12.2 Pa/m.    This measurement assumes a linear relationship between pressure and elevation, which turns out to be a very good approximation over short distances.  Later examples will show this linearity of the measurements.</a:t>
            </a:r>
            <a:endParaRPr dirty="0"/>
          </a:p>
        </p:txBody>
      </p:sp>
      <p:sp>
        <p:nvSpPr>
          <p:cNvPr id="155" name="Google Shape;15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As an alternative to directly calculating the differences, the estimated values at each altitude can be recorded and graphed.  (See the next page.)</a:t>
            </a:r>
            <a:endParaRPr dirty="0"/>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graphical method illustrates the value for the change in pressure as a function of altitude.  It also provides a visual representation of the variation in data.  (note the two data points on the floor, overlap within the precision of the measurement)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Since data was only taken at two height locations, we have made an assumption that the variation in pressure as a function of altitude is a linear function over short distances.  We will see from data that is presented later in this activity that this is a good assumption.  However, the attentive student should question this assumption until it is demonstrated to be true.</a:t>
            </a: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 second experiment done on a bookshelf which allowed measurements at multiple elevations.  The benefit of this multipoint data is that it will allow us to see that the function is linear with all the points being represented by a linear function.</a:t>
            </a: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229423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graph provides data points over a range of altitudes.  The observation that all the points fall on a straight line, supports our assumption that the relationship between pressure and height is linear for our experimental range.  Even thought the individual data points have significant uncertainty, using all the data and determining the slope of the line allows effective averaging over all 5 data points.</a:t>
            </a:r>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63063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data were obtained by measuring the pressure at 6 locations in a 7-story building.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The height was determined by measuring the distance of several of the uniform steps and counting the total number of steps for each floor.  The differential height for each floor was determined to be 4.10 meters and did not vary between floors.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pressure measurements were made by starting on the 7</a:t>
            </a:r>
            <a:r>
              <a:rPr lang="en-US" baseline="30000"/>
              <a:t>th</a:t>
            </a:r>
            <a:r>
              <a:rPr lang="en-US"/>
              <a:t> floor.  A measurement was made for approximately 70 seconds at each floor before walking down the steps to the next floor.  (It is interesting to note that there was a small landing in the middle of each flight of steps and the data shows that small “knee” in the data during each decent.)</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pressure at each altitude is determined by visual inspection of a best fit line and reading the pressure from the graph.  (This could also be done by directly averaging the data in the file.)</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temperature and the absolute altitude are noted since both of these parameters will impact the absolute measurement of the pressure and the local air density.</a:t>
            </a:r>
            <a:endParaRPr/>
          </a:p>
        </p:txBody>
      </p:sp>
      <p:sp>
        <p:nvSpPr>
          <p:cNvPr id="205" name="Google Shape;2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Graph the data from previous slide.  The value of -11.1 Pa/m compares very well with the “expected” average value of -11.3 Pa/m.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Overall, this is a very powerful and accurate measurement of the variation of pressure with altitude in the lower atmosphere.</a:t>
            </a:r>
            <a:endParaRPr dirty="0"/>
          </a:p>
        </p:txBody>
      </p:sp>
      <p:sp>
        <p:nvSpPr>
          <p:cNvPr id="230" name="Google Shape;23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slide shows the derivation of the hydrostatic pressure equation from the basic equation for pressure.  We can use this equation and the data from the previous experiment to calculate density.  We can use the change in pressure / change in height to solve for the density.  (see next page)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Note that the density will change as a function of altitude and temperature.  To calculate the pressure over large changes in altitude/temperature would require integration that includes the functional dependence of density on altitude and temperature.</a:t>
            </a:r>
            <a:endParaRPr dirty="0"/>
          </a:p>
        </p:txBody>
      </p:sp>
      <p:sp>
        <p:nvSpPr>
          <p:cNvPr id="290" name="Google Shape;2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57013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slide shows uses the hydrostatic pressure equation to calculate density using the value of -11.1 Pa/m and the acceleration due to gravity 9.81 m/s</a:t>
            </a:r>
            <a:r>
              <a:rPr lang="en-US" baseline="30000" dirty="0"/>
              <a:t>2</a:t>
            </a:r>
            <a:r>
              <a:rPr lang="en-US" dirty="0"/>
              <a:t>.   It turns out, this is a great exercise for the student to practice dimensional analysis.  The steps in the dimensional analysis are shown above.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density of air is calculated to be 1.13 kg/m</a:t>
            </a:r>
            <a:r>
              <a:rPr lang="en-US" baseline="30000" dirty="0"/>
              <a:t>3</a:t>
            </a:r>
            <a:r>
              <a:rPr lang="en-US" dirty="0"/>
              <a:t> which is in very good agreement with literature values.  The International Standard Atmosphere states air has a density of 1.225 kg/m</a:t>
            </a:r>
            <a:r>
              <a:rPr lang="en-US" baseline="30000" dirty="0"/>
              <a:t>3</a:t>
            </a:r>
            <a:r>
              <a:rPr lang="en-US" dirty="0"/>
              <a:t> at 101.325 Pa and 15 °C.  This measurement was conducted at a slightly higher temperature and pressure so it would be expected to be slightly lower.  The student could use the ideal gas law to determine how much different density would be at the measurement conditions from the ISA standard condition.</a:t>
            </a:r>
            <a:endParaRPr dirty="0"/>
          </a:p>
        </p:txBody>
      </p:sp>
      <p:sp>
        <p:nvSpPr>
          <p:cNvPr id="310" name="Google Shape;31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84762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chart provides an outline of the unifying concepts, lesson components and applications that will be covered in this set of activities.</a:t>
            </a: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reference graph for density of air vs temperature is shown.  The lines on the graph are for different values of pressure.  The value of density can be estimated from the graph at our conditions ( 21 C and 99 kPa).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expected value can be read from the chart above for the conditions of the measurement.  In this case there is about a 4% error in the measurement.</a:t>
            </a:r>
            <a:endParaRPr dirty="0"/>
          </a:p>
        </p:txBody>
      </p:sp>
      <p:sp>
        <p:nvSpPr>
          <p:cNvPr id="323" name="Google Shape;32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463511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These data were taken with a Samsung N960U, which collected pressure data at 25 Hz.</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244" name="Google Shape;24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These data were taken with a Samsung N960U, which collected pressure data at 25 Hz.  The high data collection rate is very helpful for this type of experiment.</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228600" marR="0" lvl="0" indent="-228600" algn="l" rtl="0">
              <a:lnSpc>
                <a:spcPct val="100000"/>
              </a:lnSpc>
              <a:spcBef>
                <a:spcPts val="0"/>
              </a:spcBef>
              <a:spcAft>
                <a:spcPts val="0"/>
              </a:spcAft>
              <a:buClr>
                <a:schemeClr val="dk1"/>
              </a:buClr>
              <a:buSzPts val="1200"/>
              <a:buFont typeface="Calibri"/>
              <a:buAutoNum type="arabicParenR"/>
            </a:pPr>
            <a:r>
              <a:rPr lang="en-US" dirty="0"/>
              <a:t>The pressure will decrease with altitude so the height at t = 15 s is higher than at t = 25 s.</a:t>
            </a:r>
            <a:endParaRPr dirty="0"/>
          </a:p>
          <a:p>
            <a:pPr marL="228600" marR="0" lvl="0" indent="-228600" algn="l" rtl="0">
              <a:lnSpc>
                <a:spcPct val="100000"/>
              </a:lnSpc>
              <a:spcBef>
                <a:spcPts val="0"/>
              </a:spcBef>
              <a:spcAft>
                <a:spcPts val="0"/>
              </a:spcAft>
              <a:buClr>
                <a:schemeClr val="dk1"/>
              </a:buClr>
              <a:buSzPts val="1200"/>
              <a:buFont typeface="Calibri"/>
              <a:buAutoNum type="arabicParenR"/>
            </a:pPr>
            <a:r>
              <a:rPr lang="en-US" dirty="0"/>
              <a:t>The height difference can be measured by determining the pressure difference between the two heights and then using the previously determined value for the change in pressure as a function of altitude.   The specific times are not important except to note that they represent the two different heights.  Student should recognize that they need to look at the average value of the pressure near a transition and not try to read the value of pressure at the specific time given in the problem.   In order to correct for gradual changes in pressure, the difference should be measured by comparing values for pressure close in time to any of the transition points.  Only one is shown, but students could use any of the 4 transitions to determine the pressure difference.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261" name="Google Shape;26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12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Step 1: Students will need to work together to get data from multiple devices.  The teacher can decide to provide students with the direction to compare sensors in multiple phones or see if students can come up with the idea on their own.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Step 2: Students will observe both short-term and long-term fluctuations in their measurements.  Note that the internal software from the phone conducts an averaging of data from the sensor that results in the observed response time of the measurement when the pressure is changed rapidly.  The actual sensor has a much more rapid response time.  </a:t>
            </a:r>
            <a:endParaRPr dirty="0"/>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Step 3 The key to this activity is to get students to make observations on two devices simultaneously over a period of time and discover that a significant part of the fluctuations they have been observing is due to actual pressure fluctuations in the atmosphere. This experiment will require two phones.  </a:t>
            </a:r>
            <a:r>
              <a:rPr lang="en-US"/>
              <a:t>Using phones that have the same data collection rate will simplify the analysis.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33" name="Google Shape;33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Six different phones were used to measure pressure at the same time.  They included: iPhone 8, iPhone 7,  iPhone 6 (3), and Samsung N960U.</a:t>
            </a:r>
            <a:endParaRPr dirty="0"/>
          </a:p>
          <a:p>
            <a:pPr marL="0" lvl="0" indent="0" algn="l" rtl="0">
              <a:lnSpc>
                <a:spcPct val="100000"/>
              </a:lnSpc>
              <a:spcBef>
                <a:spcPts val="0"/>
              </a:spcBef>
              <a:spcAft>
                <a:spcPts val="0"/>
              </a:spcAft>
              <a:buSzPts val="1400"/>
              <a:buNone/>
            </a:pPr>
            <a:endParaRPr dirty="0"/>
          </a:p>
        </p:txBody>
      </p:sp>
      <p:sp>
        <p:nvSpPr>
          <p:cNvPr id="345" name="Google Shape;34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Six different phones were used to measure pressure at the same time.  They included: iPhone 8, iPhone 7,  iPhone 6 (3), and Samsung N960U.</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average value of pressure and the standard deviation were calculated using the formula on the slide.  This provides an opportunity to introduce standard deviation if it is appropriate for the specific class.  Otherwise students will be able to describe the accuracy to be four significant figures.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Students might also be able to less formally note that they observed a maximum variation between the highest and lowest measurement of about 0.1 kPa for 6 sensors considered.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There is an opportunity to do an even more in-depth lesson in statistics using all the phones that might be in a classroom.</a:t>
            </a:r>
            <a:endParaRPr dirty="0"/>
          </a:p>
        </p:txBody>
      </p:sp>
      <p:sp>
        <p:nvSpPr>
          <p:cNvPr id="354" name="Google Shape;3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observations will vary with location, building ventilation system, and the opening and closing of room/building </a:t>
            </a:r>
            <a:r>
              <a:rPr lang="en-US"/>
              <a:t>doors.  At </a:t>
            </a:r>
            <a:r>
              <a:rPr lang="en-US" dirty="0"/>
              <a:t>this point, students may begin to connect the variations with real events and start to recognize that the variation is not just due to the precision of the sensor.</a:t>
            </a:r>
            <a:endParaRPr dirty="0"/>
          </a:p>
        </p:txBody>
      </p:sp>
      <p:sp>
        <p:nvSpPr>
          <p:cNvPr id="365" name="Google Shape;36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Data from two sensors shows a very strong correlation, which demonstrates a major part of the variation they have been observing is due to fluctuations in atmospheric pressure in the building.</a:t>
            </a:r>
            <a:endParaRPr dirty="0"/>
          </a:p>
        </p:txBody>
      </p:sp>
      <p:sp>
        <p:nvSpPr>
          <p:cNvPr id="373" name="Google Shape;37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Students are provided a clear demonstration of the great precision of the instrument and the accuracy between devices.  The distinction between precision and accuracy is a very powerful concept that is often shown with darts on a bullseye.  This experiment provides a powerful demonstration of the concept and its application in making measurements.</a:t>
            </a:r>
            <a:endParaRPr dirty="0"/>
          </a:p>
        </p:txBody>
      </p:sp>
      <p:sp>
        <p:nvSpPr>
          <p:cNvPr id="385" name="Google Shape;38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laboratory activity will allow students to measure the pressure of fluids using the barometric sensor in their smartphones.  An outline of activities include:</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Through a short introduction, help students recall familiar situations where they have experienced the effects of fluid pressure and identify how pressure differences are important in our daily activities.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Explore the barometric pressure sensor in smartphones and measure fluid pressure change as a function of altitude in the classroom.  Students will explore how best to make the measurement and analyze their results.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Improve measurement accuracy by moving outside the classroom and measuring the pressure change over a greater altitude difference.  Students will graph a series of data points collected at progressively higher elevations.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Lead students through an exploration of the sensor’s accuracy and precision.  This will be done by comparing measurements made by multiple devices.  Use information related to sensor precision—and recognition that atmospheric pressure fluctuations significantly affected the precision of their previous experiments—to design a new experiment to more precisely measure pressure vs altitude.  This is a great activity to help students understand the importance of controls in experimental investigations.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Use the precise measurements of pressure vs altitude to calculate the density of air.  </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Explore the concept of pressure in terms of its definition: force per unit area.  Conduct experiments to understand the magnitude of the force per unit area resulting from air.</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Conduct experiments under water to explore how pressure changes with depth.  Use measurements to calculate the density of water and emphasize the importance of fluid density. </a:t>
            </a:r>
          </a:p>
          <a:p>
            <a:pPr marL="228600" lvl="0" indent="-228600" algn="l" rtl="0">
              <a:lnSpc>
                <a:spcPct val="100000"/>
              </a:lnSpc>
              <a:spcBef>
                <a:spcPts val="0"/>
              </a:spcBef>
              <a:spcAft>
                <a:spcPts val="0"/>
              </a:spcAft>
              <a:buClr>
                <a:schemeClr val="dk1"/>
              </a:buClr>
              <a:buSzPts val="1200"/>
              <a:buFont typeface="Calibri"/>
              <a:buAutoNum type="arabicParenR"/>
            </a:pPr>
            <a:r>
              <a:rPr lang="en-US" dirty="0"/>
              <a:t>Explore the use of the pressure sensor to explore the pressure variation in different scenarios such as airplanes for cars.  </a:t>
            </a:r>
            <a:endParaRPr dirty="0"/>
          </a:p>
          <a:p>
            <a:pPr marL="228600" lvl="0" indent="-152400" algn="l" rtl="0">
              <a:lnSpc>
                <a:spcPct val="100000"/>
              </a:lnSpc>
              <a:spcBef>
                <a:spcPts val="0"/>
              </a:spcBef>
              <a:spcAft>
                <a:spcPts val="0"/>
              </a:spcAft>
              <a:buClr>
                <a:schemeClr val="dk1"/>
              </a:buClr>
              <a:buSzPts val="1200"/>
              <a:buFont typeface="Calibri"/>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Students are provided a clear demonstration of the great precision of the instrument and the accuracy between devices. The distinction between precision and accuracy is a very powerful concept that is often shown with darts on a bullseye.  This experiment provides a powerful demonstration of the concept and its application in making measurements.</a:t>
            </a:r>
            <a:endParaRPr dirty="0"/>
          </a:p>
        </p:txBody>
      </p:sp>
      <p:sp>
        <p:nvSpPr>
          <p:cNvPr id="393" name="Google Shape;3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standard deviation for the difference between the two pressure measurements (precision) was calculated for the 500 data points shown in the figure.  This calculation can be done easily using the function for standard deviation in the spreadsheet.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Note that the standard deviation for precision is ~50 x smaller than the standard deviation for the accuracy.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05" name="Google Shape;40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Experiment 3 introduces the concept of conducting an experiment using a control to remove variations in the data that arise from a variable that is not the target of the experiment.  Use of controls is an extremely important concept in experimental science and one that is not easily implemented in a typical high school laboratory experiment.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This experiment will require two phones.  Using phones that have the same data collection rate will simplify the analysis.  </a:t>
            </a:r>
            <a:endParaRPr dirty="0"/>
          </a:p>
          <a:p>
            <a:pPr marL="0" lvl="0" indent="0" algn="l" rtl="0">
              <a:lnSpc>
                <a:spcPct val="100000"/>
              </a:lnSpc>
              <a:spcBef>
                <a:spcPts val="0"/>
              </a:spcBef>
              <a:spcAft>
                <a:spcPts val="0"/>
              </a:spcAft>
              <a:buSzPts val="1400"/>
              <a:buNone/>
            </a:pPr>
            <a:endParaRPr dirty="0"/>
          </a:p>
        </p:txBody>
      </p:sp>
      <p:sp>
        <p:nvSpPr>
          <p:cNvPr id="424" name="Google Shape;42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Device 1 remains on the floor for the entire experiment.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Device 2 starts on the floor and is moved to a higher elevation for a period of time and then returned to the floor.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devices should be started at the same time to make the time axes as close to identical as possible.  </a:t>
            </a:r>
            <a:endParaRPr dirty="0"/>
          </a:p>
        </p:txBody>
      </p:sp>
      <p:sp>
        <p:nvSpPr>
          <p:cNvPr id="435" name="Google Shape;43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data from the two devices were transferred to a spreadsheet.  </a:t>
            </a:r>
            <a:endParaRPr dirty="0"/>
          </a:p>
          <a:p>
            <a:pPr marL="0" lvl="0" indent="0" algn="l" rtl="0">
              <a:lnSpc>
                <a:spcPct val="100000"/>
              </a:lnSpc>
              <a:spcBef>
                <a:spcPts val="0"/>
              </a:spcBef>
              <a:spcAft>
                <a:spcPts val="0"/>
              </a:spcAft>
              <a:buSzPts val="1400"/>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The data was first corrected for absolute differences in pressure from average value of pressure measurements (using data from 10-70 seconds). </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Any pressure changes observed by both sensors, such as fluctuations in atmospheric pressure, will not contribute to a differential measurement between sensors.  </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Clr>
                <a:schemeClr val="dk1"/>
              </a:buClr>
              <a:buSzPts val="1200"/>
              <a:buFont typeface="Arial"/>
              <a:buChar char="•"/>
            </a:pPr>
            <a:r>
              <a:rPr lang="en-US" dirty="0"/>
              <a:t>Changes in pressure that result from the movement of device 2 to a different altitude will produce a differential change in pressure.</a:t>
            </a:r>
            <a:endParaRPr dirty="0"/>
          </a:p>
          <a:p>
            <a:pPr marL="171450" lvl="0" indent="-9525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The measurement of “pressure vs height” using this “control” method enabled improvement in accuracy.  The accuracy of the  ~2 meters using the control was similar to the accuracy to the measurement made over 20 meters.</a:t>
            </a:r>
            <a:endParaRPr dirty="0"/>
          </a:p>
        </p:txBody>
      </p:sp>
      <p:sp>
        <p:nvSpPr>
          <p:cNvPr id="461" name="Google Shape;46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is another example of the benefit of using controls to isolate variations from the target variable – in this case we want to measure the change in pressure with altitude but there is significant change in the background atmospheric pressure (weather front moving into local area).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96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significant change in atmospheric pressure with time is apparent in this data.  We see the pressure has changed by as much as 18 Pa – </a:t>
            </a:r>
            <a:r>
              <a:rPr lang="en-US" sz="1200" b="0" i="0" u="none" strike="noStrike" cap="none" dirty="0">
                <a:solidFill>
                  <a:schemeClr val="dk1"/>
                </a:solidFill>
                <a:effectLst/>
                <a:latin typeface="Calibri"/>
                <a:ea typeface="Calibri"/>
                <a:cs typeface="Calibri"/>
                <a:sym typeface="Calibri"/>
              </a:rPr>
              <a:t>lowest trough to highest peak</a:t>
            </a:r>
            <a:r>
              <a:rPr lang="en-US"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2994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Looking at the pressure measurement form both sensors simultaneously shows a strong correlation in the fluctuations that are not associated with altitude changes.</a:t>
            </a:r>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data for the control (brown) was corrected (subtracted a constant value to correct for differences in absolute accuracy) to allow it to match up on the scale.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062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Many students will have experienced the effects of pressure changes under water and while on airplanes.  Most students are familiar with cupping.  Cupping provides a dramatic visualization of how our internal pressure balances atmospheric pressure.  In the absence of atmospheric pressure the internal pressure of our bodies pushes against our skin and results in tissue being stretched and more blood flow to the location.</a:t>
            </a:r>
            <a:endParaRPr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That data now looks much more stable once the correction for background pressure fluctuations have been removed by plotting the differences between the two sensor measurements.</a:t>
            </a:r>
          </a:p>
          <a:p>
            <a:endParaRPr lang="en-US" dirty="0"/>
          </a:p>
          <a:p>
            <a:pPr marL="0" indent="0"/>
            <a:r>
              <a:rPr lang="en-US" dirty="0"/>
              <a:t>The average value for the pressure at the two heights was calculated in a spreadsheet from an average of the data points for each height.  The final value is within 10% of the expected value of 11.3 even though there were fluctuations of the background atmospheric pressure that were &gt;30% of the expected change due to altitude changes.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5850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 of this experiment is to help students get a sense of the force that is being generated by gravity on the air in the atmosphere above their heads.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following data was collected using a gallon Ziplock freezer bag.  This large bag made the experiment easier and was able to withstand larger pressure.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student does not need to calculate the surface area for this qualitative activity.  However, it is possible to make estimates mass if the surface area is estimated.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77" name="Google Shape;47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can use this data to determine the force exerted by the book on the plastic bag.  An estimate will need to be made of the surface area.</a:t>
            </a:r>
            <a:endParaRPr/>
          </a:p>
        </p:txBody>
      </p:sp>
      <p:sp>
        <p:nvSpPr>
          <p:cNvPr id="488" name="Google Shape;48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can use this data to determine the force exerted by the book on the plastic bag.  An estimate will need to be made of the surface area.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plot shows the very small change in pressure due to the book when the data is plotted full scale.</a:t>
            </a:r>
            <a:endParaRPr dirty="0"/>
          </a:p>
        </p:txBody>
      </p:sp>
      <p:sp>
        <p:nvSpPr>
          <p:cNvPr id="497" name="Google Shape;49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phone was placed in a partially inflated bag.  A book was set on the bag.  A person then balanced on the book.  The resulting change in pressure is shown on the next page.</a:t>
            </a:r>
            <a:endParaRPr dirty="0"/>
          </a:p>
        </p:txBody>
      </p:sp>
      <p:sp>
        <p:nvSpPr>
          <p:cNvPr id="506" name="Google Shape;50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Many potential experiments could be designed by students to demonstrate this concept.  This graph shows that the weight of a large person is only a fraction of the weight produced by the air above them.  Given their understanding of density, they get a sense of how far up the atmosphere extends and the impact of gravity on the molecules in air.</a:t>
            </a:r>
            <a:endParaRPr/>
          </a:p>
        </p:txBody>
      </p:sp>
      <p:sp>
        <p:nvSpPr>
          <p:cNvPr id="517" name="Google Shape;51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expectation is that by distributing the student’s weight over a large surface area, the observed pressure should be substantially lower than in the case of the </a:t>
            </a:r>
            <a:r>
              <a:rPr lang="en-US" dirty="0" err="1"/>
              <a:t>ziplock</a:t>
            </a:r>
            <a:r>
              <a:rPr lang="en-US" dirty="0"/>
              <a:t> bag where there is a large force per unit area.  </a:t>
            </a:r>
            <a:endParaRPr dirty="0"/>
          </a:p>
        </p:txBody>
      </p:sp>
      <p:sp>
        <p:nvSpPr>
          <p:cNvPr id="532" name="Google Shape;53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data collection rate is 25 Hz.  This data shows how the pressure in a car increases as a function of the fan speed.  It might be interesting to have students compare the relative pressure differences that can be achieved in different types of cars and develop potential explanations for what they observe.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impressive to see how quickly the pressure equalizes with the outside as soon as a window is opened.  Students could relate this to the speed of sound as a pressure fluctuation is propagated from one location to another.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is a great demonstration of Pascal’s Law: a change in the pressure applied to a fluid is transmitted undiminished to every point of the fluid and to the walls of the container.  Just a small crack of the window, equalizes the pressure of the entire volume of air in the car.</a:t>
            </a:r>
            <a:endParaRPr dirty="0"/>
          </a:p>
        </p:txBody>
      </p:sp>
      <p:sp>
        <p:nvSpPr>
          <p:cNvPr id="545" name="Google Shape;54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high-pressure region in front of a moving car and the low-pressure region behind a car can be detected by a car traveling in the opposite direction.  The windows of the car were closed during this experiment.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data collection rate is 25 Hz.</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Students could explore the pressure difference as a car passes in different ways: standing by passing car, observing the difference with windows open, etc.…</a:t>
            </a:r>
            <a:endParaRPr dirty="0"/>
          </a:p>
        </p:txBody>
      </p:sp>
      <p:sp>
        <p:nvSpPr>
          <p:cNvPr id="569" name="Google Shape;56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77" name="Google Shape;57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224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Allow students the opportunity to think about potential applications of pressure differences.  Although this experimental activity is focused on fluids, allow students to discuss a wide range of applications that make use of differences in pressure.</a:t>
            </a:r>
            <a:endParaRPr/>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Average cruising altitudes are 11,000-12,200 m.  At 12,000 m, the pressure is approximately 19 kPa and the temperature is -57 C.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84" name="Google Shape;58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835285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Average cruising altitudes are 11,000-12,200 m.  At 12,000 m, the pressure is approximately 19 kPa and the temperature is -57 C.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Because San Francisco is close to sea level, the difference in pressure between take-off and cruising altitude can be used to calculate the altitude that would correspond to the pressure in the cabin.  The result is on the order of 1800 meters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higher altitudes, the oxygen taken up by the blood is less and the gases within the body expands.  Pressures of ~80 kPa, contain ample oxygen for the health of passengers.  Significantly lower pressure would lead to discomfort for some passengers.  The pressure range in cabins is regulated by the Federal Aviation Administration.  See https://</a:t>
            </a:r>
            <a:r>
              <a:rPr lang="en-US" dirty="0" err="1"/>
              <a:t>www.who.int</a:t>
            </a:r>
            <a:r>
              <a:rPr lang="en-US" dirty="0"/>
              <a:t>/</a:t>
            </a:r>
            <a:r>
              <a:rPr lang="en-US" dirty="0" err="1"/>
              <a:t>ith</a:t>
            </a:r>
            <a:r>
              <a:rPr lang="en-US" dirty="0"/>
              <a:t>/</a:t>
            </a:r>
            <a:r>
              <a:rPr lang="en-US" dirty="0" err="1"/>
              <a:t>mode_of_travel</a:t>
            </a:r>
            <a:r>
              <a:rPr lang="en-US" dirty="0"/>
              <a:t>/cab/</a:t>
            </a:r>
            <a:r>
              <a:rPr lang="en-US" dirty="0" err="1"/>
              <a:t>en</a:t>
            </a:r>
            <a:r>
              <a:rPr lang="en-US" dirty="0"/>
              <a:t>/  for more information.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cruising altitude, the pressure is significantly lower outside the aircraft and lowering the differential is beneficial to the structural integrity of the fuselage.</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95" name="Google Shape;59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extLst>
      <p:ext uri="{BB962C8B-B14F-4D97-AF65-F5344CB8AC3E}">
        <p14:creationId xmlns:p14="http://schemas.microsoft.com/office/powerpoint/2010/main" val="2411883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goal of this experiment is to help students understand the much greater pressure produced by dense fluids.</a:t>
            </a:r>
            <a:endParaRPr/>
          </a:p>
        </p:txBody>
      </p:sp>
      <p:sp>
        <p:nvSpPr>
          <p:cNvPr id="611" name="Google Shape;61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phone was placed in a Ziplock bag inside another Ziplock bag to protect it from water.  It was then secured to a board so that the x-y plane of the phone was parallel to the water surface.  The phone was lowered into the water in 20-centimeter steps and held at each location for approximately 10 seconds.  A yardstick was also secured to the board to measure the phone’s depth below the surface of the water.</a:t>
            </a:r>
            <a:endParaRPr dirty="0"/>
          </a:p>
        </p:txBody>
      </p:sp>
      <p:sp>
        <p:nvSpPr>
          <p:cNvPr id="617" name="Google Shape;61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differential pressure data was determined from the average value of the pressure at each depth.  The absolute depth of the first measurement was not considered accurate due to the difficulty in taking a measurement at the first 20 centimeter depth below the surface.  Measurements made at 20 cm increases in depth for the last three depths were used in the calculations.  Very accurate values can be gathered from the data files directly or by zooming in on the graphical data.</a:t>
            </a:r>
            <a:endParaRPr dirty="0"/>
          </a:p>
          <a:p>
            <a:pPr marL="0" lvl="0" indent="0" algn="l" rtl="0">
              <a:lnSpc>
                <a:spcPct val="100000"/>
              </a:lnSpc>
              <a:spcBef>
                <a:spcPts val="0"/>
              </a:spcBef>
              <a:spcAft>
                <a:spcPts val="0"/>
              </a:spcAft>
              <a:buSzPts val="1400"/>
              <a:buNone/>
            </a:pPr>
            <a:endParaRPr dirty="0"/>
          </a:p>
        </p:txBody>
      </p:sp>
      <p:sp>
        <p:nvSpPr>
          <p:cNvPr id="626" name="Google Shape;62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value is very accurate as compared to the accepted value at 25 °C of 997 kg/m</a:t>
            </a:r>
            <a:r>
              <a:rPr lang="en-US" baseline="30000" dirty="0"/>
              <a:t>3</a:t>
            </a:r>
            <a:r>
              <a:rPr lang="en-US" dirty="0"/>
              <a:t>.  (See the next page.)</a:t>
            </a:r>
            <a:endParaRPr dirty="0"/>
          </a:p>
        </p:txBody>
      </p:sp>
      <p:sp>
        <p:nvSpPr>
          <p:cNvPr id="641" name="Google Shape;64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result provides students a sense of the relative densities of gases and liquids.  Liquids are on order of a 1000 x more dense than gases at standard conditions.</a:t>
            </a:r>
            <a:endParaRPr dirty="0"/>
          </a:p>
        </p:txBody>
      </p:sp>
      <p:sp>
        <p:nvSpPr>
          <p:cNvPr id="661" name="Google Shape;66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n-US" dirty="0"/>
              <a:t>We are now ready to answer this question.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745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Our experiments just demonstrated that the pressure of Earth’s atmosphere increases as the altitude decreases.  This will result in a slightly larger pressure (force per unit area) on the bottom of an object relative to the top of the object.  We call this difference in force, the buoyancy force.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The conceptual model for this is that at lower elevations where the density of the fluid is greater, there are more collisions of molecules taking place.  The collective sum of the forces from each molecular collision is what causes the pressure we measure.  Since more collisions are taking place at the bottom of the object than the top, there is a net force from the atmospheric fluid on the object.</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25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picture may capture some of the student thoughts and may stimulate additional ideas.</a:t>
            </a:r>
            <a:endParaRPr dirty="0"/>
          </a:p>
          <a:p>
            <a:pPr marL="0" lvl="0" indent="0" algn="l" rtl="0">
              <a:lnSpc>
                <a:spcPct val="100000"/>
              </a:lnSpc>
              <a:spcBef>
                <a:spcPts val="0"/>
              </a:spcBef>
              <a:spcAft>
                <a:spcPts val="0"/>
              </a:spcAft>
              <a:buSzPts val="1400"/>
              <a:buNone/>
            </a:pP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Pressure difference in the human body are critical for life.  These include the ability to use blood pressure to deliver nutrients and remove waste from locations throughout the body.  Pressure difference are also very important at the cellular level and can assist in molecular transport across cell membranes.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Hydraulic pressure is often utilized in machines and robotics.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Many applications depend on transfer of pressure applied by a large surface areas to a small surface area: hydraulic jack, athletic spikes, knife, scrubbing pad, and woodpecker bill are examples.</a:t>
            </a:r>
          </a:p>
          <a:p>
            <a:pPr marL="228600" lvl="0" indent="-228600" algn="l" rtl="0">
              <a:lnSpc>
                <a:spcPct val="100000"/>
              </a:lnSpc>
              <a:spcBef>
                <a:spcPts val="0"/>
              </a:spcBef>
              <a:spcAft>
                <a:spcPts val="0"/>
              </a:spcAft>
              <a:buClr>
                <a:schemeClr val="dk1"/>
              </a:buClr>
              <a:buSzPts val="1200"/>
              <a:buFont typeface="Calibri"/>
              <a:buAutoNum type="arabicParenR"/>
            </a:pPr>
            <a:r>
              <a:rPr lang="en-US" dirty="0"/>
              <a:t>Biosafety cabinets maintain a higher pressure inside of the cabinets to protect the processes inside the cabinet from contamination.</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Large paws enable polar bears to distribute its weight over a large area, allowing the bear to walk on thinner ice.</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Creation of low-pressure regions provides buoyancy such as in a blimp or result in directed fluid movement such as in a straw or vacuum cleaner.</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Airplane wings create a pressure difference between the top and bottom of the wing, which enables flight.  </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Combustion processes create high pressures in engines and fireworks.</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Chemical plants exemplify use of pressure differences to move fluids for one location to another. </a:t>
            </a:r>
            <a:endParaRPr dirty="0"/>
          </a:p>
          <a:p>
            <a:pPr marL="228600" lvl="0" indent="-228600" algn="l" rtl="0">
              <a:lnSpc>
                <a:spcPct val="100000"/>
              </a:lnSpc>
              <a:spcBef>
                <a:spcPts val="0"/>
              </a:spcBef>
              <a:spcAft>
                <a:spcPts val="0"/>
              </a:spcAft>
              <a:buClr>
                <a:schemeClr val="dk1"/>
              </a:buClr>
              <a:buSzPts val="1200"/>
              <a:buFont typeface="Calibri"/>
              <a:buAutoNum type="arabicParenR"/>
            </a:pPr>
            <a:r>
              <a:rPr lang="en-US" dirty="0"/>
              <a:t>CPR requires the application of pressure to the chest of the patient.</a:t>
            </a:r>
            <a:endParaRPr dirty="0"/>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If the buoyancy force is greater than the force of gravity on the object, the object will rise.  A helium filled balloon rises because the low mass of helium results in a lower force of gravity on the object.  In the case of a helium balloon in Earth’s atmosphere, the buoyancy force is greater than the gravitational force, so the balloon rises.  Of course if the helium was put in a heavy metal container, we would not expect the container to rise as the gravitational force on the container filled with helium would likely be larger than the buoyancy force.  This changes when the surrounding fluid has a greater density, like water.  We observe this large buoyant force when we see massive steel boats floating in the ocean.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0496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Students can see the results buoyancy forces all around them.  This sets the experimental foundation for discussion and derivation of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Archimedes’s</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principle.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614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Depending on the class and teacher perspective, it might valuable to have a description of how the sensor works at the start.</a:t>
            </a:r>
            <a:endParaRPr dirty="0"/>
          </a:p>
        </p:txBody>
      </p:sp>
      <p:sp>
        <p:nvSpPr>
          <p:cNvPr id="679" name="Google Shape;6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specification for absolute accuracy is stated to be 100 Pa.</a:t>
            </a:r>
            <a:endParaRPr/>
          </a:p>
        </p:txBody>
      </p:sp>
      <p:sp>
        <p:nvSpPr>
          <p:cNvPr id="686" name="Google Shape;68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2.5 atmosphere of external air pressure, the dissolved carbon dioxide is not driven out of solution as we are expecting from our experience at 1 atmosphere of external pressure.</a:t>
            </a:r>
          </a:p>
          <a:p>
            <a:endParaRPr lang="en-US" dirty="0"/>
          </a:p>
          <a:p>
            <a:r>
              <a:rPr lang="en-US" dirty="0"/>
              <a:t>https://youtu.be/EJiUWBiM8HE</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7318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dramatic version of the traditional can crushing demonstration using the force of atmospheric pressure to crush a railroad car container that has a low internal pressure.</a:t>
            </a:r>
          </a:p>
          <a:p>
            <a:endParaRPr lang="en-US" dirty="0"/>
          </a:p>
          <a:p>
            <a:r>
              <a:rPr lang="en-US" dirty="0"/>
              <a:t>https://youtu.be/UpWeU2fvFGs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0124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110</a:t>
            </a:fld>
            <a:endParaRPr lang="en-US"/>
          </a:p>
        </p:txBody>
      </p:sp>
    </p:spTree>
    <p:extLst>
      <p:ext uri="{BB962C8B-B14F-4D97-AF65-F5344CB8AC3E}">
        <p14:creationId xmlns:p14="http://schemas.microsoft.com/office/powerpoint/2010/main" val="1651198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9BB2C-60BD-2E42-B11D-19D8677026BF}" type="slidenum">
              <a:rPr lang="en-US" smtClean="0"/>
              <a:pPr/>
              <a:t>111</a:t>
            </a:fld>
            <a:endParaRPr lang="en-US"/>
          </a:p>
        </p:txBody>
      </p:sp>
    </p:spTree>
    <p:extLst>
      <p:ext uri="{BB962C8B-B14F-4D97-AF65-F5344CB8AC3E}">
        <p14:creationId xmlns:p14="http://schemas.microsoft.com/office/powerpoint/2010/main" val="162118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	This provides a potential driving question for this activity.  Students should write down their ideas before the activity.  Some student may state that the balloon rises because helium is lighter than air.  However, that is an incomplete answer and students will be in a better position to answer this question using a molecular level models and Newton’s 2</a:t>
            </a:r>
            <a:r>
              <a:rPr lang="en-US" baseline="30000" dirty="0"/>
              <a:t>nd</a:t>
            </a:r>
            <a:r>
              <a:rPr lang="en-US" dirty="0"/>
              <a:t> Law by the end of the experiments.  There will be an opportunity to revise their answer after their investigation of pressure.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33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Student should be able to draw a free body diagram for a balloon.  They will be able to draw a vector for the force of gravity pulling down a balloon.  However, since we observe an acceleration of the balloon in the upward direction, there must be another force in play. Most students will not yet understand the physical phenomena that is causing this force on the balloon.  We will be exploring the variation in pressure as a function of altitude in this activity which will provide students with the foundational understanding to determine the origin of what they will learn is a buoyant force.</a:t>
            </a: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3CBA1E-14C7-7649-88FE-3F367B3E4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7048"/>
            <a:ext cx="12192000" cy="6376272"/>
          </a:xfrm>
          <a:prstGeom prst="rect">
            <a:avLst/>
          </a:prstGeom>
        </p:spPr>
      </p:pic>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808062</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157261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131540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61"/>
          <p:cNvSpPr txBox="1">
            <a:spLocks noGrp="1"/>
          </p:cNvSpPr>
          <p:nvPr>
            <p:ph type="body" idx="1"/>
          </p:nvPr>
        </p:nvSpPr>
        <p:spPr>
          <a:xfrm>
            <a:off x="0" y="1825625"/>
            <a:ext cx="12192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FCB10A8A-BF50-FE4A-AA75-BFE9153D4D2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ideo" Target="https://www.youtube.com/embed/EJiUWBiM8HE?feature=oembed" TargetMode="External"/><Relationship Id="rId4" Type="http://schemas.openxmlformats.org/officeDocument/2006/relationships/image" Target="../media/image102.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ideo" Target="https://www.youtube.com/embed/UpWeU2fvFGs?feature=oembed" TargetMode="Externa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hyperlink" Target="https://st.llnl.gov/" TargetMode="External"/><Relationship Id="rId4" Type="http://schemas.openxmlformats.org/officeDocument/2006/relationships/hyperlink" Target="mailto:rakestraw1@llnl.gov"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58330" y="2213326"/>
            <a:ext cx="11181805" cy="0"/>
          </a:xfrm>
          <a:prstGeom prst="line">
            <a:avLst/>
          </a:prstGeom>
          <a:ln w="19050" cmpd="sng">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9">
            <a:extLst>
              <a:ext uri="{FF2B5EF4-FFF2-40B4-BE49-F238E27FC236}">
                <a16:creationId xmlns:a16="http://schemas.microsoft.com/office/drawing/2014/main" id="{AC7E9F3A-CC11-F64D-9FEC-E396637B30B4}"/>
              </a:ext>
            </a:extLst>
          </p:cNvPr>
          <p:cNvSpPr txBox="1">
            <a:spLocks/>
          </p:cNvSpPr>
          <p:nvPr/>
        </p:nvSpPr>
        <p:spPr>
          <a:xfrm>
            <a:off x="434239" y="674451"/>
            <a:ext cx="11040533" cy="1538875"/>
          </a:xfrm>
          <a:prstGeom prst="rect">
            <a:avLst/>
          </a:prstGeom>
        </p:spPr>
        <p:txBody>
          <a:bodyPr anchor="b" anchorCtr="0"/>
          <a:lstStyle>
            <a:lvl1pPr algn="l" rtl="0" eaLnBrk="1" latinLnBrk="0" hangingPunct="1">
              <a:lnSpc>
                <a:spcPts val="3800"/>
              </a:lnSpc>
              <a:spcBef>
                <a:spcPct val="0"/>
              </a:spcBef>
              <a:buNone/>
              <a:defRPr kumimoji="0" sz="3200" b="1" i="0" kern="1200" baseline="0">
                <a:solidFill>
                  <a:schemeClr val="tx2"/>
                </a:solidFill>
                <a:effectLst/>
                <a:latin typeface="Avenir Heavy" charset="0"/>
                <a:ea typeface="Avenir Heavy" charset="0"/>
                <a:cs typeface="Avenir Heavy" charset="0"/>
              </a:defRPr>
            </a:lvl1pPr>
          </a:lstStyle>
          <a:p>
            <a:pPr defTabSz="1219170">
              <a:lnSpc>
                <a:spcPts val="3833"/>
              </a:lnSpc>
              <a:spcAft>
                <a:spcPts val="1600"/>
              </a:spcAft>
            </a:pPr>
            <a:r>
              <a:rPr lang="en-US" b="0" dirty="0">
                <a:solidFill>
                  <a:schemeClr val="accent1">
                    <a:lumMod val="50000"/>
                  </a:schemeClr>
                </a:solidFill>
                <a:latin typeface="Avenir Light" panose="020B0402020203020204" pitchFamily="34" charset="77"/>
              </a:rPr>
              <a:t>HYDROSTATIC PRESSURE and FLUIDS</a:t>
            </a:r>
          </a:p>
          <a:p>
            <a:pPr defTabSz="1219170">
              <a:lnSpc>
                <a:spcPts val="3833"/>
              </a:lnSpc>
              <a:spcAft>
                <a:spcPts val="1600"/>
              </a:spcAft>
            </a:pPr>
            <a:r>
              <a:rPr lang="en-US" sz="4400" b="0" dirty="0">
                <a:solidFill>
                  <a:schemeClr val="accent1">
                    <a:lumMod val="50000"/>
                  </a:schemeClr>
                </a:solidFill>
              </a:rPr>
              <a:t>Measuring the Pressure Around Us</a:t>
            </a:r>
            <a:endParaRPr lang="en-US" sz="4400" dirty="0">
              <a:solidFill>
                <a:schemeClr val="accent1">
                  <a:lumMod val="50000"/>
                </a:schemeClr>
              </a:solidFill>
            </a:endParaRPr>
          </a:p>
        </p:txBody>
      </p:sp>
    </p:spTree>
    <p:extLst>
      <p:ext uri="{BB962C8B-B14F-4D97-AF65-F5344CB8AC3E}">
        <p14:creationId xmlns:p14="http://schemas.microsoft.com/office/powerpoint/2010/main" val="40276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7" name="Google Shape;137;p5"/>
          <p:cNvSpPr txBox="1"/>
          <p:nvPr/>
        </p:nvSpPr>
        <p:spPr>
          <a:xfrm>
            <a:off x="294099" y="67770"/>
            <a:ext cx="7739285" cy="45242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600" b="0" i="0" u="none" strike="noStrike" cap="none" dirty="0">
                <a:solidFill>
                  <a:schemeClr val="lt1"/>
                </a:solidFill>
                <a:latin typeface="Calibri"/>
                <a:ea typeface="Calibri"/>
                <a:cs typeface="Calibri"/>
                <a:sym typeface="Calibri"/>
              </a:rPr>
              <a:t>When we let go of a helium filled balloon it accelerates upward away from the earth.</a:t>
            </a:r>
          </a:p>
          <a:p>
            <a:pPr marL="0" marR="0" lvl="0" indent="0" algn="ctr" rtl="0">
              <a:lnSpc>
                <a:spcPct val="100000"/>
              </a:lnSpc>
              <a:spcBef>
                <a:spcPts val="0"/>
              </a:spcBef>
              <a:spcAft>
                <a:spcPts val="0"/>
              </a:spcAft>
              <a:buClr>
                <a:srgbClr val="000000"/>
              </a:buClr>
              <a:buSzPts val="2800"/>
              <a:buFont typeface="Arial"/>
              <a:buNone/>
            </a:pPr>
            <a:endParaRPr lang="en-US" sz="3600" dirty="0">
              <a:solidFill>
                <a:schemeClr val="lt1"/>
              </a:solidFill>
              <a:latin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3600" b="0" i="0" u="none" strike="noStrike" cap="none" dirty="0">
                <a:solidFill>
                  <a:schemeClr val="lt1"/>
                </a:solidFill>
                <a:latin typeface="Calibri"/>
                <a:ea typeface="Arial"/>
                <a:cs typeface="Calibri"/>
                <a:sym typeface="Calibri"/>
              </a:rPr>
              <a:t>What is causing this force that is greater than the force of gravity on the mass of the balloon and helium inside of it?</a:t>
            </a:r>
          </a:p>
          <a:p>
            <a:pPr marL="0" marR="0" lvl="0" indent="0" algn="ctr" rtl="0">
              <a:lnSpc>
                <a:spcPct val="100000"/>
              </a:lnSpc>
              <a:spcBef>
                <a:spcPts val="0"/>
              </a:spcBef>
              <a:spcAft>
                <a:spcPts val="0"/>
              </a:spcAft>
              <a:buClr>
                <a:srgbClr val="000000"/>
              </a:buClr>
              <a:buSzPts val="2800"/>
              <a:buFont typeface="Arial"/>
              <a:buNone/>
            </a:pPr>
            <a:endParaRPr sz="36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6D5CC986-33B0-446A-8DBF-17996470CDB3}"/>
              </a:ext>
            </a:extLst>
          </p:cNvPr>
          <p:cNvPicPr>
            <a:picLocks noChangeAspect="1"/>
          </p:cNvPicPr>
          <p:nvPr/>
        </p:nvPicPr>
        <p:blipFill>
          <a:blip r:embed="rId3"/>
          <a:stretch>
            <a:fillRect/>
          </a:stretch>
        </p:blipFill>
        <p:spPr>
          <a:xfrm>
            <a:off x="8423114" y="2523732"/>
            <a:ext cx="2399369" cy="2399369"/>
          </a:xfrm>
          <a:prstGeom prst="rect">
            <a:avLst/>
          </a:prstGeom>
        </p:spPr>
      </p:pic>
      <p:cxnSp>
        <p:nvCxnSpPr>
          <p:cNvPr id="4" name="Straight Arrow Connector 3">
            <a:extLst>
              <a:ext uri="{FF2B5EF4-FFF2-40B4-BE49-F238E27FC236}">
                <a16:creationId xmlns:a16="http://schemas.microsoft.com/office/drawing/2014/main" id="{57CF1004-C82A-4AF1-B1AA-2715AA251F69}"/>
              </a:ext>
            </a:extLst>
          </p:cNvPr>
          <p:cNvCxnSpPr>
            <a:cxnSpLocks/>
          </p:cNvCxnSpPr>
          <p:nvPr/>
        </p:nvCxnSpPr>
        <p:spPr>
          <a:xfrm>
            <a:off x="9555461" y="5103555"/>
            <a:ext cx="0" cy="9209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E81ACB0-33DF-4A3B-8DF9-6030ACF79862}"/>
                  </a:ext>
                </a:extLst>
              </p:cNvPr>
              <p:cNvSpPr txBox="1"/>
              <p:nvPr/>
            </p:nvSpPr>
            <p:spPr>
              <a:xfrm>
                <a:off x="4362925" y="5100599"/>
                <a:ext cx="3387466" cy="12967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latin typeface="Cambria Math" panose="02040503050406030204" pitchFamily="18" charset="0"/>
                            </a:rPr>
                          </m:ctrlPr>
                        </m:fPr>
                        <m:num>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𝑭</m:t>
                              </m:r>
                            </m:e>
                            <m:sub>
                              <m:r>
                                <a:rPr lang="en-US" sz="4400" b="1" i="1" smtClean="0">
                                  <a:latin typeface="Cambria Math" panose="02040503050406030204" pitchFamily="18" charset="0"/>
                                </a:rPr>
                                <m:t>𝒈</m:t>
                              </m:r>
                            </m:sub>
                          </m:sSub>
                          <m:r>
                            <a:rPr lang="en-US" sz="4400" b="0" i="1" smtClean="0">
                              <a:latin typeface="Cambria Math" panose="02040503050406030204" pitchFamily="18" charset="0"/>
                            </a:rPr>
                            <m:t>+ </m:t>
                          </m:r>
                          <m:sSub>
                            <m:sSubPr>
                              <m:ctrlPr>
                                <a:rPr lang="en-US" sz="4400" b="1" i="1" smtClean="0">
                                  <a:latin typeface="Cambria Math" panose="02040503050406030204" pitchFamily="18" charset="0"/>
                                </a:rPr>
                              </m:ctrlPr>
                            </m:sSubPr>
                            <m:e>
                              <m:r>
                                <a:rPr lang="en-US" sz="4400" b="1" i="1" smtClean="0">
                                  <a:latin typeface="Cambria Math" panose="02040503050406030204" pitchFamily="18" charset="0"/>
                                </a:rPr>
                                <m:t>𝑭</m:t>
                              </m:r>
                            </m:e>
                            <m:sub>
                              <m:r>
                                <a:rPr lang="en-US" sz="4400" b="1" i="1" smtClean="0">
                                  <a:latin typeface="Cambria Math" panose="02040503050406030204" pitchFamily="18" charset="0"/>
                                </a:rPr>
                                <m:t>?</m:t>
                              </m:r>
                            </m:sub>
                          </m:sSub>
                        </m:num>
                        <m:den>
                          <m:r>
                            <a:rPr lang="en-US" sz="4400" b="0" i="1" smtClean="0">
                              <a:latin typeface="Cambria Math" panose="02040503050406030204" pitchFamily="18" charset="0"/>
                            </a:rPr>
                            <m:t>𝑚</m:t>
                          </m:r>
                        </m:den>
                      </m:f>
                      <m:r>
                        <a:rPr lang="en-US" sz="4400" b="0" i="1" smtClean="0">
                          <a:latin typeface="Cambria Math" panose="02040503050406030204" pitchFamily="18" charset="0"/>
                        </a:rPr>
                        <m:t>=</m:t>
                      </m:r>
                      <m:r>
                        <a:rPr lang="en-US" sz="4400" b="1" i="1" smtClean="0">
                          <a:latin typeface="Cambria Math" panose="02040503050406030204" pitchFamily="18" charset="0"/>
                        </a:rPr>
                        <m:t>𝒂</m:t>
                      </m:r>
                      <m:r>
                        <a:rPr lang="en-US" sz="4400" b="0" i="1" smtClean="0">
                          <a:latin typeface="Cambria Math" panose="02040503050406030204" pitchFamily="18" charset="0"/>
                        </a:rPr>
                        <m:t> </m:t>
                      </m:r>
                    </m:oMath>
                  </m:oMathPara>
                </a14:m>
                <a:endParaRPr lang="en-US" sz="4400" dirty="0"/>
              </a:p>
            </p:txBody>
          </p:sp>
        </mc:Choice>
        <mc:Fallback xmlns="">
          <p:sp>
            <p:nvSpPr>
              <p:cNvPr id="7" name="TextBox 6">
                <a:extLst>
                  <a:ext uri="{FF2B5EF4-FFF2-40B4-BE49-F238E27FC236}">
                    <a16:creationId xmlns:a16="http://schemas.microsoft.com/office/drawing/2014/main" id="{BE81ACB0-33DF-4A3B-8DF9-6030ACF79862}"/>
                  </a:ext>
                </a:extLst>
              </p:cNvPr>
              <p:cNvSpPr txBox="1">
                <a:spLocks noRot="1" noChangeAspect="1" noMove="1" noResize="1" noEditPoints="1" noAdjustHandles="1" noChangeArrowheads="1" noChangeShapeType="1" noTextEdit="1"/>
              </p:cNvSpPr>
              <p:nvPr/>
            </p:nvSpPr>
            <p:spPr>
              <a:xfrm>
                <a:off x="4362925" y="5100599"/>
                <a:ext cx="3387466" cy="12967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EAC68F-CD93-4284-B21D-FFFAC4D381E9}"/>
                  </a:ext>
                </a:extLst>
              </p:cNvPr>
              <p:cNvSpPr txBox="1"/>
              <p:nvPr/>
            </p:nvSpPr>
            <p:spPr>
              <a:xfrm>
                <a:off x="9778137" y="5116379"/>
                <a:ext cx="744243" cy="673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1" i="1">
                              <a:latin typeface="Cambria Math" panose="02040503050406030204" pitchFamily="18" charset="0"/>
                            </a:rPr>
                          </m:ctrlPr>
                        </m:sSubPr>
                        <m:e>
                          <m:r>
                            <a:rPr lang="en-US" sz="4000" b="1" i="1">
                              <a:latin typeface="Cambria Math" panose="02040503050406030204" pitchFamily="18" charset="0"/>
                            </a:rPr>
                            <m:t>𝑭</m:t>
                          </m:r>
                        </m:e>
                        <m:sub>
                          <m:r>
                            <a:rPr lang="en-US" sz="4000" b="1" i="1">
                              <a:latin typeface="Cambria Math" panose="02040503050406030204" pitchFamily="18" charset="0"/>
                            </a:rPr>
                            <m:t>𝒈</m:t>
                          </m:r>
                        </m:sub>
                      </m:sSub>
                    </m:oMath>
                  </m:oMathPara>
                </a14:m>
                <a:endParaRPr lang="en-US" dirty="0"/>
              </a:p>
            </p:txBody>
          </p:sp>
        </mc:Choice>
        <mc:Fallback xmlns="">
          <p:sp>
            <p:nvSpPr>
              <p:cNvPr id="8" name="TextBox 7">
                <a:extLst>
                  <a:ext uri="{FF2B5EF4-FFF2-40B4-BE49-F238E27FC236}">
                    <a16:creationId xmlns:a16="http://schemas.microsoft.com/office/drawing/2014/main" id="{50EAC68F-CD93-4284-B21D-FFFAC4D381E9}"/>
                  </a:ext>
                </a:extLst>
              </p:cNvPr>
              <p:cNvSpPr txBox="1">
                <a:spLocks noRot="1" noChangeAspect="1" noMove="1" noResize="1" noEditPoints="1" noAdjustHandles="1" noChangeArrowheads="1" noChangeShapeType="1" noTextEdit="1"/>
              </p:cNvSpPr>
              <p:nvPr/>
            </p:nvSpPr>
            <p:spPr>
              <a:xfrm>
                <a:off x="9778137" y="5116379"/>
                <a:ext cx="744243" cy="673902"/>
              </a:xfrm>
              <a:prstGeom prst="rect">
                <a:avLst/>
              </a:prstGeom>
              <a:blipFill>
                <a:blip r:embed="rId5"/>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8E48C74-9CC3-4035-A566-CABAF1E23947}"/>
              </a:ext>
            </a:extLst>
          </p:cNvPr>
          <p:cNvCxnSpPr>
            <a:cxnSpLocks/>
          </p:cNvCxnSpPr>
          <p:nvPr/>
        </p:nvCxnSpPr>
        <p:spPr>
          <a:xfrm flipV="1">
            <a:off x="9603667" y="1082700"/>
            <a:ext cx="0" cy="14269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A156978-F587-4945-AB6D-40AC64FCB79D}"/>
                  </a:ext>
                </a:extLst>
              </p:cNvPr>
              <p:cNvSpPr txBox="1"/>
              <p:nvPr/>
            </p:nvSpPr>
            <p:spPr>
              <a:xfrm>
                <a:off x="9826343" y="1506377"/>
                <a:ext cx="744243"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latin typeface="Cambria Math" panose="02040503050406030204" pitchFamily="18" charset="0"/>
                            </a:rPr>
                          </m:ctrlPr>
                        </m:sSubPr>
                        <m:e>
                          <m:r>
                            <a:rPr lang="en-US" sz="4000" b="1" i="1">
                              <a:latin typeface="Cambria Math" panose="02040503050406030204" pitchFamily="18" charset="0"/>
                            </a:rPr>
                            <m:t>𝑭</m:t>
                          </m:r>
                        </m:e>
                        <m:sub>
                          <m:r>
                            <a:rPr lang="en-US" sz="4000" b="1" i="1" smtClean="0">
                              <a:latin typeface="Cambria Math" panose="02040503050406030204" pitchFamily="18" charset="0"/>
                            </a:rPr>
                            <m:t>?</m:t>
                          </m:r>
                        </m:sub>
                      </m:sSub>
                    </m:oMath>
                  </m:oMathPara>
                </a14:m>
                <a:endParaRPr lang="en-US" dirty="0"/>
              </a:p>
            </p:txBody>
          </p:sp>
        </mc:Choice>
        <mc:Fallback xmlns="">
          <p:sp>
            <p:nvSpPr>
              <p:cNvPr id="17" name="TextBox 16">
                <a:extLst>
                  <a:ext uri="{FF2B5EF4-FFF2-40B4-BE49-F238E27FC236}">
                    <a16:creationId xmlns:a16="http://schemas.microsoft.com/office/drawing/2014/main" id="{8A156978-F587-4945-AB6D-40AC64FCB79D}"/>
                  </a:ext>
                </a:extLst>
              </p:cNvPr>
              <p:cNvSpPr txBox="1">
                <a:spLocks noRot="1" noChangeAspect="1" noMove="1" noResize="1" noEditPoints="1" noAdjustHandles="1" noChangeArrowheads="1" noChangeShapeType="1" noTextEdit="1"/>
              </p:cNvSpPr>
              <p:nvPr/>
            </p:nvSpPr>
            <p:spPr>
              <a:xfrm>
                <a:off x="9826343" y="1506377"/>
                <a:ext cx="744243"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FD7B28A-CEA6-4036-B6AC-34152D041230}"/>
                  </a:ext>
                </a:extLst>
              </p:cNvPr>
              <p:cNvSpPr txBox="1"/>
              <p:nvPr/>
            </p:nvSpPr>
            <p:spPr>
              <a:xfrm flipH="1">
                <a:off x="10595637" y="3142880"/>
                <a:ext cx="658441"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𝒂</m:t>
                      </m:r>
                    </m:oMath>
                  </m:oMathPara>
                </a14:m>
                <a:endParaRPr lang="en-US" sz="4400" b="1" dirty="0"/>
              </a:p>
            </p:txBody>
          </p:sp>
        </mc:Choice>
        <mc:Fallback xmlns="">
          <p:sp>
            <p:nvSpPr>
              <p:cNvPr id="12" name="TextBox 11">
                <a:extLst>
                  <a:ext uri="{FF2B5EF4-FFF2-40B4-BE49-F238E27FC236}">
                    <a16:creationId xmlns:a16="http://schemas.microsoft.com/office/drawing/2014/main" id="{1FD7B28A-CEA6-4036-B6AC-34152D041230}"/>
                  </a:ext>
                </a:extLst>
              </p:cNvPr>
              <p:cNvSpPr txBox="1">
                <a:spLocks noRot="1" noChangeAspect="1" noMove="1" noResize="1" noEditPoints="1" noAdjustHandles="1" noChangeArrowheads="1" noChangeShapeType="1" noTextEdit="1"/>
              </p:cNvSpPr>
              <p:nvPr/>
            </p:nvSpPr>
            <p:spPr>
              <a:xfrm flipH="1">
                <a:off x="10595637" y="3142880"/>
                <a:ext cx="658441" cy="677108"/>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519D059-3BF7-496C-BBD6-44D724BFF72E}"/>
              </a:ext>
            </a:extLst>
          </p:cNvPr>
          <p:cNvCxnSpPr>
            <a:cxnSpLocks/>
          </p:cNvCxnSpPr>
          <p:nvPr/>
        </p:nvCxnSpPr>
        <p:spPr>
          <a:xfrm flipV="1">
            <a:off x="11315000" y="3142880"/>
            <a:ext cx="0" cy="71347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AD0039-5542-41CC-98AE-F55BA6BCBA1D}"/>
                  </a:ext>
                </a:extLst>
              </p:cNvPr>
              <p:cNvSpPr txBox="1"/>
              <p:nvPr/>
            </p:nvSpPr>
            <p:spPr>
              <a:xfrm>
                <a:off x="605834" y="5347408"/>
                <a:ext cx="2127572"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panose="02040503050406030204" pitchFamily="18" charset="0"/>
                        </a:rPr>
                        <m:t>𝑭</m:t>
                      </m:r>
                      <m:r>
                        <a:rPr lang="en-US" sz="4400" b="0" i="1" smtClean="0">
                          <a:latin typeface="Cambria Math" panose="02040503050406030204" pitchFamily="18" charset="0"/>
                        </a:rPr>
                        <m:t>=</m:t>
                      </m:r>
                      <m:r>
                        <a:rPr lang="en-US" sz="4400" b="0" i="1" smtClean="0">
                          <a:latin typeface="Cambria Math" panose="02040503050406030204" pitchFamily="18" charset="0"/>
                        </a:rPr>
                        <m:t>𝑚</m:t>
                      </m:r>
                      <m:r>
                        <a:rPr lang="en-US" sz="4400" b="1" i="1" smtClean="0">
                          <a:latin typeface="Cambria Math" panose="02040503050406030204" pitchFamily="18" charset="0"/>
                        </a:rPr>
                        <m:t>𝒂</m:t>
                      </m:r>
                    </m:oMath>
                  </m:oMathPara>
                </a14:m>
                <a:endParaRPr lang="en-US" sz="4400" b="1" dirty="0"/>
              </a:p>
            </p:txBody>
          </p:sp>
        </mc:Choice>
        <mc:Fallback xmlns="">
          <p:sp>
            <p:nvSpPr>
              <p:cNvPr id="14" name="TextBox 13">
                <a:extLst>
                  <a:ext uri="{FF2B5EF4-FFF2-40B4-BE49-F238E27FC236}">
                    <a16:creationId xmlns:a16="http://schemas.microsoft.com/office/drawing/2014/main" id="{DFAD0039-5542-41CC-98AE-F55BA6BCBA1D}"/>
                  </a:ext>
                </a:extLst>
              </p:cNvPr>
              <p:cNvSpPr txBox="1">
                <a:spLocks noRot="1" noChangeAspect="1" noMove="1" noResize="1" noEditPoints="1" noAdjustHandles="1" noChangeArrowheads="1" noChangeShapeType="1" noTextEdit="1"/>
              </p:cNvSpPr>
              <p:nvPr/>
            </p:nvSpPr>
            <p:spPr>
              <a:xfrm>
                <a:off x="605834" y="5347408"/>
                <a:ext cx="2127572" cy="677108"/>
              </a:xfrm>
              <a:prstGeom prst="rect">
                <a:avLst/>
              </a:prstGeom>
              <a:blipFill>
                <a:blip r:embed="rId8"/>
                <a:stretch>
                  <a:fillRect/>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C4C60805-893D-42F1-808A-90BB5DAF2B62}"/>
              </a:ext>
            </a:extLst>
          </p:cNvPr>
          <p:cNvSpPr/>
          <p:nvPr/>
        </p:nvSpPr>
        <p:spPr>
          <a:xfrm>
            <a:off x="3144652" y="5579817"/>
            <a:ext cx="631476" cy="460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5DABC5-5983-45C0-BA3B-97EA120D793D}"/>
              </a:ext>
            </a:extLst>
          </p:cNvPr>
          <p:cNvPicPr>
            <a:picLocks noChangeAspect="1"/>
          </p:cNvPicPr>
          <p:nvPr/>
        </p:nvPicPr>
        <p:blipFill rotWithShape="1">
          <a:blip r:embed="rId3"/>
          <a:srcRect l="83361" r="3483"/>
          <a:stretch/>
        </p:blipFill>
        <p:spPr>
          <a:xfrm>
            <a:off x="0" y="1"/>
            <a:ext cx="1603949" cy="6857999"/>
          </a:xfrm>
          <a:prstGeom prst="rect">
            <a:avLst/>
          </a:prstGeom>
        </p:spPr>
      </p:pic>
      <p:sp>
        <p:nvSpPr>
          <p:cNvPr id="7" name="Rectangle 6">
            <a:extLst>
              <a:ext uri="{FF2B5EF4-FFF2-40B4-BE49-F238E27FC236}">
                <a16:creationId xmlns:a16="http://schemas.microsoft.com/office/drawing/2014/main" id="{916B3414-4536-42B8-A6C0-6492FE838610}"/>
              </a:ext>
            </a:extLst>
          </p:cNvPr>
          <p:cNvSpPr/>
          <p:nvPr/>
        </p:nvSpPr>
        <p:spPr>
          <a:xfrm>
            <a:off x="5081819" y="2855632"/>
            <a:ext cx="929391" cy="2203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220C039-CF55-442E-BE4D-9BAAD1271CF3}"/>
              </a:ext>
            </a:extLst>
          </p:cNvPr>
          <p:cNvSpPr/>
          <p:nvPr/>
        </p:nvSpPr>
        <p:spPr>
          <a:xfrm rot="5400000">
            <a:off x="-674641" y="2735706"/>
            <a:ext cx="6543209" cy="1446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08012A-19A2-4536-AE15-15F5AA63E3E6}"/>
              </a:ext>
            </a:extLst>
          </p:cNvPr>
          <p:cNvSpPr txBox="1"/>
          <p:nvPr/>
        </p:nvSpPr>
        <p:spPr>
          <a:xfrm rot="5400000">
            <a:off x="648671" y="2818506"/>
            <a:ext cx="3896585" cy="584775"/>
          </a:xfrm>
          <a:prstGeom prst="rect">
            <a:avLst/>
          </a:prstGeom>
          <a:noFill/>
        </p:spPr>
        <p:txBody>
          <a:bodyPr wrap="square" rtlCol="0">
            <a:spAutoFit/>
          </a:bodyPr>
          <a:lstStyle/>
          <a:p>
            <a:r>
              <a:rPr lang="en-US" sz="3200" dirty="0">
                <a:solidFill>
                  <a:schemeClr val="bg1"/>
                </a:solidFill>
              </a:rPr>
              <a:t>Increasing Pressure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4C81500-0578-485F-9A68-B4C17D90ABBF}"/>
                  </a:ext>
                </a:extLst>
              </p:cNvPr>
              <p:cNvSpPr txBox="1"/>
              <p:nvPr/>
            </p:nvSpPr>
            <p:spPr>
              <a:xfrm>
                <a:off x="4704125" y="1334744"/>
                <a:ext cx="1803699" cy="531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𝑏𝑜𝑢𝑦𝑎𝑛𝑐𝑦</m:t>
                          </m:r>
                        </m:sub>
                      </m:sSub>
                    </m:oMath>
                  </m:oMathPara>
                </a14:m>
                <a:endParaRPr lang="en-US" sz="3200" dirty="0"/>
              </a:p>
            </p:txBody>
          </p:sp>
        </mc:Choice>
        <mc:Fallback xmlns="">
          <p:sp>
            <p:nvSpPr>
              <p:cNvPr id="11" name="TextBox 10">
                <a:extLst>
                  <a:ext uri="{FF2B5EF4-FFF2-40B4-BE49-F238E27FC236}">
                    <a16:creationId xmlns:a16="http://schemas.microsoft.com/office/drawing/2014/main" id="{44C81500-0578-485F-9A68-B4C17D90ABBF}"/>
                  </a:ext>
                </a:extLst>
              </p:cNvPr>
              <p:cNvSpPr txBox="1">
                <a:spLocks noRot="1" noChangeAspect="1" noMove="1" noResize="1" noEditPoints="1" noAdjustHandles="1" noChangeArrowheads="1" noChangeShapeType="1" noTextEdit="1"/>
              </p:cNvSpPr>
              <p:nvPr/>
            </p:nvSpPr>
            <p:spPr>
              <a:xfrm>
                <a:off x="4704125" y="1334744"/>
                <a:ext cx="1803699" cy="531299"/>
              </a:xfrm>
              <a:prstGeom prst="rect">
                <a:avLst/>
              </a:prstGeom>
              <a:blipFill>
                <a:blip r:embed="rId4"/>
                <a:stretch>
                  <a:fillRect b="-1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38427A-FDA9-47E5-98C5-A3BBD7776C38}"/>
                  </a:ext>
                </a:extLst>
              </p:cNvPr>
              <p:cNvSpPr txBox="1"/>
              <p:nvPr/>
            </p:nvSpPr>
            <p:spPr>
              <a:xfrm>
                <a:off x="4787964" y="5550340"/>
                <a:ext cx="1465529" cy="5324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𝑔𝑟𝑎𝑣𝑖𝑡𝑦</m:t>
                          </m:r>
                        </m:sub>
                      </m:sSub>
                    </m:oMath>
                  </m:oMathPara>
                </a14:m>
                <a:endParaRPr lang="en-US" sz="3200" dirty="0"/>
              </a:p>
            </p:txBody>
          </p:sp>
        </mc:Choice>
        <mc:Fallback xmlns="">
          <p:sp>
            <p:nvSpPr>
              <p:cNvPr id="12" name="TextBox 11">
                <a:extLst>
                  <a:ext uri="{FF2B5EF4-FFF2-40B4-BE49-F238E27FC236}">
                    <a16:creationId xmlns:a16="http://schemas.microsoft.com/office/drawing/2014/main" id="{CF38427A-FDA9-47E5-98C5-A3BBD7776C38}"/>
                  </a:ext>
                </a:extLst>
              </p:cNvPr>
              <p:cNvSpPr txBox="1">
                <a:spLocks noRot="1" noChangeAspect="1" noMove="1" noResize="1" noEditPoints="1" noAdjustHandles="1" noChangeArrowheads="1" noChangeShapeType="1" noTextEdit="1"/>
              </p:cNvSpPr>
              <p:nvPr/>
            </p:nvSpPr>
            <p:spPr>
              <a:xfrm>
                <a:off x="4787964" y="5550340"/>
                <a:ext cx="1465529" cy="532453"/>
              </a:xfrm>
              <a:prstGeom prst="rect">
                <a:avLst/>
              </a:prstGeom>
              <a:blipFill>
                <a:blip r:embed="rId5"/>
                <a:stretch>
                  <a:fillRect b="-1136"/>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3CD48EA8-DDBF-4894-8FB7-6C23D0162512}"/>
              </a:ext>
            </a:extLst>
          </p:cNvPr>
          <p:cNvSpPr/>
          <p:nvPr/>
        </p:nvSpPr>
        <p:spPr>
          <a:xfrm rot="16200000">
            <a:off x="5224225" y="2218320"/>
            <a:ext cx="644577" cy="29231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85DDECF-7603-4CB5-997A-B981146B0F31}"/>
              </a:ext>
            </a:extLst>
          </p:cNvPr>
          <p:cNvSpPr/>
          <p:nvPr/>
        </p:nvSpPr>
        <p:spPr>
          <a:xfrm rot="5400000">
            <a:off x="5276398" y="5289369"/>
            <a:ext cx="492445" cy="3098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1C0FC87-4C0B-4CAF-AB9C-2485133FCEA0}"/>
                  </a:ext>
                </a:extLst>
              </p:cNvPr>
              <p:cNvSpPr txBox="1"/>
              <p:nvPr/>
            </p:nvSpPr>
            <p:spPr>
              <a:xfrm>
                <a:off x="6730585" y="3372360"/>
                <a:ext cx="5201586" cy="5990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𝐹</m:t>
                          </m:r>
                        </m:e>
                        <m:sub>
                          <m:r>
                            <a:rPr lang="en-US" sz="3600" b="0" i="1" smtClean="0">
                              <a:latin typeface="Cambria Math" panose="02040503050406030204" pitchFamily="18" charset="0"/>
                            </a:rPr>
                            <m:t>𝑏𝑜𝑢𝑦𝑎𝑛𝑐𝑦</m:t>
                          </m:r>
                        </m:sub>
                      </m:sSub>
                      <m:r>
                        <a:rPr lang="en-US" sz="3600" b="0" i="1" smtClean="0">
                          <a:latin typeface="Cambria Math" panose="02040503050406030204" pitchFamily="18" charset="0"/>
                        </a:rPr>
                        <m:t>&gt;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𝐹</m:t>
                          </m:r>
                        </m:e>
                        <m:sub>
                          <m:r>
                            <a:rPr lang="en-US" sz="3600" b="0" i="1" smtClean="0">
                              <a:latin typeface="Cambria Math" panose="02040503050406030204" pitchFamily="18" charset="0"/>
                            </a:rPr>
                            <m:t>𝑔𝑟𝑎𝑣𝑖𝑡𝑦</m:t>
                          </m:r>
                        </m:sub>
                      </m:sSub>
                    </m:oMath>
                  </m:oMathPara>
                </a14:m>
                <a:endParaRPr lang="en-US" sz="3600" b="0" dirty="0"/>
              </a:p>
            </p:txBody>
          </p:sp>
        </mc:Choice>
        <mc:Fallback xmlns="">
          <p:sp>
            <p:nvSpPr>
              <p:cNvPr id="15" name="TextBox 14">
                <a:extLst>
                  <a:ext uri="{FF2B5EF4-FFF2-40B4-BE49-F238E27FC236}">
                    <a16:creationId xmlns:a16="http://schemas.microsoft.com/office/drawing/2014/main" id="{41C0FC87-4C0B-4CAF-AB9C-2485133FCEA0}"/>
                  </a:ext>
                </a:extLst>
              </p:cNvPr>
              <p:cNvSpPr txBox="1">
                <a:spLocks noRot="1" noChangeAspect="1" noMove="1" noResize="1" noEditPoints="1" noAdjustHandles="1" noChangeArrowheads="1" noChangeShapeType="1" noTextEdit="1"/>
              </p:cNvSpPr>
              <p:nvPr/>
            </p:nvSpPr>
            <p:spPr>
              <a:xfrm>
                <a:off x="6730585" y="3372360"/>
                <a:ext cx="5201586" cy="599075"/>
              </a:xfrm>
              <a:prstGeom prst="rect">
                <a:avLst/>
              </a:prstGeom>
              <a:blipFill>
                <a:blip r:embed="rId6"/>
                <a:stretch>
                  <a:fillRect b="-102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8DACFDD-BBA4-499F-9AFF-6DE57316E4AE}"/>
              </a:ext>
            </a:extLst>
          </p:cNvPr>
          <p:cNvSpPr txBox="1"/>
          <p:nvPr/>
        </p:nvSpPr>
        <p:spPr>
          <a:xfrm>
            <a:off x="3697111" y="198763"/>
            <a:ext cx="7989757" cy="646331"/>
          </a:xfrm>
          <a:prstGeom prst="rect">
            <a:avLst/>
          </a:prstGeom>
          <a:noFill/>
        </p:spPr>
        <p:txBody>
          <a:bodyPr wrap="square" rtlCol="0">
            <a:spAutoFit/>
          </a:bodyPr>
          <a:lstStyle/>
          <a:p>
            <a:r>
              <a:rPr lang="en-US" sz="3600" b="1" dirty="0"/>
              <a:t>Why a Helium Filled Balloon Rises</a:t>
            </a:r>
          </a:p>
        </p:txBody>
      </p:sp>
      <p:sp>
        <p:nvSpPr>
          <p:cNvPr id="2" name="TextBox 1">
            <a:extLst>
              <a:ext uri="{FF2B5EF4-FFF2-40B4-BE49-F238E27FC236}">
                <a16:creationId xmlns:a16="http://schemas.microsoft.com/office/drawing/2014/main" id="{C1964B3D-C179-4DB2-8843-F63B7C57BC9C}"/>
              </a:ext>
            </a:extLst>
          </p:cNvPr>
          <p:cNvSpPr txBox="1"/>
          <p:nvPr/>
        </p:nvSpPr>
        <p:spPr>
          <a:xfrm>
            <a:off x="8474524" y="2537108"/>
            <a:ext cx="1648918" cy="584775"/>
          </a:xfrm>
          <a:prstGeom prst="rect">
            <a:avLst/>
          </a:prstGeom>
          <a:noFill/>
        </p:spPr>
        <p:txBody>
          <a:bodyPr wrap="square" rtlCol="0">
            <a:spAutoFit/>
          </a:bodyPr>
          <a:lstStyle/>
          <a:p>
            <a:r>
              <a:rPr lang="en-US" sz="3200" dirty="0"/>
              <a:t>When,</a:t>
            </a:r>
          </a:p>
        </p:txBody>
      </p:sp>
      <p:sp>
        <p:nvSpPr>
          <p:cNvPr id="18" name="TextBox 17">
            <a:extLst>
              <a:ext uri="{FF2B5EF4-FFF2-40B4-BE49-F238E27FC236}">
                <a16:creationId xmlns:a16="http://schemas.microsoft.com/office/drawing/2014/main" id="{ACD0C0AB-1866-44A5-AC8B-EB7FE10226FA}"/>
              </a:ext>
            </a:extLst>
          </p:cNvPr>
          <p:cNvSpPr txBox="1"/>
          <p:nvPr/>
        </p:nvSpPr>
        <p:spPr>
          <a:xfrm>
            <a:off x="7504612" y="4472388"/>
            <a:ext cx="4182256" cy="584775"/>
          </a:xfrm>
          <a:prstGeom prst="rect">
            <a:avLst/>
          </a:prstGeom>
          <a:noFill/>
        </p:spPr>
        <p:txBody>
          <a:bodyPr wrap="square" rtlCol="0">
            <a:spAutoFit/>
          </a:bodyPr>
          <a:lstStyle/>
          <a:p>
            <a:r>
              <a:rPr lang="en-US" sz="3200" dirty="0"/>
              <a:t>the balloon will rise</a:t>
            </a:r>
          </a:p>
        </p:txBody>
      </p:sp>
    </p:spTree>
    <p:extLst>
      <p:ext uri="{BB962C8B-B14F-4D97-AF65-F5344CB8AC3E}">
        <p14:creationId xmlns:p14="http://schemas.microsoft.com/office/powerpoint/2010/main" val="41570417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CE75C-A872-4ABC-BF7D-6639E2BACE3F}"/>
              </a:ext>
            </a:extLst>
          </p:cNvPr>
          <p:cNvPicPr>
            <a:picLocks noChangeAspect="1"/>
          </p:cNvPicPr>
          <p:nvPr/>
        </p:nvPicPr>
        <p:blipFill>
          <a:blip r:embed="rId3"/>
          <a:stretch>
            <a:fillRect/>
          </a:stretch>
        </p:blipFill>
        <p:spPr>
          <a:xfrm>
            <a:off x="5523042" y="0"/>
            <a:ext cx="6668958" cy="3751289"/>
          </a:xfrm>
          <a:prstGeom prst="rect">
            <a:avLst/>
          </a:prstGeom>
        </p:spPr>
      </p:pic>
      <p:pic>
        <p:nvPicPr>
          <p:cNvPr id="4" name="Picture 3">
            <a:extLst>
              <a:ext uri="{FF2B5EF4-FFF2-40B4-BE49-F238E27FC236}">
                <a16:creationId xmlns:a16="http://schemas.microsoft.com/office/drawing/2014/main" id="{94DBE461-471E-42B8-B3FA-3B3EBC3CA4D0}"/>
              </a:ext>
            </a:extLst>
          </p:cNvPr>
          <p:cNvPicPr>
            <a:picLocks noChangeAspect="1"/>
          </p:cNvPicPr>
          <p:nvPr/>
        </p:nvPicPr>
        <p:blipFill>
          <a:blip r:embed="rId4"/>
          <a:stretch>
            <a:fillRect/>
          </a:stretch>
        </p:blipFill>
        <p:spPr>
          <a:xfrm>
            <a:off x="0" y="2938228"/>
            <a:ext cx="7839544" cy="3919772"/>
          </a:xfrm>
          <a:prstGeom prst="rect">
            <a:avLst/>
          </a:prstGeom>
        </p:spPr>
      </p:pic>
      <p:pic>
        <p:nvPicPr>
          <p:cNvPr id="6" name="Picture 5">
            <a:extLst>
              <a:ext uri="{FF2B5EF4-FFF2-40B4-BE49-F238E27FC236}">
                <a16:creationId xmlns:a16="http://schemas.microsoft.com/office/drawing/2014/main" id="{ED9C15CB-2819-4109-A3D4-535948BB1652}"/>
              </a:ext>
            </a:extLst>
          </p:cNvPr>
          <p:cNvPicPr>
            <a:picLocks noChangeAspect="1"/>
          </p:cNvPicPr>
          <p:nvPr/>
        </p:nvPicPr>
        <p:blipFill>
          <a:blip r:embed="rId5"/>
          <a:stretch>
            <a:fillRect/>
          </a:stretch>
        </p:blipFill>
        <p:spPr>
          <a:xfrm>
            <a:off x="7779800" y="3642608"/>
            <a:ext cx="4412200" cy="3215391"/>
          </a:xfrm>
          <a:prstGeom prst="rect">
            <a:avLst/>
          </a:prstGeom>
        </p:spPr>
      </p:pic>
      <p:sp>
        <p:nvSpPr>
          <p:cNvPr id="7" name="TextBox 6">
            <a:extLst>
              <a:ext uri="{FF2B5EF4-FFF2-40B4-BE49-F238E27FC236}">
                <a16:creationId xmlns:a16="http://schemas.microsoft.com/office/drawing/2014/main" id="{5C327503-B2AA-4652-8A30-F0BD08DED476}"/>
              </a:ext>
            </a:extLst>
          </p:cNvPr>
          <p:cNvSpPr txBox="1"/>
          <p:nvPr/>
        </p:nvSpPr>
        <p:spPr>
          <a:xfrm>
            <a:off x="839449" y="52431"/>
            <a:ext cx="3612629" cy="584775"/>
          </a:xfrm>
          <a:prstGeom prst="rect">
            <a:avLst/>
          </a:prstGeom>
          <a:noFill/>
        </p:spPr>
        <p:txBody>
          <a:bodyPr wrap="square" rtlCol="0">
            <a:spAutoFit/>
          </a:bodyPr>
          <a:lstStyle/>
          <a:p>
            <a:r>
              <a:rPr lang="en-US" sz="3200" b="1" dirty="0"/>
              <a:t>Buoyancy Forces </a:t>
            </a:r>
          </a:p>
        </p:txBody>
      </p:sp>
      <p:pic>
        <p:nvPicPr>
          <p:cNvPr id="9" name="Picture 8">
            <a:extLst>
              <a:ext uri="{FF2B5EF4-FFF2-40B4-BE49-F238E27FC236}">
                <a16:creationId xmlns:a16="http://schemas.microsoft.com/office/drawing/2014/main" id="{58D4A832-44AD-4EB2-AFF8-5965ABE31DF4}"/>
              </a:ext>
            </a:extLst>
          </p:cNvPr>
          <p:cNvPicPr>
            <a:picLocks noChangeAspect="1"/>
          </p:cNvPicPr>
          <p:nvPr/>
        </p:nvPicPr>
        <p:blipFill rotWithShape="1">
          <a:blip r:embed="rId6"/>
          <a:srcRect t="17452" r="10280" b="17226"/>
          <a:stretch/>
        </p:blipFill>
        <p:spPr>
          <a:xfrm>
            <a:off x="0" y="827137"/>
            <a:ext cx="5523042" cy="2111091"/>
          </a:xfrm>
          <a:prstGeom prst="rect">
            <a:avLst/>
          </a:prstGeom>
        </p:spPr>
      </p:pic>
    </p:spTree>
    <p:extLst>
      <p:ext uri="{BB962C8B-B14F-4D97-AF65-F5344CB8AC3E}">
        <p14:creationId xmlns:p14="http://schemas.microsoft.com/office/powerpoint/2010/main" val="41511534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Inside the Sensor</a:t>
            </a:r>
            <a:br>
              <a:rPr lang="en-US" b="1" dirty="0">
                <a:solidFill>
                  <a:schemeClr val="bg1"/>
                </a:solidFill>
              </a:rPr>
            </a:br>
            <a:r>
              <a:rPr lang="en-US" b="1" dirty="0">
                <a:solidFill>
                  <a:schemeClr val="bg1"/>
                </a:solidFill>
              </a:rPr>
              <a:t>How Does it Work?</a:t>
            </a:r>
          </a:p>
        </p:txBody>
      </p:sp>
    </p:spTree>
    <p:extLst>
      <p:ext uri="{BB962C8B-B14F-4D97-AF65-F5344CB8AC3E}">
        <p14:creationId xmlns:p14="http://schemas.microsoft.com/office/powerpoint/2010/main" val="3044631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6"/>
          <p:cNvSpPr txBox="1">
            <a:spLocks noGrp="1"/>
          </p:cNvSpPr>
          <p:nvPr>
            <p:ph type="title"/>
          </p:nvPr>
        </p:nvSpPr>
        <p:spPr>
          <a:xfrm>
            <a:off x="1178919" y="113438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US" sz="3959" b="1" dirty="0"/>
              <a:t>Additional Information of Bosch BMP280 Sensor</a:t>
            </a:r>
            <a:br>
              <a:rPr lang="en-US" sz="3959" dirty="0"/>
            </a:br>
            <a:br>
              <a:rPr lang="en-US" sz="3959" dirty="0"/>
            </a:br>
            <a:br>
              <a:rPr lang="en-US" sz="3959" dirty="0"/>
            </a:br>
            <a:endParaRPr sz="3959" dirty="0"/>
          </a:p>
        </p:txBody>
      </p:sp>
      <p:sp>
        <p:nvSpPr>
          <p:cNvPr id="682" name="Google Shape;682;p56"/>
          <p:cNvSpPr txBox="1"/>
          <p:nvPr/>
        </p:nvSpPr>
        <p:spPr>
          <a:xfrm>
            <a:off x="1178919" y="2059116"/>
            <a:ext cx="9663629" cy="3477835"/>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Aft>
                <a:spcPts val="600"/>
              </a:spcAft>
              <a:buClr>
                <a:schemeClr val="dk1"/>
              </a:buClr>
              <a:buSzPts val="3200"/>
              <a:buFont typeface="Arial"/>
              <a:buChar char="•"/>
            </a:pPr>
            <a:r>
              <a:rPr lang="en-US" sz="3200" b="0" i="0" u="none" strike="noStrike" cap="none" dirty="0">
                <a:solidFill>
                  <a:schemeClr val="dk1"/>
                </a:solidFill>
                <a:latin typeface="Calibri"/>
                <a:ea typeface="Calibri"/>
                <a:cs typeface="Calibri"/>
                <a:sym typeface="Calibri"/>
              </a:rPr>
              <a:t>Sensor Specifications</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Aft>
                <a:spcPts val="3000"/>
              </a:spcAft>
              <a:buClr>
                <a:schemeClr val="dk1"/>
              </a:buClr>
              <a:buSzPts val="2800"/>
              <a:buFont typeface="Arial"/>
              <a:buChar char="•"/>
            </a:pPr>
            <a:r>
              <a:rPr lang="en-US" sz="2200" b="0" i="0" u="none" strike="noStrike" cap="none" dirty="0">
                <a:solidFill>
                  <a:schemeClr val="dk1"/>
                </a:solidFill>
                <a:latin typeface="Calibri"/>
                <a:ea typeface="Calibri"/>
                <a:cs typeface="Calibri"/>
                <a:sym typeface="Calibri"/>
              </a:rPr>
              <a:t>Compare specifications for accuracy and precision with your</a:t>
            </a:r>
            <a:br>
              <a:rPr lang="en-US" sz="2200" b="0" i="0" u="none" strike="noStrike" cap="none" dirty="0">
                <a:solidFill>
                  <a:schemeClr val="dk1"/>
                </a:solidFill>
                <a:latin typeface="Calibri"/>
                <a:ea typeface="Calibri"/>
                <a:cs typeface="Calibri"/>
                <a:sym typeface="Calibri"/>
              </a:rPr>
            </a:br>
            <a:r>
              <a:rPr lang="en-US" sz="2200" b="0" i="0" u="none" strike="noStrike" cap="none">
                <a:solidFill>
                  <a:schemeClr val="dk1"/>
                </a:solidFill>
                <a:latin typeface="Calibri"/>
                <a:ea typeface="Calibri"/>
                <a:cs typeface="Calibri"/>
                <a:sym typeface="Calibri"/>
              </a:rPr>
              <a:t>experimental results.</a:t>
            </a:r>
            <a:endParaRPr sz="2200" b="0" i="0" u="none" strike="noStrike" cap="none" dirty="0">
              <a:solidFill>
                <a:srgbClr val="000000"/>
              </a:solidFill>
              <a:latin typeface="Arial"/>
              <a:ea typeface="Arial"/>
              <a:cs typeface="Arial"/>
              <a:sym typeface="Arial"/>
            </a:endParaRPr>
          </a:p>
          <a:p>
            <a:pPr marL="285750" marR="0" lvl="0" indent="-285750" algn="l" rtl="0">
              <a:lnSpc>
                <a:spcPct val="100000"/>
              </a:lnSpc>
              <a:spcAft>
                <a:spcPts val="3000"/>
              </a:spcAft>
              <a:buClr>
                <a:schemeClr val="dk1"/>
              </a:buClr>
              <a:buSzPts val="3200"/>
              <a:buFont typeface="Arial"/>
              <a:buChar char="•"/>
            </a:pPr>
            <a:r>
              <a:rPr lang="en-US" sz="3200" b="0" i="0" u="none" strike="noStrike" cap="none" dirty="0">
                <a:solidFill>
                  <a:schemeClr val="dk1"/>
                </a:solidFill>
                <a:latin typeface="Calibri"/>
                <a:ea typeface="Calibri"/>
                <a:cs typeface="Calibri"/>
                <a:sym typeface="Calibri"/>
              </a:rPr>
              <a:t>Piezoresistive Effect and Sensor Design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Aft>
                <a:spcPts val="3000"/>
              </a:spcAft>
              <a:buClr>
                <a:schemeClr val="dk1"/>
              </a:buClr>
              <a:buSzPts val="3200"/>
              <a:buFont typeface="Arial"/>
              <a:buChar char="•"/>
            </a:pPr>
            <a:r>
              <a:rPr lang="en-US" sz="3200" b="0" i="0" u="none" strike="noStrike" cap="none" dirty="0">
                <a:solidFill>
                  <a:schemeClr val="dk1"/>
                </a:solidFill>
                <a:latin typeface="Calibri"/>
                <a:ea typeface="Calibri"/>
                <a:cs typeface="Calibri"/>
                <a:sym typeface="Calibri"/>
              </a:rPr>
              <a:t>Scanning Electron Microscope Image of Sensor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57"/>
          <p:cNvPicPr preferRelativeResize="0"/>
          <p:nvPr/>
        </p:nvPicPr>
        <p:blipFill rotWithShape="1">
          <a:blip r:embed="rId3">
            <a:alphaModFix/>
          </a:blip>
          <a:srcRect/>
          <a:stretch/>
        </p:blipFill>
        <p:spPr>
          <a:xfrm>
            <a:off x="0" y="168965"/>
            <a:ext cx="6291496" cy="6689035"/>
          </a:xfrm>
          <a:prstGeom prst="rect">
            <a:avLst/>
          </a:prstGeom>
          <a:noFill/>
          <a:ln>
            <a:noFill/>
          </a:ln>
        </p:spPr>
      </p:pic>
      <p:sp>
        <p:nvSpPr>
          <p:cNvPr id="689" name="Google Shape;689;p57"/>
          <p:cNvSpPr txBox="1"/>
          <p:nvPr/>
        </p:nvSpPr>
        <p:spPr>
          <a:xfrm>
            <a:off x="6185452" y="2595890"/>
            <a:ext cx="585414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Specifications for the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Bosch BMP280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8"/>
          <p:cNvPicPr preferRelativeResize="0"/>
          <p:nvPr/>
        </p:nvPicPr>
        <p:blipFill rotWithShape="1">
          <a:blip r:embed="rId3">
            <a:alphaModFix/>
          </a:blip>
          <a:srcRect/>
          <a:stretch/>
        </p:blipFill>
        <p:spPr>
          <a:xfrm>
            <a:off x="106018" y="1431235"/>
            <a:ext cx="7527236" cy="4234070"/>
          </a:xfrm>
          <a:prstGeom prst="rect">
            <a:avLst/>
          </a:prstGeom>
          <a:noFill/>
          <a:ln>
            <a:noFill/>
          </a:ln>
        </p:spPr>
      </p:pic>
      <p:sp>
        <p:nvSpPr>
          <p:cNvPr id="696" name="Google Shape;696;p58"/>
          <p:cNvSpPr txBox="1"/>
          <p:nvPr/>
        </p:nvSpPr>
        <p:spPr>
          <a:xfrm>
            <a:off x="4185871" y="141427"/>
            <a:ext cx="374405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Piezoresistive Effect</a:t>
            </a:r>
            <a:endParaRPr sz="1400" b="0" i="0" u="none" strike="noStrike" cap="none">
              <a:solidFill>
                <a:srgbClr val="000000"/>
              </a:solidFill>
              <a:latin typeface="Arial"/>
              <a:ea typeface="Arial"/>
              <a:cs typeface="Arial"/>
              <a:sym typeface="Arial"/>
            </a:endParaRPr>
          </a:p>
        </p:txBody>
      </p:sp>
      <p:sp>
        <p:nvSpPr>
          <p:cNvPr id="697" name="Google Shape;697;p58"/>
          <p:cNvSpPr txBox="1"/>
          <p:nvPr/>
        </p:nvSpPr>
        <p:spPr>
          <a:xfrm>
            <a:off x="7633254" y="766288"/>
            <a:ext cx="4452728" cy="6247824"/>
          </a:xfrm>
          <a:prstGeom prst="rect">
            <a:avLst/>
          </a:prstGeom>
          <a:noFill/>
          <a:ln>
            <a:noFill/>
          </a:ln>
        </p:spPr>
        <p:txBody>
          <a:bodyPr spcFirstLastPara="1" wrap="square" lIns="91425" tIns="45700" rIns="91425" bIns="45700" anchor="t" anchorCtr="0">
            <a:spAutoFit/>
          </a:bodyPr>
          <a:lstStyle/>
          <a:p>
            <a:pPr marL="342900" marR="0" lvl="0" indent="-34290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Some materials will change their ability to conduct electricity (i.e., resistance) when they are put under stress such as bending.  </a:t>
            </a:r>
            <a:endParaRPr sz="1400" b="0" i="0" u="none" strike="noStrike" cap="none" dirty="0">
              <a:solidFill>
                <a:srgbClr val="000000"/>
              </a:solidFill>
              <a:latin typeface="Arial"/>
              <a:ea typeface="Arial"/>
              <a:cs typeface="Arial"/>
              <a:sym typeface="Arial"/>
            </a:endParaRPr>
          </a:p>
          <a:p>
            <a:pPr marL="342900" marR="0" lvl="0" indent="-34290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The sensor in our phones makes use of a small silicon “wire” that is placed on a flexible membrane.  </a:t>
            </a:r>
            <a:endParaRPr sz="1400" b="0" i="0" u="none" strike="noStrike" cap="none" dirty="0">
              <a:solidFill>
                <a:srgbClr val="000000"/>
              </a:solidFill>
              <a:latin typeface="Arial"/>
              <a:ea typeface="Arial"/>
              <a:cs typeface="Arial"/>
              <a:sym typeface="Arial"/>
            </a:endParaRPr>
          </a:p>
          <a:p>
            <a:pPr marL="342900" marR="0" lvl="0" indent="-34290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When pressure flexes the shape of the membrane and hence the wire, the resistance of the wire changes.  </a:t>
            </a:r>
            <a:endParaRPr sz="1400" b="0" i="0" u="none" strike="noStrike" cap="none" dirty="0">
              <a:solidFill>
                <a:srgbClr val="000000"/>
              </a:solidFill>
              <a:latin typeface="Arial"/>
              <a:ea typeface="Arial"/>
              <a:cs typeface="Arial"/>
              <a:sym typeface="Arial"/>
            </a:endParaRPr>
          </a:p>
          <a:p>
            <a:pPr marL="342900" marR="0" lvl="0" indent="-34290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This change in resistance can be used to measure the pressure.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76370" y="1408857"/>
            <a:ext cx="7593496" cy="5348880"/>
          </a:xfrm>
          <a:prstGeom prst="rect">
            <a:avLst/>
          </a:prstGeom>
          <a:noFill/>
          <a:ln>
            <a:noFill/>
          </a:ln>
        </p:spPr>
      </p:pic>
      <p:sp>
        <p:nvSpPr>
          <p:cNvPr id="704" name="Google Shape;704;p59"/>
          <p:cNvSpPr txBox="1"/>
          <p:nvPr/>
        </p:nvSpPr>
        <p:spPr>
          <a:xfrm>
            <a:off x="1116496" y="100263"/>
            <a:ext cx="9959007"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Scanning Electron Microscope Image of the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BMP280 Sensor use in an iPhone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7E71-51A2-462E-AE51-C789C5BD45BB}"/>
              </a:ext>
            </a:extLst>
          </p:cNvPr>
          <p:cNvSpPr>
            <a:spLocks noGrp="1"/>
          </p:cNvSpPr>
          <p:nvPr>
            <p:ph type="title"/>
          </p:nvPr>
        </p:nvSpPr>
        <p:spPr>
          <a:xfrm>
            <a:off x="963460" y="1955930"/>
            <a:ext cx="10515600" cy="1325563"/>
          </a:xfrm>
        </p:spPr>
        <p:txBody>
          <a:bodyPr/>
          <a:lstStyle/>
          <a:p>
            <a:pPr algn="ctr"/>
            <a:r>
              <a:rPr lang="en-US" dirty="0"/>
              <a:t>A few fun video clips that demonstrate interesting effects of high and low pressure.</a:t>
            </a:r>
          </a:p>
        </p:txBody>
      </p:sp>
    </p:spTree>
    <p:extLst>
      <p:ext uri="{BB962C8B-B14F-4D97-AF65-F5344CB8AC3E}">
        <p14:creationId xmlns:p14="http://schemas.microsoft.com/office/powerpoint/2010/main" val="1758139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pening a Soda on the Ocean Floor">
            <a:hlinkClick r:id="" action="ppaction://media"/>
            <a:extLst>
              <a:ext uri="{FF2B5EF4-FFF2-40B4-BE49-F238E27FC236}">
                <a16:creationId xmlns:a16="http://schemas.microsoft.com/office/drawing/2014/main" id="{8099F5B4-4A32-4F15-ABCE-C006F8EE44C1}"/>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yth Busters Impossible Tank Car Implosion">
            <a:hlinkClick r:id="" action="ppaction://media"/>
            <a:extLst>
              <a:ext uri="{FF2B5EF4-FFF2-40B4-BE49-F238E27FC236}">
                <a16:creationId xmlns:a16="http://schemas.microsoft.com/office/drawing/2014/main" id="{7AA079DE-0839-4AF7-8309-4212CC5263CE}"/>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280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5"/>
          <p:cNvPicPr preferRelativeResize="0"/>
          <p:nvPr/>
        </p:nvPicPr>
        <p:blipFill rotWithShape="1">
          <a:blip r:embed="rId3">
            <a:alphaModFix/>
          </a:blip>
          <a:srcRect/>
          <a:stretch/>
        </p:blipFill>
        <p:spPr>
          <a:xfrm>
            <a:off x="425986" y="2920001"/>
            <a:ext cx="4070265" cy="2770723"/>
          </a:xfrm>
          <a:prstGeom prst="rect">
            <a:avLst/>
          </a:prstGeom>
          <a:noFill/>
          <a:ln>
            <a:noFill/>
          </a:ln>
        </p:spPr>
      </p:pic>
      <p:pic>
        <p:nvPicPr>
          <p:cNvPr id="136" name="Google Shape;13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6927" y="100692"/>
            <a:ext cx="1574723" cy="2437470"/>
          </a:xfrm>
          <a:prstGeom prst="rect">
            <a:avLst/>
          </a:prstGeom>
          <a:noFill/>
          <a:ln>
            <a:noFill/>
          </a:ln>
        </p:spPr>
      </p:pic>
      <p:sp>
        <p:nvSpPr>
          <p:cNvPr id="137" name="Google Shape;137;p5"/>
          <p:cNvSpPr txBox="1"/>
          <p:nvPr/>
        </p:nvSpPr>
        <p:spPr>
          <a:xfrm>
            <a:off x="4624740" y="4773322"/>
            <a:ext cx="6918385" cy="156962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dirty="0">
                <a:solidFill>
                  <a:schemeClr val="lt1"/>
                </a:solidFill>
                <a:latin typeface="Calibri"/>
                <a:ea typeface="Calibri"/>
                <a:cs typeface="Calibri"/>
                <a:sym typeface="Calibri"/>
              </a:rPr>
              <a:t>Most smartphone contain a pressure sensor that is used for navigation and weather forecasting.  We can use the sensor to do very interesting physics experiments!</a:t>
            </a:r>
            <a:endParaRPr sz="2400" b="0" i="0" u="none" strike="noStrike" cap="none" dirty="0">
              <a:solidFill>
                <a:srgbClr val="000000"/>
              </a:solidFill>
              <a:latin typeface="Arial"/>
              <a:ea typeface="Arial"/>
              <a:cs typeface="Arial"/>
              <a:sym typeface="Arial"/>
            </a:endParaRPr>
          </a:p>
        </p:txBody>
      </p:sp>
      <p:sp>
        <p:nvSpPr>
          <p:cNvPr id="138" name="Google Shape;138;p5"/>
          <p:cNvSpPr txBox="1"/>
          <p:nvPr/>
        </p:nvSpPr>
        <p:spPr>
          <a:xfrm>
            <a:off x="3007990" y="100691"/>
            <a:ext cx="61091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Measuring the Pressure Around Us</a:t>
            </a:r>
            <a:endParaRPr sz="1400" b="0" i="0" u="none" strike="noStrike" cap="none" dirty="0">
              <a:solidFill>
                <a:srgbClr val="000000"/>
              </a:solidFill>
              <a:latin typeface="Arial"/>
              <a:ea typeface="Arial"/>
              <a:cs typeface="Arial"/>
              <a:sym typeface="Arial"/>
            </a:endParaRPr>
          </a:p>
        </p:txBody>
      </p:sp>
      <p:sp>
        <p:nvSpPr>
          <p:cNvPr id="139" name="Google Shape;139;p5"/>
          <p:cNvSpPr txBox="1"/>
          <p:nvPr/>
        </p:nvSpPr>
        <p:spPr>
          <a:xfrm>
            <a:off x="407387" y="5690724"/>
            <a:ext cx="408886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Bosch BMP280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Barometric Pressure Sensor</a:t>
            </a:r>
            <a:endParaRPr sz="1400" b="0" i="0" u="none" strike="noStrike" cap="none">
              <a:solidFill>
                <a:srgbClr val="000000"/>
              </a:solidFill>
              <a:latin typeface="Arial"/>
              <a:ea typeface="Arial"/>
              <a:cs typeface="Arial"/>
              <a:sym typeface="Arial"/>
            </a:endParaRPr>
          </a:p>
        </p:txBody>
      </p:sp>
      <p:pic>
        <p:nvPicPr>
          <p:cNvPr id="140" name="Google Shape;140;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24740" y="807108"/>
            <a:ext cx="6918386" cy="3891592"/>
          </a:xfrm>
          <a:prstGeom prst="rect">
            <a:avLst/>
          </a:prstGeom>
          <a:noFill/>
          <a:ln>
            <a:noFill/>
          </a:ln>
        </p:spPr>
      </p:pic>
    </p:spTree>
    <p:extLst>
      <p:ext uri="{BB962C8B-B14F-4D97-AF65-F5344CB8AC3E}">
        <p14:creationId xmlns:p14="http://schemas.microsoft.com/office/powerpoint/2010/main" val="39165541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405345-9C6F-E34E-82AC-768EC2744F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9" y="0"/>
            <a:ext cx="12193379" cy="6356469"/>
          </a:xfrm>
          <a:prstGeom prst="rect">
            <a:avLst/>
          </a:prstGeom>
        </p:spPr>
      </p:pic>
      <p:sp>
        <p:nvSpPr>
          <p:cNvPr id="2" name="Slide Number Placeholder 1">
            <a:extLst>
              <a:ext uri="{FF2B5EF4-FFF2-40B4-BE49-F238E27FC236}">
                <a16:creationId xmlns:a16="http://schemas.microsoft.com/office/drawing/2014/main" id="{BE98F007-2959-5E40-8571-F4619DBBF5C2}"/>
              </a:ext>
            </a:extLst>
          </p:cNvPr>
          <p:cNvSpPr>
            <a:spLocks noGrp="1"/>
          </p:cNvSpPr>
          <p:nvPr>
            <p:ph type="sldNum" sz="quarter" idx="4"/>
          </p:nvPr>
        </p:nvSpPr>
        <p:spPr/>
        <p:txBody>
          <a:bodyPr/>
          <a:lstStyle/>
          <a:p>
            <a:fld id="{F621BA9E-024D-DE4D-A8C8-2AC39C7987FF}" type="slidenum">
              <a:rPr lang="en-US" smtClean="0"/>
              <a:pPr/>
              <a:t>110</a:t>
            </a:fld>
            <a:endParaRPr lang="en-US" dirty="0"/>
          </a:p>
        </p:txBody>
      </p:sp>
      <p:sp>
        <p:nvSpPr>
          <p:cNvPr id="9" name="Rectangle 8">
            <a:extLst>
              <a:ext uri="{FF2B5EF4-FFF2-40B4-BE49-F238E27FC236}">
                <a16:creationId xmlns:a16="http://schemas.microsoft.com/office/drawing/2014/main" id="{6C706518-F7A7-4B40-AF69-D53697268F15}"/>
              </a:ext>
            </a:extLst>
          </p:cNvPr>
          <p:cNvSpPr/>
          <p:nvPr/>
        </p:nvSpPr>
        <p:spPr bwMode="auto">
          <a:xfrm>
            <a:off x="0" y="2384225"/>
            <a:ext cx="12192000" cy="3113750"/>
          </a:xfrm>
          <a:prstGeom prst="rect">
            <a:avLst/>
          </a:prstGeom>
          <a:gradFill flip="none" rotWithShape="1">
            <a:gsLst>
              <a:gs pos="0">
                <a:schemeClr val="tx1">
                  <a:alpha val="18000"/>
                </a:schemeClr>
              </a:gs>
              <a:gs pos="55000">
                <a:schemeClr val="tx1">
                  <a:alpha val="72000"/>
                </a:schemeClr>
              </a:gs>
              <a:gs pos="30000">
                <a:srgbClr val="000000">
                  <a:alpha val="72000"/>
                </a:srgbClr>
              </a:gs>
              <a:gs pos="77500">
                <a:srgbClr val="000000">
                  <a:alpha val="75000"/>
                </a:srgbClr>
              </a:gs>
              <a:gs pos="100000">
                <a:schemeClr val="tx1">
                  <a:alpha val="17000"/>
                </a:schemeClr>
              </a:gs>
            </a:gsLst>
            <a:lin ang="0" scaled="1"/>
            <a:tileRect/>
          </a:gra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7" name="Rectangle 6">
            <a:extLst>
              <a:ext uri="{FF2B5EF4-FFF2-40B4-BE49-F238E27FC236}">
                <a16:creationId xmlns:a16="http://schemas.microsoft.com/office/drawing/2014/main" id="{207A0BCB-1467-5840-AB2D-D4B04EE00E9E}"/>
              </a:ext>
            </a:extLst>
          </p:cNvPr>
          <p:cNvSpPr/>
          <p:nvPr/>
        </p:nvSpPr>
        <p:spPr bwMode="auto">
          <a:xfrm>
            <a:off x="0" y="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12" name="Rectangle 11">
            <a:extLst>
              <a:ext uri="{FF2B5EF4-FFF2-40B4-BE49-F238E27FC236}">
                <a16:creationId xmlns:a16="http://schemas.microsoft.com/office/drawing/2014/main" id="{D74B01F7-CEAB-204C-89B2-40443FA181FB}"/>
              </a:ext>
            </a:extLst>
          </p:cNvPr>
          <p:cNvSpPr/>
          <p:nvPr/>
        </p:nvSpPr>
        <p:spPr bwMode="auto">
          <a:xfrm>
            <a:off x="0" y="629551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3" name="Rectangle 2">
            <a:extLst>
              <a:ext uri="{FF2B5EF4-FFF2-40B4-BE49-F238E27FC236}">
                <a16:creationId xmlns:a16="http://schemas.microsoft.com/office/drawing/2014/main" id="{E4375B03-5CA8-B74B-8804-5692B18BAFDC}"/>
              </a:ext>
            </a:extLst>
          </p:cNvPr>
          <p:cNvSpPr/>
          <p:nvPr/>
        </p:nvSpPr>
        <p:spPr>
          <a:xfrm>
            <a:off x="1471914" y="2663827"/>
            <a:ext cx="9248172" cy="2554545"/>
          </a:xfrm>
          <a:prstGeom prst="rect">
            <a:avLst/>
          </a:prstGeom>
        </p:spPr>
        <p:txBody>
          <a:bodyPr wrap="square">
            <a:spAutoFit/>
          </a:bodyPr>
          <a:lstStyle/>
          <a:p>
            <a:pPr lvl="0" algn="ctr">
              <a:lnSpc>
                <a:spcPts val="3160"/>
              </a:lnSpc>
              <a:spcAft>
                <a:spcPts val="600"/>
              </a:spcAft>
              <a:buClr>
                <a:schemeClr val="dk1"/>
              </a:buClr>
              <a:buSzPts val="2800"/>
            </a:pPr>
            <a:r>
              <a:rPr lang="en-US" sz="1800" dirty="0">
                <a:solidFill>
                  <a:schemeClr val="bg1"/>
                </a:solidFill>
              </a:rPr>
              <a:t>Prepared by:</a:t>
            </a:r>
          </a:p>
          <a:p>
            <a:pPr lvl="0" algn="ctr">
              <a:lnSpc>
                <a:spcPts val="3160"/>
              </a:lnSpc>
              <a:spcAft>
                <a:spcPts val="600"/>
              </a:spcAft>
              <a:buClr>
                <a:schemeClr val="dk1"/>
              </a:buClr>
              <a:buSzPts val="2800"/>
            </a:pPr>
            <a:r>
              <a:rPr lang="en-US" sz="2800" dirty="0">
                <a:solidFill>
                  <a:schemeClr val="bg1"/>
                </a:solidFill>
              </a:rPr>
              <a:t>David </a:t>
            </a:r>
            <a:r>
              <a:rPr lang="en-US" sz="2800" dirty="0" err="1">
                <a:solidFill>
                  <a:schemeClr val="bg1"/>
                </a:solidFill>
              </a:rPr>
              <a:t>Rakestraw</a:t>
            </a:r>
            <a:endParaRPr lang="en-US" sz="2800" dirty="0">
              <a:solidFill>
                <a:schemeClr val="bg1"/>
              </a:solidFill>
            </a:endParaRPr>
          </a:p>
          <a:p>
            <a:pPr lvl="0" algn="ctr">
              <a:lnSpc>
                <a:spcPts val="2260"/>
              </a:lnSpc>
              <a:buClr>
                <a:schemeClr val="dk1"/>
              </a:buClr>
              <a:buSzPts val="2800"/>
            </a:pPr>
            <a:r>
              <a:rPr lang="en-US" sz="1800" dirty="0">
                <a:solidFill>
                  <a:schemeClr val="bg1"/>
                </a:solidFill>
              </a:rPr>
              <a:t>Senior Scientist</a:t>
            </a:r>
            <a:br>
              <a:rPr lang="en-US" sz="1800" dirty="0">
                <a:solidFill>
                  <a:schemeClr val="bg1"/>
                </a:solidFill>
              </a:rPr>
            </a:br>
            <a:r>
              <a:rPr lang="en-US" sz="1800" dirty="0">
                <a:solidFill>
                  <a:schemeClr val="bg1"/>
                </a:solidFill>
              </a:rPr>
              <a:t>Lawrence Livermore National Laboratory</a:t>
            </a:r>
          </a:p>
          <a:p>
            <a:pPr lvl="0" algn="ctr">
              <a:lnSpc>
                <a:spcPts val="3160"/>
              </a:lnSpc>
              <a:spcAft>
                <a:spcPts val="600"/>
              </a:spcAft>
              <a:buClr>
                <a:schemeClr val="dk1"/>
              </a:buClr>
              <a:buSzPts val="2800"/>
            </a:pPr>
            <a:endParaRPr lang="en-US" sz="1800" dirty="0">
              <a:solidFill>
                <a:schemeClr val="bg1"/>
              </a:solidFill>
            </a:endParaRPr>
          </a:p>
          <a:p>
            <a:pPr lvl="0" algn="ctr">
              <a:lnSpc>
                <a:spcPts val="3160"/>
              </a:lnSpc>
              <a:spcAft>
                <a:spcPts val="600"/>
              </a:spcAft>
              <a:buClr>
                <a:schemeClr val="dk1"/>
              </a:buClr>
              <a:buSzPts val="2800"/>
            </a:pPr>
            <a:r>
              <a:rPr lang="en-US" sz="2800" dirty="0">
                <a:solidFill>
                  <a:schemeClr val="bg1"/>
                </a:solidFill>
                <a:hlinkClick r:id="rId4">
                  <a:extLst>
                    <a:ext uri="{A12FA001-AC4F-418D-AE19-62706E023703}">
                      <ahyp:hlinkClr xmlns:ahyp="http://schemas.microsoft.com/office/drawing/2018/hyperlinkcolor" val="tx"/>
                    </a:ext>
                  </a:extLst>
                </a:hlinkClick>
              </a:rPr>
              <a:t>rakestraw1@llnl.gov</a:t>
            </a:r>
            <a:r>
              <a:rPr lang="en-US" sz="2800" dirty="0">
                <a:solidFill>
                  <a:schemeClr val="bg1"/>
                </a:solidFill>
              </a:rPr>
              <a:t>   •   925-216-8106   •   </a:t>
            </a:r>
            <a:r>
              <a:rPr lang="en-US" sz="2800" dirty="0">
                <a:solidFill>
                  <a:schemeClr val="bg1"/>
                </a:solidFill>
                <a:hlinkClick r:id="rId5">
                  <a:extLst>
                    <a:ext uri="{A12FA001-AC4F-418D-AE19-62706E023703}">
                      <ahyp:hlinkClr xmlns:ahyp="http://schemas.microsoft.com/office/drawing/2018/hyperlinkcolor" val="tx"/>
                    </a:ext>
                  </a:extLst>
                </a:hlinkClick>
              </a:rPr>
              <a:t>st.llnl.gov</a:t>
            </a:r>
            <a:endParaRPr lang="en-US" sz="2800" dirty="0">
              <a:solidFill>
                <a:schemeClr val="bg1"/>
              </a:solidFill>
            </a:endParaRPr>
          </a:p>
        </p:txBody>
      </p:sp>
      <p:sp>
        <p:nvSpPr>
          <p:cNvPr id="11" name="Oval 10">
            <a:extLst>
              <a:ext uri="{FF2B5EF4-FFF2-40B4-BE49-F238E27FC236}">
                <a16:creationId xmlns:a16="http://schemas.microsoft.com/office/drawing/2014/main" id="{05845D49-DCCE-CF4D-8306-58296707F191}"/>
              </a:ext>
            </a:extLst>
          </p:cNvPr>
          <p:cNvSpPr/>
          <p:nvPr/>
        </p:nvSpPr>
        <p:spPr>
          <a:xfrm>
            <a:off x="9165022" y="501530"/>
            <a:ext cx="2570744" cy="2580104"/>
          </a:xfrm>
          <a:prstGeom prst="ellipse">
            <a:avLst/>
          </a:prstGeom>
          <a:ln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F28399-5C4E-6D40-86FF-8642D7A58CB1}"/>
              </a:ext>
            </a:extLst>
          </p:cNvPr>
          <p:cNvSpPr/>
          <p:nvPr/>
        </p:nvSpPr>
        <p:spPr>
          <a:xfrm>
            <a:off x="9324584" y="1447184"/>
            <a:ext cx="2251617" cy="1400383"/>
          </a:xfrm>
          <a:prstGeom prst="rect">
            <a:avLst/>
          </a:prstGeom>
        </p:spPr>
        <p:txBody>
          <a:bodyPr wrap="square">
            <a:spAutoFit/>
          </a:bodyPr>
          <a:lstStyle/>
          <a:p>
            <a:pPr lvl="0" algn="ctr">
              <a:lnSpc>
                <a:spcPts val="1720"/>
              </a:lnSpc>
              <a:spcBef>
                <a:spcPts val="800"/>
              </a:spcBef>
              <a:buClr>
                <a:schemeClr val="dk1"/>
              </a:buClr>
              <a:buSzPts val="2800"/>
            </a:pPr>
            <a:r>
              <a:rPr lang="en-US" sz="1600" dirty="0">
                <a:solidFill>
                  <a:schemeClr val="bg1"/>
                </a:solidFill>
              </a:rPr>
              <a:t>I welcome any feedback on errors you might find or ideas on how to improve this for students and teachers.</a:t>
            </a:r>
          </a:p>
        </p:txBody>
      </p:sp>
      <p:sp>
        <p:nvSpPr>
          <p:cNvPr id="16" name="Rectangle 15">
            <a:extLst>
              <a:ext uri="{FF2B5EF4-FFF2-40B4-BE49-F238E27FC236}">
                <a16:creationId xmlns:a16="http://schemas.microsoft.com/office/drawing/2014/main" id="{A6B1917C-5851-0141-8D56-DAB381BDBA48}"/>
              </a:ext>
            </a:extLst>
          </p:cNvPr>
          <p:cNvSpPr/>
          <p:nvPr/>
        </p:nvSpPr>
        <p:spPr>
          <a:xfrm rot="21069017">
            <a:off x="9470644" y="674061"/>
            <a:ext cx="1959498" cy="630942"/>
          </a:xfrm>
          <a:prstGeom prst="rect">
            <a:avLst/>
          </a:prstGeom>
        </p:spPr>
        <p:txBody>
          <a:bodyPr wrap="square">
            <a:spAutoFit/>
          </a:bodyPr>
          <a:lstStyle/>
          <a:p>
            <a:pPr lvl="0" algn="ctr">
              <a:lnSpc>
                <a:spcPts val="2120"/>
              </a:lnSpc>
              <a:buClr>
                <a:schemeClr val="dk1"/>
              </a:buClr>
              <a:buSzPts val="2800"/>
            </a:pPr>
            <a:r>
              <a:rPr lang="en-US" sz="2000" dirty="0">
                <a:solidFill>
                  <a:schemeClr val="bg1"/>
                </a:solidFill>
                <a:latin typeface="Jokerman" panose="020F0502020204030204" pitchFamily="34" charset="0"/>
                <a:cs typeface="Jokerman" panose="020F0502020204030204" pitchFamily="34" charset="0"/>
              </a:rPr>
              <a:t>Let Me</a:t>
            </a:r>
            <a:br>
              <a:rPr lang="en-US" sz="2000" dirty="0">
                <a:solidFill>
                  <a:schemeClr val="bg1"/>
                </a:solidFill>
                <a:latin typeface="Jokerman" panose="020F0502020204030204" pitchFamily="34" charset="0"/>
                <a:cs typeface="Jokerman" panose="020F0502020204030204" pitchFamily="34" charset="0"/>
              </a:rPr>
            </a:br>
            <a:r>
              <a:rPr lang="en-US" sz="2000" dirty="0">
                <a:solidFill>
                  <a:schemeClr val="bg1"/>
                </a:solidFill>
                <a:latin typeface="Jokerman" panose="020F0502020204030204" pitchFamily="34" charset="0"/>
                <a:cs typeface="Jokerman" panose="020F0502020204030204" pitchFamily="34" charset="0"/>
              </a:rPr>
              <a:t>Know</a:t>
            </a:r>
          </a:p>
        </p:txBody>
      </p:sp>
    </p:spTree>
    <p:extLst>
      <p:ext uri="{BB962C8B-B14F-4D97-AF65-F5344CB8AC3E}">
        <p14:creationId xmlns:p14="http://schemas.microsoft.com/office/powerpoint/2010/main" val="11222044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F1F33-B88F-2A46-89ED-FF19489E8ABC}"/>
              </a:ext>
            </a:extLst>
          </p:cNvPr>
          <p:cNvSpPr/>
          <p:nvPr/>
        </p:nvSpPr>
        <p:spPr>
          <a:xfrm>
            <a:off x="207718" y="5305621"/>
            <a:ext cx="11754085" cy="256545"/>
          </a:xfrm>
          <a:prstGeom prst="rect">
            <a:avLst/>
          </a:prstGeom>
        </p:spPr>
        <p:txBody>
          <a:bodyPr wrap="square" anchor="b" anchorCtr="0">
            <a:spAutoFit/>
          </a:bodyPr>
          <a:lstStyle/>
          <a:p>
            <a:pPr algn="ctr"/>
            <a:r>
              <a:rPr lang="en-US" sz="1067" dirty="0"/>
              <a:t>This work was performed under the auspices of the U.S. Department of Energy by Lawrence Livermore National Laboratory under Contract DE-AC52-07NA27344.</a:t>
            </a:r>
            <a:endParaRPr lang="en-US" dirty="0">
              <a:latin typeface="Open Sans" panose="020B0606030504020204" pitchFamily="34" charset="0"/>
            </a:endParaRPr>
          </a:p>
        </p:txBody>
      </p:sp>
      <p:sp>
        <p:nvSpPr>
          <p:cNvPr id="6" name="Rectangle 5">
            <a:extLst>
              <a:ext uri="{FF2B5EF4-FFF2-40B4-BE49-F238E27FC236}">
                <a16:creationId xmlns:a16="http://schemas.microsoft.com/office/drawing/2014/main" id="{1001C4E8-3E0C-AC49-9771-98AC861969EC}"/>
              </a:ext>
            </a:extLst>
          </p:cNvPr>
          <p:cNvSpPr/>
          <p:nvPr/>
        </p:nvSpPr>
        <p:spPr bwMode="auto">
          <a:xfrm>
            <a:off x="0" y="6295391"/>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pic>
        <p:nvPicPr>
          <p:cNvPr id="9" name="Picture 8">
            <a:extLst>
              <a:ext uri="{FF2B5EF4-FFF2-40B4-BE49-F238E27FC236}">
                <a16:creationId xmlns:a16="http://schemas.microsoft.com/office/drawing/2014/main" id="{45D3AB96-2EA2-554F-AA71-2DA2E170EC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2252" y="1113173"/>
            <a:ext cx="3667496" cy="3667496"/>
          </a:xfrm>
          <a:prstGeom prst="rect">
            <a:avLst/>
          </a:prstGeom>
        </p:spPr>
      </p:pic>
      <p:sp>
        <p:nvSpPr>
          <p:cNvPr id="7" name="Rectangle 6">
            <a:extLst>
              <a:ext uri="{FF2B5EF4-FFF2-40B4-BE49-F238E27FC236}">
                <a16:creationId xmlns:a16="http://schemas.microsoft.com/office/drawing/2014/main" id="{461F9414-768C-594C-8BBE-55C0D99D4B3B}"/>
              </a:ext>
            </a:extLst>
          </p:cNvPr>
          <p:cNvSpPr/>
          <p:nvPr/>
        </p:nvSpPr>
        <p:spPr bwMode="auto">
          <a:xfrm>
            <a:off x="0" y="302124"/>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spTree>
    <p:extLst>
      <p:ext uri="{BB962C8B-B14F-4D97-AF65-F5344CB8AC3E}">
        <p14:creationId xmlns:p14="http://schemas.microsoft.com/office/powerpoint/2010/main" val="284592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Initial Exploration </a:t>
            </a:r>
            <a:br>
              <a:rPr lang="en-US" b="1" dirty="0">
                <a:solidFill>
                  <a:schemeClr val="bg1"/>
                </a:solidFill>
              </a:rPr>
            </a:br>
            <a:r>
              <a:rPr lang="en-US" b="1" dirty="0">
                <a:solidFill>
                  <a:schemeClr val="bg1"/>
                </a:solidFill>
              </a:rPr>
              <a:t>Activity</a:t>
            </a:r>
          </a:p>
        </p:txBody>
      </p:sp>
    </p:spTree>
    <p:extLst>
      <p:ext uri="{BB962C8B-B14F-4D97-AF65-F5344CB8AC3E}">
        <p14:creationId xmlns:p14="http://schemas.microsoft.com/office/powerpoint/2010/main" val="2738931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182217" y="188812"/>
            <a:ext cx="11827565" cy="6373913"/>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2960"/>
              <a:buNone/>
            </a:pPr>
            <a:r>
              <a:rPr lang="en-US" sz="4000" b="1" dirty="0">
                <a:solidFill>
                  <a:schemeClr val="tx1"/>
                </a:solidFill>
              </a:rPr>
              <a:t>Initial Activity for Student Exploration:</a:t>
            </a:r>
          </a:p>
          <a:p>
            <a:pPr marL="0" lvl="0" indent="0" algn="ctr" rtl="0">
              <a:lnSpc>
                <a:spcPct val="80000"/>
              </a:lnSpc>
              <a:spcBef>
                <a:spcPts val="0"/>
              </a:spcBef>
              <a:spcAft>
                <a:spcPts val="0"/>
              </a:spcAft>
              <a:buClr>
                <a:schemeClr val="dk1"/>
              </a:buClr>
              <a:buSzPts val="2960"/>
              <a:buNone/>
            </a:pPr>
            <a:r>
              <a:rPr lang="en-US" sz="4000" b="1" dirty="0">
                <a:solidFill>
                  <a:schemeClr val="tx1"/>
                </a:solidFill>
              </a:rPr>
              <a:t> </a:t>
            </a:r>
            <a:r>
              <a:rPr lang="en-US" sz="3600" i="1" dirty="0">
                <a:solidFill>
                  <a:schemeClr val="tx1"/>
                </a:solidFill>
              </a:rPr>
              <a:t>Measuring Pressure with your Phone</a:t>
            </a:r>
          </a:p>
          <a:p>
            <a:pPr marL="0" lvl="0" indent="0" algn="l" rtl="0">
              <a:lnSpc>
                <a:spcPct val="80000"/>
              </a:lnSpc>
              <a:spcBef>
                <a:spcPts val="0"/>
              </a:spcBef>
              <a:spcAft>
                <a:spcPts val="0"/>
              </a:spcAft>
              <a:buClr>
                <a:schemeClr val="dk1"/>
              </a:buClr>
              <a:buSzPts val="2960"/>
              <a:buNone/>
            </a:pPr>
            <a:endParaRPr lang="en-US" sz="3600" dirty="0">
              <a:solidFill>
                <a:srgbClr val="C00000"/>
              </a:solidFill>
            </a:endParaRPr>
          </a:p>
          <a:p>
            <a:pPr marL="0" lvl="0" indent="0" algn="l" rtl="0">
              <a:lnSpc>
                <a:spcPct val="80000"/>
              </a:lnSpc>
              <a:spcBef>
                <a:spcPts val="0"/>
              </a:spcBef>
              <a:spcAft>
                <a:spcPts val="0"/>
              </a:spcAft>
              <a:buClr>
                <a:schemeClr val="dk1"/>
              </a:buClr>
              <a:buSzPts val="2960"/>
              <a:buNone/>
            </a:pPr>
            <a:endParaRPr sz="3600" dirty="0">
              <a:solidFill>
                <a:srgbClr val="C00000"/>
              </a:solidFill>
            </a:endParaRPr>
          </a:p>
          <a:p>
            <a:pPr marL="457200" lvl="1" indent="0" algn="l" rtl="0">
              <a:lnSpc>
                <a:spcPct val="100000"/>
              </a:lnSpc>
              <a:spcBef>
                <a:spcPts val="500"/>
              </a:spcBef>
              <a:spcAft>
                <a:spcPts val="0"/>
              </a:spcAft>
              <a:buClr>
                <a:srgbClr val="C00000"/>
              </a:buClr>
              <a:buSzPts val="2590"/>
              <a:buNone/>
            </a:pPr>
            <a:r>
              <a:rPr lang="en-US" sz="3200" dirty="0">
                <a:solidFill>
                  <a:schemeClr val="tx1"/>
                </a:solidFill>
              </a:rPr>
              <a:t>1) Set you phone on the floor and start measuring pressure.</a:t>
            </a:r>
          </a:p>
          <a:p>
            <a:pPr marL="457200" lvl="1" indent="0" algn="l" rtl="0">
              <a:lnSpc>
                <a:spcPct val="100000"/>
              </a:lnSpc>
              <a:spcBef>
                <a:spcPts val="500"/>
              </a:spcBef>
              <a:spcAft>
                <a:spcPts val="0"/>
              </a:spcAft>
              <a:buClr>
                <a:srgbClr val="C00000"/>
              </a:buClr>
              <a:buSzPts val="2590"/>
              <a:buNone/>
            </a:pPr>
            <a:endParaRPr lang="en-US" sz="3200" dirty="0">
              <a:solidFill>
                <a:schemeClr val="tx1"/>
              </a:solidFill>
            </a:endParaRPr>
          </a:p>
          <a:p>
            <a:pPr lvl="1" indent="-457200" algn="l" rtl="0">
              <a:lnSpc>
                <a:spcPct val="100000"/>
              </a:lnSpc>
              <a:spcBef>
                <a:spcPts val="500"/>
              </a:spcBef>
              <a:spcAft>
                <a:spcPts val="0"/>
              </a:spcAft>
              <a:buClr>
                <a:srgbClr val="C00000"/>
              </a:buClr>
              <a:buSzPts val="2590"/>
              <a:buNone/>
            </a:pPr>
            <a:r>
              <a:rPr lang="en-US" sz="3200" dirty="0">
                <a:solidFill>
                  <a:schemeClr val="tx1"/>
                </a:solidFill>
              </a:rPr>
              <a:t>2) After 30 second, pick the phone up and put it above you head for another 30 seconds.</a:t>
            </a:r>
          </a:p>
          <a:p>
            <a:pPr marL="914400" lvl="2" indent="0">
              <a:lnSpc>
                <a:spcPct val="100000"/>
              </a:lnSpc>
              <a:buClr>
                <a:srgbClr val="C00000"/>
              </a:buClr>
              <a:buSzPts val="2590"/>
              <a:buNone/>
            </a:pPr>
            <a:endParaRPr lang="en-US" sz="2800" dirty="0">
              <a:solidFill>
                <a:schemeClr val="tx1"/>
              </a:solidFill>
            </a:endParaRPr>
          </a:p>
          <a:p>
            <a:pPr marL="457200" lvl="1" indent="0">
              <a:lnSpc>
                <a:spcPct val="100000"/>
              </a:lnSpc>
              <a:buClr>
                <a:srgbClr val="C00000"/>
              </a:buClr>
              <a:buSzPts val="2590"/>
              <a:buNone/>
            </a:pPr>
            <a:r>
              <a:rPr lang="en-US" sz="3200" dirty="0">
                <a:solidFill>
                  <a:schemeClr val="tx1"/>
                </a:solidFill>
              </a:rPr>
              <a:t>3) Stop data collection and explain your observation.</a:t>
            </a:r>
          </a:p>
        </p:txBody>
      </p:sp>
    </p:spTree>
    <p:extLst>
      <p:ext uri="{BB962C8B-B14F-4D97-AF65-F5344CB8AC3E}">
        <p14:creationId xmlns:p14="http://schemas.microsoft.com/office/powerpoint/2010/main" val="417789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a:t>
            </a:r>
          </a:p>
        </p:txBody>
      </p:sp>
    </p:spTree>
    <p:extLst>
      <p:ext uri="{BB962C8B-B14F-4D97-AF65-F5344CB8AC3E}">
        <p14:creationId xmlns:p14="http://schemas.microsoft.com/office/powerpoint/2010/main" val="3889954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915428-B9CB-46E5-AE5F-820FF60E4015}"/>
              </a:ext>
            </a:extLst>
          </p:cNvPr>
          <p:cNvPicPr>
            <a:picLocks noChangeAspect="1"/>
          </p:cNvPicPr>
          <p:nvPr/>
        </p:nvPicPr>
        <p:blipFill rotWithShape="1">
          <a:blip r:embed="rId3"/>
          <a:srcRect t="13425" b="12463"/>
          <a:stretch/>
        </p:blipFill>
        <p:spPr>
          <a:xfrm>
            <a:off x="185530" y="0"/>
            <a:ext cx="4532243" cy="6904321"/>
          </a:xfrm>
          <a:prstGeom prst="rect">
            <a:avLst/>
          </a:prstGeom>
        </p:spPr>
      </p:pic>
      <p:sp>
        <p:nvSpPr>
          <p:cNvPr id="5" name="TextBox 4">
            <a:extLst>
              <a:ext uri="{FF2B5EF4-FFF2-40B4-BE49-F238E27FC236}">
                <a16:creationId xmlns:a16="http://schemas.microsoft.com/office/drawing/2014/main" id="{F8A99766-ADCD-42CF-B330-E03DD94BBBD0}"/>
              </a:ext>
            </a:extLst>
          </p:cNvPr>
          <p:cNvSpPr txBox="1"/>
          <p:nvPr/>
        </p:nvSpPr>
        <p:spPr>
          <a:xfrm>
            <a:off x="2597426" y="342879"/>
            <a:ext cx="1948070" cy="584775"/>
          </a:xfrm>
          <a:prstGeom prst="rect">
            <a:avLst/>
          </a:prstGeom>
          <a:noFill/>
        </p:spPr>
        <p:txBody>
          <a:bodyPr wrap="square" rtlCol="0">
            <a:spAutoFit/>
          </a:bodyPr>
          <a:lstStyle/>
          <a:p>
            <a:r>
              <a:rPr lang="en-US" sz="3200" dirty="0">
                <a:solidFill>
                  <a:schemeClr val="bg1"/>
                </a:solidFill>
              </a:rPr>
              <a:t>Samsung</a:t>
            </a:r>
          </a:p>
        </p:txBody>
      </p:sp>
      <p:pic>
        <p:nvPicPr>
          <p:cNvPr id="7" name="Picture 6">
            <a:extLst>
              <a:ext uri="{FF2B5EF4-FFF2-40B4-BE49-F238E27FC236}">
                <a16:creationId xmlns:a16="http://schemas.microsoft.com/office/drawing/2014/main" id="{04E2EC7C-FF0F-4FFF-A0DE-6A4599A4A4B7}"/>
              </a:ext>
            </a:extLst>
          </p:cNvPr>
          <p:cNvPicPr>
            <a:picLocks noChangeAspect="1"/>
          </p:cNvPicPr>
          <p:nvPr/>
        </p:nvPicPr>
        <p:blipFill rotWithShape="1">
          <a:blip r:embed="rId4"/>
          <a:srcRect t="12353" b="6102"/>
          <a:stretch/>
        </p:blipFill>
        <p:spPr>
          <a:xfrm>
            <a:off x="6953911" y="25998"/>
            <a:ext cx="4694751" cy="6806004"/>
          </a:xfrm>
          <a:prstGeom prst="rect">
            <a:avLst/>
          </a:prstGeom>
        </p:spPr>
      </p:pic>
      <p:sp>
        <p:nvSpPr>
          <p:cNvPr id="8" name="TextBox 7">
            <a:extLst>
              <a:ext uri="{FF2B5EF4-FFF2-40B4-BE49-F238E27FC236}">
                <a16:creationId xmlns:a16="http://schemas.microsoft.com/office/drawing/2014/main" id="{D8E3F7BD-E872-4366-8AD4-4CE1D21E9B3D}"/>
              </a:ext>
            </a:extLst>
          </p:cNvPr>
          <p:cNvSpPr txBox="1"/>
          <p:nvPr/>
        </p:nvSpPr>
        <p:spPr>
          <a:xfrm>
            <a:off x="10031895" y="329625"/>
            <a:ext cx="1484244" cy="584775"/>
          </a:xfrm>
          <a:prstGeom prst="rect">
            <a:avLst/>
          </a:prstGeom>
          <a:noFill/>
        </p:spPr>
        <p:txBody>
          <a:bodyPr wrap="square" rtlCol="0">
            <a:spAutoFit/>
          </a:bodyPr>
          <a:lstStyle/>
          <a:p>
            <a:r>
              <a:rPr lang="en-US" sz="3200" dirty="0">
                <a:solidFill>
                  <a:schemeClr val="bg1"/>
                </a:solidFill>
              </a:rPr>
              <a:t>iPhone</a:t>
            </a:r>
          </a:p>
        </p:txBody>
      </p:sp>
    </p:spTree>
    <p:extLst>
      <p:ext uri="{BB962C8B-B14F-4D97-AF65-F5344CB8AC3E}">
        <p14:creationId xmlns:p14="http://schemas.microsoft.com/office/powerpoint/2010/main" val="9821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1</a:t>
            </a:r>
            <a:r>
              <a:rPr lang="en-US" b="1" dirty="0">
                <a:solidFill>
                  <a:schemeClr val="tx1"/>
                </a:solidFill>
              </a:rPr>
              <a:t> </a:t>
            </a:r>
          </a:p>
        </p:txBody>
      </p:sp>
    </p:spTree>
    <p:extLst>
      <p:ext uri="{BB962C8B-B14F-4D97-AF65-F5344CB8AC3E}">
        <p14:creationId xmlns:p14="http://schemas.microsoft.com/office/powerpoint/2010/main" val="301234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itle 1">
            <a:extLst>
              <a:ext uri="{FF2B5EF4-FFF2-40B4-BE49-F238E27FC236}">
                <a16:creationId xmlns:a16="http://schemas.microsoft.com/office/drawing/2014/main" id="{E28B4067-FE8E-EE41-AB03-43BA3F65E271}"/>
              </a:ext>
            </a:extLst>
          </p:cNvPr>
          <p:cNvSpPr>
            <a:spLocks noGrp="1"/>
          </p:cNvSpPr>
          <p:nvPr>
            <p:ph type="title"/>
          </p:nvPr>
        </p:nvSpPr>
        <p:spPr>
          <a:xfrm>
            <a:off x="137160" y="45085"/>
            <a:ext cx="11695176" cy="1325563"/>
          </a:xfrm>
        </p:spPr>
        <p:txBody>
          <a:bodyPr>
            <a:normAutofit/>
          </a:bodyPr>
          <a:lstStyle/>
          <a:p>
            <a:pPr lvl="0" algn="ctr">
              <a:lnSpc>
                <a:spcPct val="80000"/>
              </a:lnSpc>
            </a:pPr>
            <a:r>
              <a:rPr lang="en-US" sz="4000" b="1" dirty="0"/>
              <a:t>Experiment 1</a:t>
            </a:r>
            <a:br>
              <a:rPr lang="en-US" b="1" dirty="0"/>
            </a:br>
            <a:r>
              <a:rPr lang="en-US" sz="3600" i="1" dirty="0"/>
              <a:t>Measure atmospheric pressure with your smartphone</a:t>
            </a:r>
            <a:endParaRPr lang="en-US" i="1" dirty="0"/>
          </a:p>
        </p:txBody>
      </p:sp>
      <p:sp>
        <p:nvSpPr>
          <p:cNvPr id="146" name="Google Shape;146;p6"/>
          <p:cNvSpPr txBox="1">
            <a:spLocks noGrp="1"/>
          </p:cNvSpPr>
          <p:nvPr>
            <p:ph type="body" idx="1"/>
          </p:nvPr>
        </p:nvSpPr>
        <p:spPr>
          <a:xfrm>
            <a:off x="64008" y="1606169"/>
            <a:ext cx="12192000" cy="4351338"/>
          </a:xfrm>
          <a:prstGeom prst="rect">
            <a:avLst/>
          </a:prstGeom>
          <a:noFill/>
          <a:ln>
            <a:noFill/>
          </a:ln>
        </p:spPr>
        <p:txBody>
          <a:bodyPr spcFirstLastPara="1" wrap="square" lIns="91425" tIns="45700" rIns="91425" bIns="45700" anchor="t" anchorCtr="0">
            <a:noAutofit/>
          </a:bodyPr>
          <a:lstStyle/>
          <a:p>
            <a:pPr marL="971550" lvl="1" indent="-514350" algn="l" rtl="0">
              <a:lnSpc>
                <a:spcPts val="2860"/>
              </a:lnSpc>
              <a:spcBef>
                <a:spcPts val="500"/>
              </a:spcBef>
              <a:spcAft>
                <a:spcPts val="0"/>
              </a:spcAft>
              <a:buClr>
                <a:schemeClr val="dk1"/>
              </a:buClr>
              <a:buSzPts val="2590"/>
              <a:buAutoNum type="arabicPeriod"/>
            </a:pPr>
            <a:r>
              <a:rPr lang="en-US" sz="2600" dirty="0">
                <a:solidFill>
                  <a:schemeClr val="tx1"/>
                </a:solidFill>
              </a:rPr>
              <a:t>Using the pressure senor application in </a:t>
            </a:r>
            <a:r>
              <a:rPr lang="en-US" sz="2600" dirty="0" err="1">
                <a:solidFill>
                  <a:schemeClr val="tx1"/>
                </a:solidFill>
              </a:rPr>
              <a:t>phyphox</a:t>
            </a:r>
            <a:r>
              <a:rPr lang="en-US" sz="2600" dirty="0">
                <a:solidFill>
                  <a:schemeClr val="tx1"/>
                </a:solidFill>
              </a:rPr>
              <a:t>, measure atmospheric pressure.   Report the value in kPa.</a:t>
            </a:r>
          </a:p>
          <a:p>
            <a:pPr marL="971550" lvl="1" indent="-514350" algn="l" rtl="0">
              <a:lnSpc>
                <a:spcPts val="2860"/>
              </a:lnSpc>
              <a:spcBef>
                <a:spcPts val="500"/>
              </a:spcBef>
              <a:spcAft>
                <a:spcPts val="0"/>
              </a:spcAft>
              <a:buClr>
                <a:schemeClr val="dk1"/>
              </a:buClr>
              <a:buSzPts val="2590"/>
              <a:buAutoNum type="arabicPeriod"/>
            </a:pPr>
            <a:endParaRPr lang="en-US" sz="2600" dirty="0">
              <a:solidFill>
                <a:schemeClr val="tx1"/>
              </a:solidFill>
            </a:endParaRPr>
          </a:p>
          <a:p>
            <a:pPr marL="971550" lvl="1" indent="-514350" algn="l" rtl="0">
              <a:lnSpc>
                <a:spcPts val="2860"/>
              </a:lnSpc>
              <a:spcBef>
                <a:spcPts val="500"/>
              </a:spcBef>
              <a:spcAft>
                <a:spcPts val="0"/>
              </a:spcAft>
              <a:buClr>
                <a:schemeClr val="dk1"/>
              </a:buClr>
              <a:buSzPts val="2590"/>
              <a:buAutoNum type="arabicPeriod"/>
            </a:pPr>
            <a:r>
              <a:rPr lang="en-US" sz="2600" dirty="0">
                <a:solidFill>
                  <a:schemeClr val="tx1"/>
                </a:solidFill>
              </a:rPr>
              <a:t>Observe your sensor reading over 60 seconds.  Which of the values below best represent the precision of your measurement.</a:t>
            </a:r>
          </a:p>
          <a:p>
            <a:pPr marL="1428750" lvl="2" indent="-514350">
              <a:lnSpc>
                <a:spcPts val="2860"/>
              </a:lnSpc>
              <a:buSzPts val="2590"/>
              <a:buFont typeface="+mj-lt"/>
              <a:buAutoNum type="alphaLcPeriod"/>
            </a:pPr>
            <a:r>
              <a:rPr lang="en-US" sz="2200" dirty="0">
                <a:solidFill>
                  <a:schemeClr val="tx1"/>
                </a:solidFill>
              </a:rPr>
              <a:t>~100 Pa</a:t>
            </a:r>
          </a:p>
          <a:p>
            <a:pPr marL="1428750" lvl="2" indent="-514350">
              <a:lnSpc>
                <a:spcPts val="2860"/>
              </a:lnSpc>
              <a:buSzPts val="2590"/>
              <a:buFont typeface="+mj-lt"/>
              <a:buAutoNum type="alphaLcPeriod"/>
            </a:pPr>
            <a:r>
              <a:rPr lang="en-US" sz="2200" dirty="0">
                <a:solidFill>
                  <a:schemeClr val="tx1"/>
                </a:solidFill>
              </a:rPr>
              <a:t>~10 Pa</a:t>
            </a:r>
          </a:p>
          <a:p>
            <a:pPr marL="1428750" lvl="2" indent="-514350">
              <a:lnSpc>
                <a:spcPts val="2860"/>
              </a:lnSpc>
              <a:buSzPts val="2590"/>
              <a:buFont typeface="+mj-lt"/>
              <a:buAutoNum type="alphaLcPeriod"/>
            </a:pPr>
            <a:r>
              <a:rPr lang="en-US" sz="2200" dirty="0">
                <a:solidFill>
                  <a:schemeClr val="tx1"/>
                </a:solidFill>
              </a:rPr>
              <a:t>~1 Pa</a:t>
            </a:r>
          </a:p>
          <a:p>
            <a:pPr marL="1428750" lvl="2" indent="-514350">
              <a:lnSpc>
                <a:spcPts val="2860"/>
              </a:lnSpc>
              <a:buSzPts val="2590"/>
              <a:buFont typeface="+mj-lt"/>
              <a:buAutoNum type="alphaLcPeriod"/>
            </a:pPr>
            <a:r>
              <a:rPr lang="en-US" sz="2200" dirty="0">
                <a:solidFill>
                  <a:schemeClr val="tx1"/>
                </a:solidFill>
              </a:rPr>
              <a:t>~0.1 Pa</a:t>
            </a:r>
          </a:p>
          <a:p>
            <a:pPr marL="1428750" lvl="2" indent="-514350">
              <a:lnSpc>
                <a:spcPts val="2860"/>
              </a:lnSpc>
              <a:buSzPts val="2590"/>
              <a:buFont typeface="+mj-lt"/>
              <a:buAutoNum type="alphaLcPeriod"/>
            </a:pPr>
            <a:endParaRPr lang="en-US" sz="2200" dirty="0">
              <a:solidFill>
                <a:schemeClr val="tx1"/>
              </a:solidFill>
            </a:endParaRPr>
          </a:p>
          <a:p>
            <a:pPr marL="971550" lvl="1" indent="-514350">
              <a:lnSpc>
                <a:spcPts val="2860"/>
              </a:lnSpc>
              <a:buSzPts val="2590"/>
              <a:buFont typeface="+mj-lt"/>
              <a:buAutoNum type="arabicPeriod"/>
            </a:pPr>
            <a:r>
              <a:rPr lang="en-US" sz="2600" dirty="0">
                <a:solidFill>
                  <a:schemeClr val="tx1"/>
                </a:solidFill>
              </a:rPr>
              <a:t>What is the rate at which your phone reports sensor data?</a:t>
            </a:r>
          </a:p>
        </p:txBody>
      </p:sp>
    </p:spTree>
    <p:extLst>
      <p:ext uri="{BB962C8B-B14F-4D97-AF65-F5344CB8AC3E}">
        <p14:creationId xmlns:p14="http://schemas.microsoft.com/office/powerpoint/2010/main" val="59955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36188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5BFE923-A629-414B-9608-E9479269805B}"/>
                  </a:ext>
                </a:extLst>
              </p:cNvPr>
              <p:cNvSpPr txBox="1"/>
              <p:nvPr/>
            </p:nvSpPr>
            <p:spPr>
              <a:xfrm>
                <a:off x="3649952" y="1847074"/>
                <a:ext cx="8423973" cy="9681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1,001.688 </m:t>
                      </m:r>
                      <m:r>
                        <a:rPr lang="en-US" sz="2800" b="0" i="1" smtClean="0">
                          <a:latin typeface="Cambria Math" panose="02040503050406030204" pitchFamily="18" charset="0"/>
                        </a:rPr>
                        <m:t>h𝑃𝑎</m:t>
                      </m:r>
                      <m:r>
                        <a:rPr lang="en-US" sz="2800" b="0" i="1" smtClean="0">
                          <a:latin typeface="Cambria Math" panose="02040503050406030204" pitchFamily="18" charset="0"/>
                        </a:rPr>
                        <m:t> </m:t>
                      </m:r>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100 </m:t>
                              </m:r>
                              <m:r>
                                <a:rPr lang="en-US" sz="2800" b="0" i="1" smtClean="0">
                                  <a:latin typeface="Cambria Math" panose="02040503050406030204" pitchFamily="18" charset="0"/>
                                </a:rPr>
                                <m:t>𝑃𝑎</m:t>
                              </m:r>
                            </m:num>
                            <m:den>
                              <m:r>
                                <a:rPr lang="en-US" sz="2800" b="0" i="1" smtClean="0">
                                  <a:latin typeface="Cambria Math" panose="02040503050406030204" pitchFamily="18" charset="0"/>
                                </a:rPr>
                                <m:t>h𝑃𝑎</m:t>
                              </m:r>
                            </m:den>
                          </m:f>
                        </m:e>
                      </m:d>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r>
                                <a:rPr lang="en-US" sz="2800" b="0" i="1" smtClean="0">
                                  <a:latin typeface="Cambria Math" panose="02040503050406030204" pitchFamily="18" charset="0"/>
                                </a:rPr>
                                <m:t>𝑘𝑃𝑎</m:t>
                              </m:r>
                            </m:num>
                            <m:den>
                              <m:r>
                                <a:rPr lang="en-US" sz="2800" b="0" i="1" smtClean="0">
                                  <a:latin typeface="Cambria Math" panose="02040503050406030204" pitchFamily="18" charset="0"/>
                                </a:rPr>
                                <m:t>1000</m:t>
                              </m:r>
                              <m:r>
                                <a:rPr lang="en-US" sz="2800" b="0" i="1" smtClean="0">
                                  <a:latin typeface="Cambria Math" panose="02040503050406030204" pitchFamily="18" charset="0"/>
                                </a:rPr>
                                <m:t>𝑃𝑎</m:t>
                              </m:r>
                            </m:den>
                          </m:f>
                        </m:e>
                      </m:d>
                      <m:r>
                        <a:rPr lang="en-US" sz="2800" b="0" i="1" smtClean="0">
                          <a:latin typeface="Cambria Math" panose="02040503050406030204" pitchFamily="18" charset="0"/>
                        </a:rPr>
                        <m:t>=100.1688 </m:t>
                      </m:r>
                      <m:r>
                        <a:rPr lang="en-US" sz="2800" b="0" i="1" smtClean="0">
                          <a:latin typeface="Cambria Math" panose="02040503050406030204" pitchFamily="18" charset="0"/>
                        </a:rPr>
                        <m:t>𝑘𝑃𝑎</m:t>
                      </m:r>
                      <m:r>
                        <a:rPr lang="en-US" sz="2800" b="0" i="1" smtClean="0">
                          <a:latin typeface="Cambria Math" panose="02040503050406030204" pitchFamily="18" charset="0"/>
                        </a:rPr>
                        <m:t> </m:t>
                      </m:r>
                    </m:oMath>
                  </m:oMathPara>
                </a14:m>
                <a:endParaRPr lang="en-US" sz="2800" dirty="0"/>
              </a:p>
            </p:txBody>
          </p:sp>
        </mc:Choice>
        <mc:Fallback xmlns="">
          <p:sp>
            <p:nvSpPr>
              <p:cNvPr id="4" name="TextBox 3">
                <a:extLst>
                  <a:ext uri="{FF2B5EF4-FFF2-40B4-BE49-F238E27FC236}">
                    <a16:creationId xmlns:a16="http://schemas.microsoft.com/office/drawing/2014/main" id="{A5BFE923-A629-414B-9608-E9479269805B}"/>
                  </a:ext>
                </a:extLst>
              </p:cNvPr>
              <p:cNvSpPr txBox="1">
                <a:spLocks noRot="1" noChangeAspect="1" noMove="1" noResize="1" noEditPoints="1" noAdjustHandles="1" noChangeArrowheads="1" noChangeShapeType="1" noTextEdit="1"/>
              </p:cNvSpPr>
              <p:nvPr/>
            </p:nvSpPr>
            <p:spPr>
              <a:xfrm>
                <a:off x="3649952" y="1847074"/>
                <a:ext cx="8423973" cy="968150"/>
              </a:xfrm>
              <a:prstGeom prst="rect">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94D73D1-756A-4606-A9D5-F2FBEBBA1E94}"/>
              </a:ext>
            </a:extLst>
          </p:cNvPr>
          <p:cNvSpPr txBox="1"/>
          <p:nvPr/>
        </p:nvSpPr>
        <p:spPr>
          <a:xfrm>
            <a:off x="3649952" y="3818400"/>
            <a:ext cx="7791189" cy="2431435"/>
          </a:xfrm>
          <a:prstGeom prst="rect">
            <a:avLst/>
          </a:prstGeom>
          <a:solidFill>
            <a:schemeClr val="accent1"/>
          </a:solidFill>
        </p:spPr>
        <p:txBody>
          <a:bodyPr wrap="square" rtlCol="0">
            <a:spAutoFit/>
          </a:bodyPr>
          <a:lstStyle/>
          <a:p>
            <a:endParaRPr lang="en-US" sz="2800" dirty="0">
              <a:solidFill>
                <a:schemeClr val="bg1"/>
              </a:solidFill>
            </a:endParaRPr>
          </a:p>
          <a:p>
            <a:pPr algn="ctr"/>
            <a:r>
              <a:rPr lang="en-US" sz="3200" dirty="0">
                <a:solidFill>
                  <a:schemeClr val="bg1"/>
                </a:solidFill>
              </a:rPr>
              <a:t>Atmospheric Pressure ~ 100 kPa</a:t>
            </a:r>
          </a:p>
          <a:p>
            <a:pPr algn="ctr"/>
            <a:r>
              <a:rPr lang="en-US" sz="3200" dirty="0">
                <a:solidFill>
                  <a:schemeClr val="bg1"/>
                </a:solidFill>
              </a:rPr>
              <a:t>Or</a:t>
            </a:r>
          </a:p>
          <a:p>
            <a:pPr algn="ctr"/>
            <a:r>
              <a:rPr lang="en-US" sz="3200" dirty="0">
                <a:solidFill>
                  <a:schemeClr val="bg1"/>
                </a:solidFill>
              </a:rPr>
              <a:t>10,000 Pa</a:t>
            </a:r>
          </a:p>
          <a:p>
            <a:endParaRPr lang="en-US" sz="2800" dirty="0">
              <a:solidFill>
                <a:schemeClr val="bg1"/>
              </a:solidFill>
            </a:endParaRPr>
          </a:p>
        </p:txBody>
      </p:sp>
      <p:sp>
        <p:nvSpPr>
          <p:cNvPr id="7" name="Google Shape;158;p8">
            <a:extLst>
              <a:ext uri="{FF2B5EF4-FFF2-40B4-BE49-F238E27FC236}">
                <a16:creationId xmlns:a16="http://schemas.microsoft.com/office/drawing/2014/main" id="{6013AD88-754B-4AC7-A70B-82BB74CDACED}"/>
              </a:ext>
            </a:extLst>
          </p:cNvPr>
          <p:cNvSpPr txBox="1"/>
          <p:nvPr/>
        </p:nvSpPr>
        <p:spPr>
          <a:xfrm>
            <a:off x="680226" y="146429"/>
            <a:ext cx="1076091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cs typeface="Calibri"/>
                <a:sym typeface="Calibri"/>
              </a:rPr>
              <a:t>Part 1: Measuring Atmospheric Pressure – Reporting in kPa</a:t>
            </a:r>
            <a:endParaRPr sz="1400" b="0" i="0" u="none" strike="noStrike" cap="none" dirty="0">
              <a:solidFill>
                <a:srgbClr val="000000"/>
              </a:solidFill>
              <a:latin typeface="Arial"/>
              <a:ea typeface="Arial"/>
              <a:cs typeface="Arial"/>
              <a:sym typeface="Arial"/>
            </a:endParaRPr>
          </a:p>
        </p:txBody>
      </p:sp>
      <p:pic>
        <p:nvPicPr>
          <p:cNvPr id="1026" name="Picture 2">
            <a:extLst>
              <a:ext uri="{FF2B5EF4-FFF2-40B4-BE49-F238E27FC236}">
                <a16:creationId xmlns:a16="http://schemas.microsoft.com/office/drawing/2014/main" id="{7A2E40E8-58C0-478D-AFB8-EA3F55CFF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9395"/>
            <a:ext cx="3317966" cy="589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69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68937" y="45807"/>
            <a:ext cx="12191999"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Measuring Pressure Around Us</a:t>
            </a:r>
            <a:endParaRPr sz="4000" dirty="0"/>
          </a:p>
        </p:txBody>
      </p:sp>
      <p:sp>
        <p:nvSpPr>
          <p:cNvPr id="157" name="Google Shape;157;p9"/>
          <p:cNvSpPr/>
          <p:nvPr/>
        </p:nvSpPr>
        <p:spPr>
          <a:xfrm>
            <a:off x="3603166" y="1532117"/>
            <a:ext cx="2561771" cy="1017045"/>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Measure the Change in Atmospheric Pressure as Function of Altitude</a:t>
            </a:r>
            <a:endParaRPr dirty="0"/>
          </a:p>
        </p:txBody>
      </p:sp>
      <p:sp>
        <p:nvSpPr>
          <p:cNvPr id="158" name="Google Shape;158;p9"/>
          <p:cNvSpPr/>
          <p:nvPr/>
        </p:nvSpPr>
        <p:spPr>
          <a:xfrm>
            <a:off x="6418932" y="1544887"/>
            <a:ext cx="2561771" cy="653501"/>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Introducing Controls in Experimental Design</a:t>
            </a:r>
            <a:endParaRPr dirty="0"/>
          </a:p>
        </p:txBody>
      </p:sp>
      <p:sp>
        <p:nvSpPr>
          <p:cNvPr id="161" name="Google Shape;161;p9"/>
          <p:cNvSpPr/>
          <p:nvPr/>
        </p:nvSpPr>
        <p:spPr>
          <a:xfrm>
            <a:off x="315683" y="830923"/>
            <a:ext cx="2775860" cy="558801"/>
          </a:xfrm>
          <a:prstGeom prst="roundRect">
            <a:avLst>
              <a:gd name="adj" fmla="val 24864"/>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Unifying Concepts</a:t>
            </a:r>
            <a:endParaRPr dirty="0"/>
          </a:p>
        </p:txBody>
      </p:sp>
      <p:sp>
        <p:nvSpPr>
          <p:cNvPr id="163" name="Google Shape;163;p9"/>
          <p:cNvSpPr/>
          <p:nvPr/>
        </p:nvSpPr>
        <p:spPr>
          <a:xfrm>
            <a:off x="315672" y="5075506"/>
            <a:ext cx="2775857" cy="589814"/>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Accuracy and precision in real world measurements</a:t>
            </a:r>
            <a:endParaRPr lang="en-US" sz="1100" dirty="0">
              <a:solidFill>
                <a:schemeClr val="dk1"/>
              </a:solidFill>
              <a:cs typeface="Calibri"/>
              <a:sym typeface="Calibri"/>
            </a:endParaRPr>
          </a:p>
        </p:txBody>
      </p:sp>
      <p:sp>
        <p:nvSpPr>
          <p:cNvPr id="164" name="Google Shape;164;p9"/>
          <p:cNvSpPr/>
          <p:nvPr/>
        </p:nvSpPr>
        <p:spPr>
          <a:xfrm>
            <a:off x="4892350" y="818022"/>
            <a:ext cx="2933609" cy="558800"/>
          </a:xfrm>
          <a:prstGeom prst="roundRect">
            <a:avLst>
              <a:gd name="adj" fmla="val 2486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Calibri"/>
                <a:ea typeface="Calibri"/>
                <a:cs typeface="Calibri"/>
                <a:sym typeface="Calibri"/>
              </a:rPr>
              <a:t>Lesson Components</a:t>
            </a:r>
            <a:endParaRPr dirty="0"/>
          </a:p>
        </p:txBody>
      </p:sp>
      <p:sp>
        <p:nvSpPr>
          <p:cNvPr id="165" name="Google Shape;165;p9"/>
          <p:cNvSpPr/>
          <p:nvPr/>
        </p:nvSpPr>
        <p:spPr>
          <a:xfrm>
            <a:off x="9604824" y="830923"/>
            <a:ext cx="2191657" cy="765640"/>
          </a:xfrm>
          <a:prstGeom prst="roundRect">
            <a:avLst>
              <a:gd name="adj" fmla="val 24864"/>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Applications:</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Making it Real</a:t>
            </a:r>
            <a:endParaRPr/>
          </a:p>
        </p:txBody>
      </p:sp>
      <p:sp>
        <p:nvSpPr>
          <p:cNvPr id="168" name="Google Shape;168;p9"/>
          <p:cNvSpPr/>
          <p:nvPr/>
        </p:nvSpPr>
        <p:spPr>
          <a:xfrm>
            <a:off x="9604824" y="2566354"/>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Pressure changes in moving elevators</a:t>
            </a:r>
            <a:endParaRPr sz="1100" dirty="0"/>
          </a:p>
        </p:txBody>
      </p:sp>
      <p:sp>
        <p:nvSpPr>
          <p:cNvPr id="169" name="Google Shape;169;p9"/>
          <p:cNvSpPr/>
          <p:nvPr/>
        </p:nvSpPr>
        <p:spPr>
          <a:xfrm>
            <a:off x="9604819" y="3898490"/>
            <a:ext cx="2191657" cy="633486"/>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Pressure variations on airplane</a:t>
            </a:r>
            <a:endParaRPr dirty="0"/>
          </a:p>
        </p:txBody>
      </p:sp>
      <p:sp>
        <p:nvSpPr>
          <p:cNvPr id="171" name="Google Shape;171;p9"/>
          <p:cNvSpPr/>
          <p:nvPr/>
        </p:nvSpPr>
        <p:spPr>
          <a:xfrm>
            <a:off x="3788222" y="3374525"/>
            <a:ext cx="2191657" cy="573755"/>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Multipoint measurements</a:t>
            </a:r>
            <a:endParaRPr dirty="0"/>
          </a:p>
        </p:txBody>
      </p:sp>
      <p:sp>
        <p:nvSpPr>
          <p:cNvPr id="172" name="Google Shape;172;p9"/>
          <p:cNvSpPr/>
          <p:nvPr/>
        </p:nvSpPr>
        <p:spPr>
          <a:xfrm>
            <a:off x="269824" y="1566789"/>
            <a:ext cx="2821705" cy="1605723"/>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dirty="0">
              <a:solidFill>
                <a:schemeClr val="dk1"/>
              </a:solidFill>
              <a:latin typeface="Calibri"/>
              <a:cs typeface="Calibri"/>
              <a:sym typeface="Calibri"/>
            </a:endParaRPr>
          </a:p>
          <a:p>
            <a:pPr marL="0" marR="0" lvl="0" indent="0" algn="ctr" rtl="0">
              <a:spcBef>
                <a:spcPts val="0"/>
              </a:spcBef>
              <a:spcAft>
                <a:spcPts val="0"/>
              </a:spcAft>
              <a:buNone/>
            </a:pPr>
            <a:r>
              <a:rPr lang="en-US" dirty="0">
                <a:solidFill>
                  <a:schemeClr val="dk1"/>
                </a:solidFill>
                <a:latin typeface="Calibri"/>
                <a:cs typeface="Calibri"/>
                <a:sym typeface="Calibri"/>
              </a:rPr>
              <a:t>Properties of fluids</a:t>
            </a:r>
          </a:p>
          <a:p>
            <a:pPr marL="285750" marR="0" lvl="0" indent="-285750" rtl="0">
              <a:spcBef>
                <a:spcPts val="0"/>
              </a:spcBef>
              <a:spcAft>
                <a:spcPts val="0"/>
              </a:spcAft>
              <a:buFont typeface="Arial" panose="020B0604020202020204" pitchFamily="34" charset="0"/>
              <a:buChar char="•"/>
            </a:pPr>
            <a:r>
              <a:rPr lang="en-US" dirty="0">
                <a:solidFill>
                  <a:schemeClr val="dk1"/>
                </a:solidFill>
                <a:latin typeface="Calibri"/>
                <a:cs typeface="Calibri"/>
                <a:sym typeface="Calibri"/>
              </a:rPr>
              <a:t>Pressure: force per unit area</a:t>
            </a:r>
          </a:p>
          <a:p>
            <a:pPr marL="285750" marR="0" lvl="0" indent="-285750" rtl="0">
              <a:spcBef>
                <a:spcPts val="0"/>
              </a:spcBef>
              <a:spcAft>
                <a:spcPts val="0"/>
              </a:spcAft>
              <a:buFont typeface="Arial" panose="020B0604020202020204" pitchFamily="34" charset="0"/>
              <a:buChar char="•"/>
            </a:pPr>
            <a:r>
              <a:rPr lang="en-US" dirty="0">
                <a:solidFill>
                  <a:schemeClr val="dk1"/>
                </a:solidFill>
                <a:latin typeface="Calibri"/>
                <a:cs typeface="Calibri"/>
                <a:sym typeface="Calibri"/>
              </a:rPr>
              <a:t>Density</a:t>
            </a:r>
          </a:p>
          <a:p>
            <a:pPr marL="285750" marR="0" lvl="0" indent="-285750" rtl="0">
              <a:spcBef>
                <a:spcPts val="0"/>
              </a:spcBef>
              <a:spcAft>
                <a:spcPts val="0"/>
              </a:spcAft>
              <a:buFont typeface="Arial" panose="020B0604020202020204" pitchFamily="34" charset="0"/>
              <a:buChar char="•"/>
            </a:pPr>
            <a:r>
              <a:rPr lang="en-US" dirty="0">
                <a:solidFill>
                  <a:schemeClr val="dk1"/>
                </a:solidFill>
                <a:latin typeface="Calibri"/>
                <a:cs typeface="Calibri"/>
                <a:sym typeface="Calibri"/>
              </a:rPr>
              <a:t>Pascals Law: pressure transmittance throughout fluid</a:t>
            </a:r>
          </a:p>
          <a:p>
            <a:pPr marL="285750" marR="0" lvl="0" indent="-285750" rtl="0">
              <a:spcBef>
                <a:spcPts val="0"/>
              </a:spcBef>
              <a:spcAft>
                <a:spcPts val="0"/>
              </a:spcAft>
              <a:buFont typeface="Arial" panose="020B0604020202020204" pitchFamily="34" charset="0"/>
              <a:buChar char="•"/>
            </a:pPr>
            <a:r>
              <a:rPr lang="en-US" dirty="0" err="1">
                <a:solidFill>
                  <a:schemeClr val="dk1"/>
                </a:solidFill>
                <a:latin typeface="Calibri"/>
                <a:cs typeface="Calibri"/>
                <a:sym typeface="Calibri"/>
              </a:rPr>
              <a:t>Archimedes’s</a:t>
            </a:r>
            <a:r>
              <a:rPr lang="en-US" dirty="0">
                <a:solidFill>
                  <a:schemeClr val="dk1"/>
                </a:solidFill>
                <a:latin typeface="Calibri"/>
                <a:cs typeface="Calibri"/>
                <a:sym typeface="Calibri"/>
              </a:rPr>
              <a:t> Principle: buoyant force</a:t>
            </a:r>
          </a:p>
          <a:p>
            <a:pPr marL="0" marR="0" lvl="0" indent="0" algn="ctr" rtl="0">
              <a:spcBef>
                <a:spcPts val="0"/>
              </a:spcBef>
              <a:spcAft>
                <a:spcPts val="0"/>
              </a:spcAft>
              <a:buNone/>
            </a:pPr>
            <a:endParaRPr lang="en-US" dirty="0">
              <a:solidFill>
                <a:schemeClr val="dk1"/>
              </a:solidFill>
              <a:latin typeface="Calibri"/>
              <a:cs typeface="Calibri"/>
              <a:sym typeface="Calibri"/>
            </a:endParaRPr>
          </a:p>
        </p:txBody>
      </p:sp>
      <p:sp>
        <p:nvSpPr>
          <p:cNvPr id="173" name="Google Shape;173;p9"/>
          <p:cNvSpPr/>
          <p:nvPr/>
        </p:nvSpPr>
        <p:spPr>
          <a:xfrm>
            <a:off x="6631203" y="2325826"/>
            <a:ext cx="2191657" cy="1219039"/>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Experimental design using multiple devices to isolate target variable – a fundamental approach in experimental design</a:t>
            </a:r>
            <a:endParaRPr dirty="0"/>
          </a:p>
        </p:txBody>
      </p:sp>
      <p:sp>
        <p:nvSpPr>
          <p:cNvPr id="178" name="Google Shape;178;p9"/>
          <p:cNvSpPr/>
          <p:nvPr/>
        </p:nvSpPr>
        <p:spPr>
          <a:xfrm>
            <a:off x="3788221" y="4123970"/>
            <a:ext cx="2191657" cy="5128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Calculation of density</a:t>
            </a:r>
            <a:endParaRPr dirty="0"/>
          </a:p>
        </p:txBody>
      </p:sp>
      <p:sp>
        <p:nvSpPr>
          <p:cNvPr id="179" name="Google Shape;179;p9"/>
          <p:cNvSpPr/>
          <p:nvPr/>
        </p:nvSpPr>
        <p:spPr>
          <a:xfrm>
            <a:off x="3765538" y="4809410"/>
            <a:ext cx="2191657" cy="573755"/>
          </a:xfrm>
          <a:prstGeom prst="roundRect">
            <a:avLst>
              <a:gd name="adj" fmla="val 1543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dirty="0">
                <a:solidFill>
                  <a:schemeClr val="dk1"/>
                </a:solidFill>
                <a:latin typeface="Calibri"/>
                <a:cs typeface="Calibri"/>
                <a:sym typeface="Calibri"/>
              </a:rPr>
              <a:t>Assessing accuracy and precision</a:t>
            </a:r>
            <a:endParaRPr lang="en-US" dirty="0"/>
          </a:p>
        </p:txBody>
      </p:sp>
      <p:sp>
        <p:nvSpPr>
          <p:cNvPr id="181" name="Google Shape;181;p9"/>
          <p:cNvSpPr/>
          <p:nvPr/>
        </p:nvSpPr>
        <p:spPr>
          <a:xfrm>
            <a:off x="3765538" y="2696267"/>
            <a:ext cx="2191657" cy="503928"/>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Two-point measurements</a:t>
            </a:r>
            <a:endParaRPr dirty="0"/>
          </a:p>
        </p:txBody>
      </p:sp>
      <p:sp>
        <p:nvSpPr>
          <p:cNvPr id="28" name="Google Shape;159;p9">
            <a:extLst>
              <a:ext uri="{FF2B5EF4-FFF2-40B4-BE49-F238E27FC236}">
                <a16:creationId xmlns:a16="http://schemas.microsoft.com/office/drawing/2014/main" id="{B27EDD8F-41CE-4820-898D-2D9007A324C8}"/>
              </a:ext>
            </a:extLst>
          </p:cNvPr>
          <p:cNvSpPr/>
          <p:nvPr/>
        </p:nvSpPr>
        <p:spPr>
          <a:xfrm>
            <a:off x="6418928" y="3948280"/>
            <a:ext cx="2561772" cy="573755"/>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1800" dirty="0">
                <a:solidFill>
                  <a:schemeClr val="dk1"/>
                </a:solidFill>
                <a:latin typeface="Calibri"/>
                <a:ea typeface="Calibri"/>
                <a:cs typeface="Calibri"/>
                <a:sym typeface="Calibri"/>
              </a:rPr>
              <a:t>Measuring the Pressure under Water</a:t>
            </a:r>
            <a:endParaRPr lang="en-US" sz="1800" dirty="0"/>
          </a:p>
        </p:txBody>
      </p:sp>
      <p:sp>
        <p:nvSpPr>
          <p:cNvPr id="29" name="Google Shape;174;p9">
            <a:extLst>
              <a:ext uri="{FF2B5EF4-FFF2-40B4-BE49-F238E27FC236}">
                <a16:creationId xmlns:a16="http://schemas.microsoft.com/office/drawing/2014/main" id="{48059442-A028-43DE-A055-5B9EFC69D407}"/>
              </a:ext>
            </a:extLst>
          </p:cNvPr>
          <p:cNvSpPr/>
          <p:nvPr/>
        </p:nvSpPr>
        <p:spPr>
          <a:xfrm>
            <a:off x="6603987" y="4656206"/>
            <a:ext cx="2191657" cy="4060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Multipoint measurement</a:t>
            </a:r>
            <a:endParaRPr dirty="0"/>
          </a:p>
        </p:txBody>
      </p:sp>
      <p:sp>
        <p:nvSpPr>
          <p:cNvPr id="30" name="Google Shape;174;p9">
            <a:extLst>
              <a:ext uri="{FF2B5EF4-FFF2-40B4-BE49-F238E27FC236}">
                <a16:creationId xmlns:a16="http://schemas.microsoft.com/office/drawing/2014/main" id="{754A46E2-F13A-4AEB-8C88-C3516DB4455D}"/>
              </a:ext>
            </a:extLst>
          </p:cNvPr>
          <p:cNvSpPr/>
          <p:nvPr/>
        </p:nvSpPr>
        <p:spPr>
          <a:xfrm>
            <a:off x="6631189" y="5196453"/>
            <a:ext cx="2191657" cy="406076"/>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Calculation of density</a:t>
            </a:r>
            <a:endParaRPr dirty="0"/>
          </a:p>
        </p:txBody>
      </p:sp>
      <p:sp>
        <p:nvSpPr>
          <p:cNvPr id="33" name="Google Shape;160;p9">
            <a:extLst>
              <a:ext uri="{FF2B5EF4-FFF2-40B4-BE49-F238E27FC236}">
                <a16:creationId xmlns:a16="http://schemas.microsoft.com/office/drawing/2014/main" id="{8594AEC5-7555-4B97-8619-AAD65E4D3677}"/>
              </a:ext>
            </a:extLst>
          </p:cNvPr>
          <p:cNvSpPr/>
          <p:nvPr/>
        </p:nvSpPr>
        <p:spPr>
          <a:xfrm>
            <a:off x="315688" y="4308632"/>
            <a:ext cx="2775856" cy="589814"/>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Understanding properties of earth’s atmosphere</a:t>
            </a:r>
            <a:endParaRPr dirty="0"/>
          </a:p>
        </p:txBody>
      </p:sp>
      <p:sp>
        <p:nvSpPr>
          <p:cNvPr id="27" name="Google Shape;160;p9">
            <a:extLst>
              <a:ext uri="{FF2B5EF4-FFF2-40B4-BE49-F238E27FC236}">
                <a16:creationId xmlns:a16="http://schemas.microsoft.com/office/drawing/2014/main" id="{A6AD2731-231C-4A57-98D9-B98473A59B3C}"/>
              </a:ext>
            </a:extLst>
          </p:cNvPr>
          <p:cNvSpPr/>
          <p:nvPr/>
        </p:nvSpPr>
        <p:spPr>
          <a:xfrm>
            <a:off x="315688" y="5843984"/>
            <a:ext cx="2775856" cy="589814"/>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cs typeface="Calibri"/>
                <a:sym typeface="Calibri"/>
              </a:rPr>
              <a:t>Implementation of controls into experimental designs</a:t>
            </a:r>
            <a:endParaRPr dirty="0"/>
          </a:p>
        </p:txBody>
      </p:sp>
      <p:sp>
        <p:nvSpPr>
          <p:cNvPr id="32" name="Google Shape;162;p9">
            <a:extLst>
              <a:ext uri="{FF2B5EF4-FFF2-40B4-BE49-F238E27FC236}">
                <a16:creationId xmlns:a16="http://schemas.microsoft.com/office/drawing/2014/main" id="{A57A7C63-3F23-4648-A988-E74C7B4E814D}"/>
              </a:ext>
            </a:extLst>
          </p:cNvPr>
          <p:cNvSpPr/>
          <p:nvPr/>
        </p:nvSpPr>
        <p:spPr>
          <a:xfrm>
            <a:off x="292748" y="3349577"/>
            <a:ext cx="2775856" cy="793432"/>
          </a:xfrm>
          <a:prstGeom prst="roundRect">
            <a:avLst>
              <a:gd name="adj" fmla="val 14338"/>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Conceptual model of pressure: momentum of particles colliding with a surface</a:t>
            </a:r>
          </a:p>
        </p:txBody>
      </p:sp>
      <p:sp>
        <p:nvSpPr>
          <p:cNvPr id="34" name="Google Shape;179;p9">
            <a:extLst>
              <a:ext uri="{FF2B5EF4-FFF2-40B4-BE49-F238E27FC236}">
                <a16:creationId xmlns:a16="http://schemas.microsoft.com/office/drawing/2014/main" id="{DAFC8C4C-53E2-43CB-B7FE-D8D75EB3790F}"/>
              </a:ext>
            </a:extLst>
          </p:cNvPr>
          <p:cNvSpPr/>
          <p:nvPr/>
        </p:nvSpPr>
        <p:spPr>
          <a:xfrm>
            <a:off x="3788222" y="5555729"/>
            <a:ext cx="2191657" cy="1028416"/>
          </a:xfrm>
          <a:prstGeom prst="roundRect">
            <a:avLst>
              <a:gd name="adj" fmla="val 1543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dirty="0">
                <a:solidFill>
                  <a:schemeClr val="dk1"/>
                </a:solidFill>
                <a:latin typeface="Calibri"/>
                <a:cs typeface="Calibri"/>
                <a:sym typeface="Calibri"/>
              </a:rPr>
              <a:t>Assessing scale – relating pressure of the atmosphere to other forces</a:t>
            </a:r>
            <a:endParaRPr lang="en-US" dirty="0"/>
          </a:p>
        </p:txBody>
      </p:sp>
      <p:sp>
        <p:nvSpPr>
          <p:cNvPr id="35" name="Google Shape;158;p9">
            <a:extLst>
              <a:ext uri="{FF2B5EF4-FFF2-40B4-BE49-F238E27FC236}">
                <a16:creationId xmlns:a16="http://schemas.microsoft.com/office/drawing/2014/main" id="{30EE4108-2810-49F5-9F2B-1E5781FCF17F}"/>
              </a:ext>
            </a:extLst>
          </p:cNvPr>
          <p:cNvSpPr/>
          <p:nvPr/>
        </p:nvSpPr>
        <p:spPr>
          <a:xfrm>
            <a:off x="6446145" y="5902361"/>
            <a:ext cx="2561771" cy="653501"/>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How Does a MEMS Pressure Sensor Work</a:t>
            </a:r>
            <a:endParaRPr dirty="0"/>
          </a:p>
        </p:txBody>
      </p:sp>
      <p:sp>
        <p:nvSpPr>
          <p:cNvPr id="26" name="Google Shape;168;p9">
            <a:extLst>
              <a:ext uri="{FF2B5EF4-FFF2-40B4-BE49-F238E27FC236}">
                <a16:creationId xmlns:a16="http://schemas.microsoft.com/office/drawing/2014/main" id="{2AE1DCFB-9D42-4EA7-8EE8-9B350A247FA1}"/>
              </a:ext>
            </a:extLst>
          </p:cNvPr>
          <p:cNvSpPr/>
          <p:nvPr/>
        </p:nvSpPr>
        <p:spPr>
          <a:xfrm>
            <a:off x="9604824" y="3290449"/>
            <a:ext cx="2191657" cy="44887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Pressure variations in car</a:t>
            </a:r>
            <a:endParaRPr sz="1100" dirty="0"/>
          </a:p>
        </p:txBody>
      </p:sp>
      <p:sp>
        <p:nvSpPr>
          <p:cNvPr id="31" name="Google Shape;168;p9">
            <a:extLst>
              <a:ext uri="{FF2B5EF4-FFF2-40B4-BE49-F238E27FC236}">
                <a16:creationId xmlns:a16="http://schemas.microsoft.com/office/drawing/2014/main" id="{6063D1AB-0FD7-4EFC-B9A8-496ECE120E2D}"/>
              </a:ext>
            </a:extLst>
          </p:cNvPr>
          <p:cNvSpPr/>
          <p:nvPr/>
        </p:nvSpPr>
        <p:spPr>
          <a:xfrm>
            <a:off x="9604818" y="1816383"/>
            <a:ext cx="2191657" cy="558801"/>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Atmospheric pressure fluctuation and change</a:t>
            </a:r>
            <a:endParaRPr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1" name="Picture 10">
            <a:extLst>
              <a:ext uri="{FF2B5EF4-FFF2-40B4-BE49-F238E27FC236}">
                <a16:creationId xmlns:a16="http://schemas.microsoft.com/office/drawing/2014/main" id="{FC35947A-FD79-482D-A916-D891D50E9C3B}"/>
              </a:ext>
            </a:extLst>
          </p:cNvPr>
          <p:cNvPicPr>
            <a:picLocks noChangeAspect="1"/>
          </p:cNvPicPr>
          <p:nvPr/>
        </p:nvPicPr>
        <p:blipFill rotWithShape="1">
          <a:blip r:embed="rId3"/>
          <a:srcRect l="1038" t="26637"/>
          <a:stretch/>
        </p:blipFill>
        <p:spPr>
          <a:xfrm>
            <a:off x="137848" y="3833009"/>
            <a:ext cx="7826327" cy="3024991"/>
          </a:xfrm>
          <a:prstGeom prst="rect">
            <a:avLst/>
          </a:prstGeom>
        </p:spPr>
      </p:pic>
      <p:pic>
        <p:nvPicPr>
          <p:cNvPr id="10" name="Picture 9">
            <a:extLst>
              <a:ext uri="{FF2B5EF4-FFF2-40B4-BE49-F238E27FC236}">
                <a16:creationId xmlns:a16="http://schemas.microsoft.com/office/drawing/2014/main" id="{51E8123B-504E-4FBE-B3C7-674E26A34FFB}"/>
              </a:ext>
            </a:extLst>
          </p:cNvPr>
          <p:cNvPicPr>
            <a:picLocks noChangeAspect="1"/>
          </p:cNvPicPr>
          <p:nvPr/>
        </p:nvPicPr>
        <p:blipFill rotWithShape="1">
          <a:blip r:embed="rId4"/>
          <a:srcRect t="28512" r="5875"/>
          <a:stretch/>
        </p:blipFill>
        <p:spPr>
          <a:xfrm>
            <a:off x="137848" y="643107"/>
            <a:ext cx="7826327" cy="3154653"/>
          </a:xfrm>
          <a:prstGeom prst="rect">
            <a:avLst/>
          </a:prstGeom>
        </p:spPr>
      </p:pic>
      <p:sp>
        <p:nvSpPr>
          <p:cNvPr id="7" name="Google Shape;158;p8">
            <a:extLst>
              <a:ext uri="{FF2B5EF4-FFF2-40B4-BE49-F238E27FC236}">
                <a16:creationId xmlns:a16="http://schemas.microsoft.com/office/drawing/2014/main" id="{6013AD88-754B-4AC7-A70B-82BB74CDACED}"/>
              </a:ext>
            </a:extLst>
          </p:cNvPr>
          <p:cNvSpPr txBox="1"/>
          <p:nvPr/>
        </p:nvSpPr>
        <p:spPr>
          <a:xfrm>
            <a:off x="680226" y="0"/>
            <a:ext cx="1076091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cs typeface="Calibri"/>
                <a:sym typeface="Calibri"/>
              </a:rPr>
              <a:t>Part 2: Estimating Precision of Sensor Measurement</a:t>
            </a:r>
            <a:endParaRPr sz="14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B09851D7-4331-4436-85C8-540B5D9DFC1E}"/>
              </a:ext>
            </a:extLst>
          </p:cNvPr>
          <p:cNvSpPr txBox="1"/>
          <p:nvPr/>
        </p:nvSpPr>
        <p:spPr>
          <a:xfrm>
            <a:off x="5821317" y="4685318"/>
            <a:ext cx="1388266" cy="523220"/>
          </a:xfrm>
          <a:prstGeom prst="rect">
            <a:avLst/>
          </a:prstGeom>
          <a:noFill/>
        </p:spPr>
        <p:txBody>
          <a:bodyPr wrap="square" rtlCol="0">
            <a:spAutoFit/>
          </a:bodyPr>
          <a:lstStyle/>
          <a:p>
            <a:r>
              <a:rPr lang="en-US" sz="2800" b="1" dirty="0">
                <a:solidFill>
                  <a:schemeClr val="bg1"/>
                </a:solidFill>
              </a:rPr>
              <a:t>iPhone</a:t>
            </a:r>
          </a:p>
        </p:txBody>
      </p:sp>
      <p:sp>
        <p:nvSpPr>
          <p:cNvPr id="9" name="TextBox 8">
            <a:extLst>
              <a:ext uri="{FF2B5EF4-FFF2-40B4-BE49-F238E27FC236}">
                <a16:creationId xmlns:a16="http://schemas.microsoft.com/office/drawing/2014/main" id="{B2317C38-4E66-4BDB-BD0A-BDF0D9FDD997}"/>
              </a:ext>
            </a:extLst>
          </p:cNvPr>
          <p:cNvSpPr txBox="1"/>
          <p:nvPr/>
        </p:nvSpPr>
        <p:spPr>
          <a:xfrm>
            <a:off x="5692652" y="1792275"/>
            <a:ext cx="1919237" cy="523220"/>
          </a:xfrm>
          <a:prstGeom prst="rect">
            <a:avLst/>
          </a:prstGeom>
          <a:noFill/>
        </p:spPr>
        <p:txBody>
          <a:bodyPr wrap="square" rtlCol="0">
            <a:spAutoFit/>
          </a:bodyPr>
          <a:lstStyle/>
          <a:p>
            <a:r>
              <a:rPr lang="en-US" sz="2800" b="1" dirty="0">
                <a:solidFill>
                  <a:schemeClr val="bg1"/>
                </a:solidFill>
              </a:rPr>
              <a:t>Samsung</a:t>
            </a:r>
          </a:p>
        </p:txBody>
      </p:sp>
      <p:sp>
        <p:nvSpPr>
          <p:cNvPr id="13" name="Arrow: Up-Down 12">
            <a:extLst>
              <a:ext uri="{FF2B5EF4-FFF2-40B4-BE49-F238E27FC236}">
                <a16:creationId xmlns:a16="http://schemas.microsoft.com/office/drawing/2014/main" id="{088C9DFA-AE11-4665-A5E9-EFF0FA5E6BC0}"/>
              </a:ext>
            </a:extLst>
          </p:cNvPr>
          <p:cNvSpPr/>
          <p:nvPr/>
        </p:nvSpPr>
        <p:spPr>
          <a:xfrm>
            <a:off x="4064000" y="4697942"/>
            <a:ext cx="555366" cy="153416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EC67FF-3A7D-48D7-8183-7F17A3CF1F74}"/>
              </a:ext>
            </a:extLst>
          </p:cNvPr>
          <p:cNvSpPr txBox="1"/>
          <p:nvPr/>
        </p:nvSpPr>
        <p:spPr>
          <a:xfrm>
            <a:off x="8519786" y="893333"/>
            <a:ext cx="3672214" cy="3539430"/>
          </a:xfrm>
          <a:prstGeom prst="rect">
            <a:avLst/>
          </a:prstGeom>
          <a:noFill/>
        </p:spPr>
        <p:txBody>
          <a:bodyPr wrap="square" rtlCol="0">
            <a:spAutoFit/>
          </a:bodyPr>
          <a:lstStyle/>
          <a:p>
            <a:r>
              <a:rPr lang="en-US" sz="2800" dirty="0"/>
              <a:t>We can estimate the </a:t>
            </a:r>
            <a:r>
              <a:rPr lang="en-US" sz="2800" b="1" dirty="0"/>
              <a:t>precision</a:t>
            </a:r>
            <a:r>
              <a:rPr lang="en-US" sz="2800" dirty="0"/>
              <a:t> of the pressure measurement to be </a:t>
            </a:r>
            <a:r>
              <a:rPr lang="en-US" sz="2800" b="1" dirty="0"/>
              <a:t>approximately 2 Pa </a:t>
            </a:r>
            <a:r>
              <a:rPr lang="en-US" sz="2800" dirty="0"/>
              <a:t>as indicated by the size of the blue arrows in the figure.  </a:t>
            </a:r>
          </a:p>
        </p:txBody>
      </p:sp>
      <p:sp>
        <p:nvSpPr>
          <p:cNvPr id="15" name="TextBox 14">
            <a:extLst>
              <a:ext uri="{FF2B5EF4-FFF2-40B4-BE49-F238E27FC236}">
                <a16:creationId xmlns:a16="http://schemas.microsoft.com/office/drawing/2014/main" id="{5BA0DF47-02F8-4974-A4E8-7D9E78CC64F3}"/>
              </a:ext>
            </a:extLst>
          </p:cNvPr>
          <p:cNvSpPr txBox="1"/>
          <p:nvPr/>
        </p:nvSpPr>
        <p:spPr>
          <a:xfrm>
            <a:off x="8466028" y="4653006"/>
            <a:ext cx="3507288" cy="1384995"/>
          </a:xfrm>
          <a:prstGeom prst="rect">
            <a:avLst/>
          </a:prstGeom>
          <a:solidFill>
            <a:schemeClr val="accent1"/>
          </a:solidFill>
        </p:spPr>
        <p:txBody>
          <a:bodyPr wrap="square" rtlCol="0">
            <a:spAutoFit/>
          </a:bodyPr>
          <a:lstStyle/>
          <a:p>
            <a:pPr algn="ctr"/>
            <a:r>
              <a:rPr lang="en-US" sz="2800" dirty="0">
                <a:solidFill>
                  <a:schemeClr val="bg1"/>
                </a:solidFill>
              </a:rPr>
              <a:t>Minimal Pressure Variation During Measurement</a:t>
            </a:r>
          </a:p>
        </p:txBody>
      </p:sp>
      <p:sp>
        <p:nvSpPr>
          <p:cNvPr id="16" name="Rectangle 15">
            <a:extLst>
              <a:ext uri="{FF2B5EF4-FFF2-40B4-BE49-F238E27FC236}">
                <a16:creationId xmlns:a16="http://schemas.microsoft.com/office/drawing/2014/main" id="{1A905662-A2D5-4BE6-B62A-4A4A85CC502E}"/>
              </a:ext>
            </a:extLst>
          </p:cNvPr>
          <p:cNvSpPr/>
          <p:nvPr/>
        </p:nvSpPr>
        <p:spPr>
          <a:xfrm>
            <a:off x="8329808" y="673089"/>
            <a:ext cx="3779729" cy="55147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Down 16">
            <a:extLst>
              <a:ext uri="{FF2B5EF4-FFF2-40B4-BE49-F238E27FC236}">
                <a16:creationId xmlns:a16="http://schemas.microsoft.com/office/drawing/2014/main" id="{164DCF14-6124-4895-9134-E3593B618E70}"/>
              </a:ext>
            </a:extLst>
          </p:cNvPr>
          <p:cNvSpPr/>
          <p:nvPr/>
        </p:nvSpPr>
        <p:spPr>
          <a:xfrm>
            <a:off x="4118531" y="1448261"/>
            <a:ext cx="500835" cy="11464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1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7" name="Google Shape;158;p8">
            <a:extLst>
              <a:ext uri="{FF2B5EF4-FFF2-40B4-BE49-F238E27FC236}">
                <a16:creationId xmlns:a16="http://schemas.microsoft.com/office/drawing/2014/main" id="{6013AD88-754B-4AC7-A70B-82BB74CDACED}"/>
              </a:ext>
            </a:extLst>
          </p:cNvPr>
          <p:cNvSpPr txBox="1"/>
          <p:nvPr/>
        </p:nvSpPr>
        <p:spPr>
          <a:xfrm>
            <a:off x="680226" y="146429"/>
            <a:ext cx="10760915" cy="584735"/>
          </a:xfrm>
          <a:prstGeom prst="rect">
            <a:avLst/>
          </a:prstGeom>
          <a:noFill/>
          <a:ln>
            <a:noFill/>
          </a:ln>
        </p:spPr>
        <p:txBody>
          <a:bodyPr spcFirstLastPara="1" wrap="square" lIns="91425" tIns="45700" rIns="91425" bIns="45700" anchor="t" anchorCtr="0">
            <a:spAutoFit/>
          </a:bodyPr>
          <a:lstStyle/>
          <a:p>
            <a:pPr lvl="0" algn="ctr">
              <a:buSzPts val="3200"/>
            </a:pPr>
            <a:r>
              <a:rPr lang="en-US" sz="3200" b="1" dirty="0">
                <a:solidFill>
                  <a:schemeClr val="dk1"/>
                </a:solidFill>
                <a:latin typeface="Calibri"/>
                <a:cs typeface="Calibri"/>
                <a:sym typeface="Calibri"/>
              </a:rPr>
              <a:t>Part 2: Estimating Precision of Sensor Measurement</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D2E0410-A407-4FBA-BED5-3D7904485DE3}"/>
              </a:ext>
            </a:extLst>
          </p:cNvPr>
          <p:cNvPicPr>
            <a:picLocks noChangeAspect="1"/>
          </p:cNvPicPr>
          <p:nvPr/>
        </p:nvPicPr>
        <p:blipFill rotWithShape="1">
          <a:blip r:embed="rId3"/>
          <a:srcRect l="1303" t="25537"/>
          <a:stretch/>
        </p:blipFill>
        <p:spPr>
          <a:xfrm>
            <a:off x="164926" y="2276721"/>
            <a:ext cx="7818503" cy="2741129"/>
          </a:xfrm>
          <a:prstGeom prst="rect">
            <a:avLst/>
          </a:prstGeom>
        </p:spPr>
      </p:pic>
      <p:sp>
        <p:nvSpPr>
          <p:cNvPr id="8" name="TextBox 7">
            <a:extLst>
              <a:ext uri="{FF2B5EF4-FFF2-40B4-BE49-F238E27FC236}">
                <a16:creationId xmlns:a16="http://schemas.microsoft.com/office/drawing/2014/main" id="{B09851D7-4331-4436-85C8-540B5D9DFC1E}"/>
              </a:ext>
            </a:extLst>
          </p:cNvPr>
          <p:cNvSpPr txBox="1"/>
          <p:nvPr/>
        </p:nvSpPr>
        <p:spPr>
          <a:xfrm>
            <a:off x="6317364" y="1316931"/>
            <a:ext cx="1388266" cy="523220"/>
          </a:xfrm>
          <a:prstGeom prst="rect">
            <a:avLst/>
          </a:prstGeom>
          <a:noFill/>
        </p:spPr>
        <p:txBody>
          <a:bodyPr wrap="square" rtlCol="0">
            <a:spAutoFit/>
          </a:bodyPr>
          <a:lstStyle/>
          <a:p>
            <a:r>
              <a:rPr lang="en-US" sz="2800" b="1" dirty="0">
                <a:solidFill>
                  <a:schemeClr val="bg1"/>
                </a:solidFill>
              </a:rPr>
              <a:t>iPhone</a:t>
            </a:r>
          </a:p>
        </p:txBody>
      </p:sp>
      <p:sp>
        <p:nvSpPr>
          <p:cNvPr id="9" name="TextBox 8">
            <a:extLst>
              <a:ext uri="{FF2B5EF4-FFF2-40B4-BE49-F238E27FC236}">
                <a16:creationId xmlns:a16="http://schemas.microsoft.com/office/drawing/2014/main" id="{B2317C38-4E66-4BDB-BD0A-BDF0D9FDD997}"/>
              </a:ext>
            </a:extLst>
          </p:cNvPr>
          <p:cNvSpPr txBox="1"/>
          <p:nvPr/>
        </p:nvSpPr>
        <p:spPr>
          <a:xfrm>
            <a:off x="6035493" y="4170122"/>
            <a:ext cx="1919237" cy="523220"/>
          </a:xfrm>
          <a:prstGeom prst="rect">
            <a:avLst/>
          </a:prstGeom>
          <a:noFill/>
        </p:spPr>
        <p:txBody>
          <a:bodyPr wrap="square" rtlCol="0">
            <a:spAutoFit/>
          </a:bodyPr>
          <a:lstStyle/>
          <a:p>
            <a:r>
              <a:rPr lang="en-US" sz="2800" b="1">
                <a:solidFill>
                  <a:schemeClr val="bg1"/>
                </a:solidFill>
              </a:rPr>
              <a:t>iPhone</a:t>
            </a:r>
            <a:endParaRPr lang="en-US" sz="2800" b="1" dirty="0">
              <a:solidFill>
                <a:schemeClr val="bg1"/>
              </a:solidFill>
            </a:endParaRPr>
          </a:p>
        </p:txBody>
      </p:sp>
      <p:sp>
        <p:nvSpPr>
          <p:cNvPr id="11" name="TextBox 10">
            <a:extLst>
              <a:ext uri="{FF2B5EF4-FFF2-40B4-BE49-F238E27FC236}">
                <a16:creationId xmlns:a16="http://schemas.microsoft.com/office/drawing/2014/main" id="{4554EE3A-9C97-4B8A-8207-E0217FB33AE5}"/>
              </a:ext>
            </a:extLst>
          </p:cNvPr>
          <p:cNvSpPr txBox="1"/>
          <p:nvPr/>
        </p:nvSpPr>
        <p:spPr>
          <a:xfrm>
            <a:off x="8327198" y="2276721"/>
            <a:ext cx="3672214" cy="3539430"/>
          </a:xfrm>
          <a:prstGeom prst="rect">
            <a:avLst/>
          </a:prstGeom>
          <a:noFill/>
        </p:spPr>
        <p:txBody>
          <a:bodyPr wrap="square" rtlCol="0">
            <a:spAutoFit/>
          </a:bodyPr>
          <a:lstStyle/>
          <a:p>
            <a:r>
              <a:rPr lang="en-US" sz="2800" dirty="0"/>
              <a:t>How might you interpret this data?</a:t>
            </a:r>
          </a:p>
          <a:p>
            <a:endParaRPr lang="en-US" sz="2800" dirty="0"/>
          </a:p>
          <a:p>
            <a:r>
              <a:rPr lang="en-US" sz="2800" dirty="0"/>
              <a:t>What is causing the variation in the data?</a:t>
            </a:r>
          </a:p>
          <a:p>
            <a:pPr marL="457200" indent="-457200">
              <a:buFont typeface="Arial" panose="020B0604020202020204" pitchFamily="34" charset="0"/>
              <a:buChar char="•"/>
            </a:pPr>
            <a:r>
              <a:rPr lang="en-US" sz="2800" dirty="0"/>
              <a:t>Sensor noise</a:t>
            </a:r>
          </a:p>
          <a:p>
            <a:pPr marL="457200" indent="-457200">
              <a:buFont typeface="Arial" panose="020B0604020202020204" pitchFamily="34" charset="0"/>
              <a:buChar char="•"/>
            </a:pPr>
            <a:r>
              <a:rPr lang="en-US" sz="2800" dirty="0"/>
              <a:t>Real changes in pressure</a:t>
            </a:r>
          </a:p>
        </p:txBody>
      </p:sp>
      <p:sp>
        <p:nvSpPr>
          <p:cNvPr id="13" name="Rectangle 12">
            <a:extLst>
              <a:ext uri="{FF2B5EF4-FFF2-40B4-BE49-F238E27FC236}">
                <a16:creationId xmlns:a16="http://schemas.microsoft.com/office/drawing/2014/main" id="{624EB31D-694A-4C52-AFBC-67BD2895E65B}"/>
              </a:ext>
            </a:extLst>
          </p:cNvPr>
          <p:cNvSpPr/>
          <p:nvPr/>
        </p:nvSpPr>
        <p:spPr>
          <a:xfrm>
            <a:off x="8217074" y="2116899"/>
            <a:ext cx="3892463" cy="38454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939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7" name="Google Shape;158;p8">
            <a:extLst>
              <a:ext uri="{FF2B5EF4-FFF2-40B4-BE49-F238E27FC236}">
                <a16:creationId xmlns:a16="http://schemas.microsoft.com/office/drawing/2014/main" id="{6013AD88-754B-4AC7-A70B-82BB74CDACED}"/>
              </a:ext>
            </a:extLst>
          </p:cNvPr>
          <p:cNvSpPr txBox="1"/>
          <p:nvPr/>
        </p:nvSpPr>
        <p:spPr>
          <a:xfrm>
            <a:off x="680226" y="146429"/>
            <a:ext cx="10760915" cy="584735"/>
          </a:xfrm>
          <a:prstGeom prst="rect">
            <a:avLst/>
          </a:prstGeom>
          <a:noFill/>
          <a:ln>
            <a:noFill/>
          </a:ln>
        </p:spPr>
        <p:txBody>
          <a:bodyPr spcFirstLastPara="1" wrap="square" lIns="91425" tIns="45700" rIns="91425" bIns="45700" anchor="t" anchorCtr="0">
            <a:spAutoFit/>
          </a:bodyPr>
          <a:lstStyle/>
          <a:p>
            <a:pPr lvl="0" algn="ctr">
              <a:buSzPts val="3200"/>
            </a:pPr>
            <a:r>
              <a:rPr lang="en-US" sz="3200" b="1" dirty="0">
                <a:solidFill>
                  <a:schemeClr val="dk1"/>
                </a:solidFill>
                <a:latin typeface="Calibri"/>
                <a:cs typeface="Calibri"/>
                <a:sym typeface="Calibri"/>
              </a:rPr>
              <a:t>Part 2: Estimating Precision of Sensor Measurement</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3B23338B-4E87-4D7A-8A55-16391BCB23DF}"/>
              </a:ext>
            </a:extLst>
          </p:cNvPr>
          <p:cNvPicPr>
            <a:picLocks noChangeAspect="1"/>
          </p:cNvPicPr>
          <p:nvPr/>
        </p:nvPicPr>
        <p:blipFill rotWithShape="1">
          <a:blip r:embed="rId3"/>
          <a:srcRect t="34715" r="6158" b="14267"/>
          <a:stretch/>
        </p:blipFill>
        <p:spPr>
          <a:xfrm>
            <a:off x="35317" y="3831956"/>
            <a:ext cx="8094075" cy="3026044"/>
          </a:xfrm>
          <a:prstGeom prst="rect">
            <a:avLst/>
          </a:prstGeom>
        </p:spPr>
      </p:pic>
      <p:pic>
        <p:nvPicPr>
          <p:cNvPr id="3" name="Picture 2">
            <a:extLst>
              <a:ext uri="{FF2B5EF4-FFF2-40B4-BE49-F238E27FC236}">
                <a16:creationId xmlns:a16="http://schemas.microsoft.com/office/drawing/2014/main" id="{8D2E0410-A407-4FBA-BED5-3D7904485DE3}"/>
              </a:ext>
            </a:extLst>
          </p:cNvPr>
          <p:cNvPicPr>
            <a:picLocks noChangeAspect="1"/>
          </p:cNvPicPr>
          <p:nvPr/>
        </p:nvPicPr>
        <p:blipFill rotWithShape="1">
          <a:blip r:embed="rId4"/>
          <a:srcRect l="1303" t="25537"/>
          <a:stretch/>
        </p:blipFill>
        <p:spPr>
          <a:xfrm>
            <a:off x="35316" y="1067739"/>
            <a:ext cx="7818503" cy="2741129"/>
          </a:xfrm>
          <a:prstGeom prst="rect">
            <a:avLst/>
          </a:prstGeom>
        </p:spPr>
      </p:pic>
      <p:sp>
        <p:nvSpPr>
          <p:cNvPr id="8" name="TextBox 7">
            <a:extLst>
              <a:ext uri="{FF2B5EF4-FFF2-40B4-BE49-F238E27FC236}">
                <a16:creationId xmlns:a16="http://schemas.microsoft.com/office/drawing/2014/main" id="{B09851D7-4331-4436-85C8-540B5D9DFC1E}"/>
              </a:ext>
            </a:extLst>
          </p:cNvPr>
          <p:cNvSpPr txBox="1"/>
          <p:nvPr/>
        </p:nvSpPr>
        <p:spPr>
          <a:xfrm>
            <a:off x="6317364" y="1316931"/>
            <a:ext cx="1388266" cy="523220"/>
          </a:xfrm>
          <a:prstGeom prst="rect">
            <a:avLst/>
          </a:prstGeom>
          <a:noFill/>
        </p:spPr>
        <p:txBody>
          <a:bodyPr wrap="square" rtlCol="0">
            <a:spAutoFit/>
          </a:bodyPr>
          <a:lstStyle/>
          <a:p>
            <a:r>
              <a:rPr lang="en-US" sz="2800" b="1" dirty="0">
                <a:solidFill>
                  <a:schemeClr val="bg1"/>
                </a:solidFill>
              </a:rPr>
              <a:t>iPhone</a:t>
            </a:r>
          </a:p>
        </p:txBody>
      </p:sp>
      <p:sp>
        <p:nvSpPr>
          <p:cNvPr id="9" name="TextBox 8">
            <a:extLst>
              <a:ext uri="{FF2B5EF4-FFF2-40B4-BE49-F238E27FC236}">
                <a16:creationId xmlns:a16="http://schemas.microsoft.com/office/drawing/2014/main" id="{B2317C38-4E66-4BDB-BD0A-BDF0D9FDD997}"/>
              </a:ext>
            </a:extLst>
          </p:cNvPr>
          <p:cNvSpPr txBox="1"/>
          <p:nvPr/>
        </p:nvSpPr>
        <p:spPr>
          <a:xfrm>
            <a:off x="6035493" y="4170122"/>
            <a:ext cx="1919237" cy="523220"/>
          </a:xfrm>
          <a:prstGeom prst="rect">
            <a:avLst/>
          </a:prstGeom>
          <a:noFill/>
        </p:spPr>
        <p:txBody>
          <a:bodyPr wrap="square" rtlCol="0">
            <a:spAutoFit/>
          </a:bodyPr>
          <a:lstStyle/>
          <a:p>
            <a:r>
              <a:rPr lang="en-US" sz="2800" b="1" dirty="0">
                <a:solidFill>
                  <a:schemeClr val="bg1"/>
                </a:solidFill>
              </a:rPr>
              <a:t>Samsung</a:t>
            </a:r>
          </a:p>
        </p:txBody>
      </p:sp>
      <p:sp>
        <p:nvSpPr>
          <p:cNvPr id="11" name="TextBox 10">
            <a:extLst>
              <a:ext uri="{FF2B5EF4-FFF2-40B4-BE49-F238E27FC236}">
                <a16:creationId xmlns:a16="http://schemas.microsoft.com/office/drawing/2014/main" id="{4554EE3A-9C97-4B8A-8207-E0217FB33AE5}"/>
              </a:ext>
            </a:extLst>
          </p:cNvPr>
          <p:cNvSpPr txBox="1"/>
          <p:nvPr/>
        </p:nvSpPr>
        <p:spPr>
          <a:xfrm>
            <a:off x="8437323" y="2932580"/>
            <a:ext cx="3672214" cy="3108543"/>
          </a:xfrm>
          <a:prstGeom prst="rect">
            <a:avLst/>
          </a:prstGeom>
          <a:noFill/>
        </p:spPr>
        <p:txBody>
          <a:bodyPr wrap="square" rtlCol="0">
            <a:spAutoFit/>
          </a:bodyPr>
          <a:lstStyle/>
          <a:p>
            <a:r>
              <a:rPr lang="en-US" sz="2800" dirty="0"/>
              <a:t>It is more difficult to estimate the precision of the pressure measurement when there is a real change in pressure during the measurement period.</a:t>
            </a:r>
          </a:p>
        </p:txBody>
      </p:sp>
      <p:sp>
        <p:nvSpPr>
          <p:cNvPr id="12" name="TextBox 11">
            <a:extLst>
              <a:ext uri="{FF2B5EF4-FFF2-40B4-BE49-F238E27FC236}">
                <a16:creationId xmlns:a16="http://schemas.microsoft.com/office/drawing/2014/main" id="{7A4928A4-37C0-41D2-BF51-6C996E8081A0}"/>
              </a:ext>
            </a:extLst>
          </p:cNvPr>
          <p:cNvSpPr txBox="1"/>
          <p:nvPr/>
        </p:nvSpPr>
        <p:spPr>
          <a:xfrm>
            <a:off x="8519786" y="1266901"/>
            <a:ext cx="3507288" cy="1384995"/>
          </a:xfrm>
          <a:prstGeom prst="rect">
            <a:avLst/>
          </a:prstGeom>
          <a:solidFill>
            <a:schemeClr val="accent1"/>
          </a:solidFill>
        </p:spPr>
        <p:txBody>
          <a:bodyPr wrap="square" rtlCol="0">
            <a:spAutoFit/>
          </a:bodyPr>
          <a:lstStyle/>
          <a:p>
            <a:pPr algn="ctr"/>
            <a:r>
              <a:rPr lang="en-US" sz="2800" dirty="0">
                <a:solidFill>
                  <a:schemeClr val="bg1"/>
                </a:solidFill>
              </a:rPr>
              <a:t>~8 Pa Pressure Variation During Measurement</a:t>
            </a:r>
          </a:p>
        </p:txBody>
      </p:sp>
      <p:sp>
        <p:nvSpPr>
          <p:cNvPr id="13" name="Rectangle 12">
            <a:extLst>
              <a:ext uri="{FF2B5EF4-FFF2-40B4-BE49-F238E27FC236}">
                <a16:creationId xmlns:a16="http://schemas.microsoft.com/office/drawing/2014/main" id="{624EB31D-694A-4C52-AFBC-67BD2895E65B}"/>
              </a:ext>
            </a:extLst>
          </p:cNvPr>
          <p:cNvSpPr/>
          <p:nvPr/>
        </p:nvSpPr>
        <p:spPr>
          <a:xfrm>
            <a:off x="8329808" y="1074571"/>
            <a:ext cx="3779729" cy="55147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904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7" name="Google Shape;158;p8">
            <a:extLst>
              <a:ext uri="{FF2B5EF4-FFF2-40B4-BE49-F238E27FC236}">
                <a16:creationId xmlns:a16="http://schemas.microsoft.com/office/drawing/2014/main" id="{6013AD88-754B-4AC7-A70B-82BB74CDACED}"/>
              </a:ext>
            </a:extLst>
          </p:cNvPr>
          <p:cNvSpPr txBox="1"/>
          <p:nvPr/>
        </p:nvSpPr>
        <p:spPr>
          <a:xfrm>
            <a:off x="680226" y="117400"/>
            <a:ext cx="1076091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cs typeface="Calibri"/>
                <a:sym typeface="Calibri"/>
              </a:rPr>
              <a:t>Part 3: Measuring Data Collection Rate</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3B23338B-4E87-4D7A-8A55-16391BCB23DF}"/>
              </a:ext>
            </a:extLst>
          </p:cNvPr>
          <p:cNvPicPr>
            <a:picLocks noChangeAspect="1"/>
          </p:cNvPicPr>
          <p:nvPr/>
        </p:nvPicPr>
        <p:blipFill rotWithShape="1">
          <a:blip r:embed="rId3"/>
          <a:srcRect t="34715" r="6158" b="14267"/>
          <a:stretch/>
        </p:blipFill>
        <p:spPr>
          <a:xfrm>
            <a:off x="35316" y="3831956"/>
            <a:ext cx="12121367" cy="3026044"/>
          </a:xfrm>
          <a:prstGeom prst="rect">
            <a:avLst/>
          </a:prstGeom>
        </p:spPr>
      </p:pic>
      <p:sp>
        <p:nvSpPr>
          <p:cNvPr id="8" name="TextBox 7">
            <a:extLst>
              <a:ext uri="{FF2B5EF4-FFF2-40B4-BE49-F238E27FC236}">
                <a16:creationId xmlns:a16="http://schemas.microsoft.com/office/drawing/2014/main" id="{B09851D7-4331-4436-85C8-540B5D9DFC1E}"/>
              </a:ext>
            </a:extLst>
          </p:cNvPr>
          <p:cNvSpPr txBox="1"/>
          <p:nvPr/>
        </p:nvSpPr>
        <p:spPr>
          <a:xfrm>
            <a:off x="9521904" y="1303556"/>
            <a:ext cx="1388266" cy="523220"/>
          </a:xfrm>
          <a:prstGeom prst="rect">
            <a:avLst/>
          </a:prstGeom>
          <a:noFill/>
        </p:spPr>
        <p:txBody>
          <a:bodyPr wrap="square" rtlCol="0">
            <a:spAutoFit/>
          </a:bodyPr>
          <a:lstStyle/>
          <a:p>
            <a:r>
              <a:rPr lang="en-US" sz="2800" b="1" dirty="0">
                <a:solidFill>
                  <a:schemeClr val="bg1"/>
                </a:solidFill>
              </a:rPr>
              <a:t>iPhone</a:t>
            </a:r>
          </a:p>
        </p:txBody>
      </p:sp>
      <p:sp>
        <p:nvSpPr>
          <p:cNvPr id="9" name="TextBox 8">
            <a:extLst>
              <a:ext uri="{FF2B5EF4-FFF2-40B4-BE49-F238E27FC236}">
                <a16:creationId xmlns:a16="http://schemas.microsoft.com/office/drawing/2014/main" id="{B2317C38-4E66-4BDB-BD0A-BDF0D9FDD997}"/>
              </a:ext>
            </a:extLst>
          </p:cNvPr>
          <p:cNvSpPr txBox="1"/>
          <p:nvPr/>
        </p:nvSpPr>
        <p:spPr>
          <a:xfrm>
            <a:off x="9521903" y="4183869"/>
            <a:ext cx="1919237" cy="523220"/>
          </a:xfrm>
          <a:prstGeom prst="rect">
            <a:avLst/>
          </a:prstGeom>
          <a:noFill/>
        </p:spPr>
        <p:txBody>
          <a:bodyPr wrap="square" rtlCol="0">
            <a:spAutoFit/>
          </a:bodyPr>
          <a:lstStyle/>
          <a:p>
            <a:r>
              <a:rPr lang="en-US" sz="2800" b="1" dirty="0">
                <a:solidFill>
                  <a:schemeClr val="bg1"/>
                </a:solidFill>
              </a:rPr>
              <a:t>Samsung</a:t>
            </a:r>
          </a:p>
        </p:txBody>
      </p:sp>
      <p:graphicFrame>
        <p:nvGraphicFramePr>
          <p:cNvPr id="4" name="Table 4">
            <a:extLst>
              <a:ext uri="{FF2B5EF4-FFF2-40B4-BE49-F238E27FC236}">
                <a16:creationId xmlns:a16="http://schemas.microsoft.com/office/drawing/2014/main" id="{5815C719-B255-421D-A885-707CC9E63774}"/>
              </a:ext>
            </a:extLst>
          </p:cNvPr>
          <p:cNvGraphicFramePr>
            <a:graphicFrameLocks noGrp="1"/>
          </p:cNvGraphicFramePr>
          <p:nvPr>
            <p:extLst>
              <p:ext uri="{D42A27DB-BD31-4B8C-83A1-F6EECF244321}">
                <p14:modId xmlns:p14="http://schemas.microsoft.com/office/powerpoint/2010/main" val="4169687210"/>
              </p:ext>
            </p:extLst>
          </p:nvPr>
        </p:nvGraphicFramePr>
        <p:xfrm>
          <a:off x="250520" y="864762"/>
          <a:ext cx="5185776" cy="2595880"/>
        </p:xfrm>
        <a:graphic>
          <a:graphicData uri="http://schemas.openxmlformats.org/drawingml/2006/table">
            <a:tbl>
              <a:tblPr firstRow="1" bandRow="1">
                <a:tableStyleId>{5C22544A-7EE6-4342-B048-85BDC9FD1C3A}</a:tableStyleId>
              </a:tblPr>
              <a:tblGrid>
                <a:gridCol w="2592888">
                  <a:extLst>
                    <a:ext uri="{9D8B030D-6E8A-4147-A177-3AD203B41FA5}">
                      <a16:colId xmlns:a16="http://schemas.microsoft.com/office/drawing/2014/main" val="361517318"/>
                    </a:ext>
                  </a:extLst>
                </a:gridCol>
                <a:gridCol w="2592888">
                  <a:extLst>
                    <a:ext uri="{9D8B030D-6E8A-4147-A177-3AD203B41FA5}">
                      <a16:colId xmlns:a16="http://schemas.microsoft.com/office/drawing/2014/main" val="2360479300"/>
                    </a:ext>
                  </a:extLst>
                </a:gridCol>
              </a:tblGrid>
              <a:tr h="370840">
                <a:tc>
                  <a:txBody>
                    <a:bodyPr/>
                    <a:lstStyle/>
                    <a:p>
                      <a:pPr algn="ctr" fontAlgn="b"/>
                      <a:r>
                        <a:rPr lang="en-US" sz="2000" b="1" i="0" u="none" strike="noStrike" dirty="0">
                          <a:effectLst/>
                          <a:latin typeface="Arial" panose="020B0604020202020204" pitchFamily="34" charset="0"/>
                        </a:rPr>
                        <a:t>Time (s)</a:t>
                      </a:r>
                    </a:p>
                  </a:txBody>
                  <a:tcPr marL="6350" marR="6350" marT="6350" marB="0" anchor="b"/>
                </a:tc>
                <a:tc>
                  <a:txBody>
                    <a:bodyPr/>
                    <a:lstStyle/>
                    <a:p>
                      <a:pPr algn="ctr" fontAlgn="b"/>
                      <a:r>
                        <a:rPr lang="en-US" sz="2000" b="1" i="0" u="none" strike="noStrike">
                          <a:effectLst/>
                          <a:latin typeface="Arial" panose="020B0604020202020204" pitchFamily="34" charset="0"/>
                        </a:rPr>
                        <a:t>Pressure (hPa)</a:t>
                      </a:r>
                    </a:p>
                  </a:txBody>
                  <a:tcPr marL="6350" marR="6350" marT="6350" marB="0" anchor="b"/>
                </a:tc>
                <a:extLst>
                  <a:ext uri="{0D108BD9-81ED-4DB2-BD59-A6C34878D82A}">
                    <a16:rowId xmlns:a16="http://schemas.microsoft.com/office/drawing/2014/main" val="1721132159"/>
                  </a:ext>
                </a:extLst>
              </a:tr>
              <a:tr h="370840">
                <a:tc>
                  <a:txBody>
                    <a:bodyPr/>
                    <a:lstStyle/>
                    <a:p>
                      <a:pPr algn="ctr" fontAlgn="b"/>
                      <a:r>
                        <a:rPr lang="en-US" sz="2000" b="0" i="0" u="none" strike="noStrike" dirty="0">
                          <a:effectLst/>
                          <a:latin typeface="Arial" panose="020B0604020202020204" pitchFamily="34" charset="0"/>
                        </a:rPr>
                        <a:t>0.00</a:t>
                      </a:r>
                    </a:p>
                  </a:txBody>
                  <a:tcPr marL="6350" marR="6350" marT="6350" marB="0" anchor="b"/>
                </a:tc>
                <a:tc>
                  <a:txBody>
                    <a:bodyPr/>
                    <a:lstStyle/>
                    <a:p>
                      <a:pPr algn="ctr" fontAlgn="b"/>
                      <a:r>
                        <a:rPr lang="en-US" sz="2000" b="0" i="0" u="none" strike="noStrike">
                          <a:effectLst/>
                          <a:latin typeface="Arial" panose="020B0604020202020204" pitchFamily="34" charset="0"/>
                        </a:rPr>
                        <a:t>999.1526</a:t>
                      </a:r>
                    </a:p>
                  </a:txBody>
                  <a:tcPr marL="6350" marR="6350" marT="6350" marB="0" anchor="b"/>
                </a:tc>
                <a:extLst>
                  <a:ext uri="{0D108BD9-81ED-4DB2-BD59-A6C34878D82A}">
                    <a16:rowId xmlns:a16="http://schemas.microsoft.com/office/drawing/2014/main" val="3897728613"/>
                  </a:ext>
                </a:extLst>
              </a:tr>
              <a:tr h="370840">
                <a:tc>
                  <a:txBody>
                    <a:bodyPr/>
                    <a:lstStyle/>
                    <a:p>
                      <a:pPr algn="ctr" fontAlgn="b"/>
                      <a:r>
                        <a:rPr lang="en-US" sz="2000" b="0" i="0" u="none" strike="noStrike" dirty="0">
                          <a:effectLst/>
                          <a:latin typeface="Arial" panose="020B0604020202020204" pitchFamily="34" charset="0"/>
                        </a:rPr>
                        <a:t>0.04</a:t>
                      </a:r>
                    </a:p>
                  </a:txBody>
                  <a:tcPr marL="6350" marR="6350" marT="6350" marB="0" anchor="b"/>
                </a:tc>
                <a:tc>
                  <a:txBody>
                    <a:bodyPr/>
                    <a:lstStyle/>
                    <a:p>
                      <a:pPr algn="ctr" fontAlgn="b"/>
                      <a:r>
                        <a:rPr lang="en-US" sz="2000" b="0" i="0" u="none" strike="noStrike" dirty="0">
                          <a:effectLst/>
                          <a:latin typeface="Arial" panose="020B0604020202020204" pitchFamily="34" charset="0"/>
                        </a:rPr>
                        <a:t>999.1538</a:t>
                      </a:r>
                    </a:p>
                  </a:txBody>
                  <a:tcPr marL="6350" marR="6350" marT="6350" marB="0" anchor="b"/>
                </a:tc>
                <a:extLst>
                  <a:ext uri="{0D108BD9-81ED-4DB2-BD59-A6C34878D82A}">
                    <a16:rowId xmlns:a16="http://schemas.microsoft.com/office/drawing/2014/main" val="1407834261"/>
                  </a:ext>
                </a:extLst>
              </a:tr>
              <a:tr h="370840">
                <a:tc>
                  <a:txBody>
                    <a:bodyPr/>
                    <a:lstStyle/>
                    <a:p>
                      <a:pPr algn="ctr" fontAlgn="b"/>
                      <a:r>
                        <a:rPr lang="en-US" sz="2000" b="0" i="0" u="none" strike="noStrike">
                          <a:effectLst/>
                          <a:latin typeface="Arial" panose="020B0604020202020204" pitchFamily="34" charset="0"/>
                        </a:rPr>
                        <a:t>0.08</a:t>
                      </a:r>
                    </a:p>
                  </a:txBody>
                  <a:tcPr marL="6350" marR="6350" marT="6350" marB="0" anchor="b"/>
                </a:tc>
                <a:tc>
                  <a:txBody>
                    <a:bodyPr/>
                    <a:lstStyle/>
                    <a:p>
                      <a:pPr algn="ctr" fontAlgn="b"/>
                      <a:r>
                        <a:rPr lang="en-US" sz="2000" b="0" i="0" u="none" strike="noStrike" dirty="0">
                          <a:effectLst/>
                          <a:latin typeface="Arial" panose="020B0604020202020204" pitchFamily="34" charset="0"/>
                        </a:rPr>
                        <a:t>999.1086</a:t>
                      </a:r>
                    </a:p>
                  </a:txBody>
                  <a:tcPr marL="6350" marR="6350" marT="6350" marB="0" anchor="b"/>
                </a:tc>
                <a:extLst>
                  <a:ext uri="{0D108BD9-81ED-4DB2-BD59-A6C34878D82A}">
                    <a16:rowId xmlns:a16="http://schemas.microsoft.com/office/drawing/2014/main" val="2593910943"/>
                  </a:ext>
                </a:extLst>
              </a:tr>
              <a:tr h="370840">
                <a:tc>
                  <a:txBody>
                    <a:bodyPr/>
                    <a:lstStyle/>
                    <a:p>
                      <a:pPr algn="ctr" fontAlgn="b"/>
                      <a:r>
                        <a:rPr lang="en-US" sz="2000" b="0" i="0" u="none" strike="noStrike" dirty="0">
                          <a:effectLst/>
                          <a:latin typeface="Arial" panose="020B0604020202020204" pitchFamily="34" charset="0"/>
                        </a:rPr>
                        <a:t>0.12</a:t>
                      </a:r>
                    </a:p>
                  </a:txBody>
                  <a:tcPr marL="6350" marR="6350" marT="6350" marB="0" anchor="b"/>
                </a:tc>
                <a:tc>
                  <a:txBody>
                    <a:bodyPr/>
                    <a:lstStyle/>
                    <a:p>
                      <a:pPr algn="ctr" fontAlgn="b"/>
                      <a:r>
                        <a:rPr lang="en-US" sz="2000" b="0" i="0" u="none" strike="noStrike" dirty="0">
                          <a:effectLst/>
                          <a:latin typeface="Arial" panose="020B0604020202020204" pitchFamily="34" charset="0"/>
                        </a:rPr>
                        <a:t>999.1167</a:t>
                      </a:r>
                    </a:p>
                  </a:txBody>
                  <a:tcPr marL="6350" marR="6350" marT="6350" marB="0" anchor="b"/>
                </a:tc>
                <a:extLst>
                  <a:ext uri="{0D108BD9-81ED-4DB2-BD59-A6C34878D82A}">
                    <a16:rowId xmlns:a16="http://schemas.microsoft.com/office/drawing/2014/main" val="2793065810"/>
                  </a:ext>
                </a:extLst>
              </a:tr>
              <a:tr h="370840">
                <a:tc>
                  <a:txBody>
                    <a:bodyPr/>
                    <a:lstStyle/>
                    <a:p>
                      <a:pPr algn="ctr" fontAlgn="b"/>
                      <a:r>
                        <a:rPr lang="en-US" sz="2000" b="0" i="0" u="none" strike="noStrike">
                          <a:effectLst/>
                          <a:latin typeface="Arial" panose="020B0604020202020204" pitchFamily="34" charset="0"/>
                        </a:rPr>
                        <a:t>0.16</a:t>
                      </a:r>
                    </a:p>
                  </a:txBody>
                  <a:tcPr marL="6350" marR="6350" marT="6350" marB="0" anchor="b"/>
                </a:tc>
                <a:tc>
                  <a:txBody>
                    <a:bodyPr/>
                    <a:lstStyle/>
                    <a:p>
                      <a:pPr algn="ctr" fontAlgn="b"/>
                      <a:r>
                        <a:rPr lang="en-US" sz="2000" b="0" i="0" u="none" strike="noStrike" dirty="0">
                          <a:effectLst/>
                          <a:latin typeface="Arial" panose="020B0604020202020204" pitchFamily="34" charset="0"/>
                        </a:rPr>
                        <a:t>999.1118</a:t>
                      </a:r>
                    </a:p>
                  </a:txBody>
                  <a:tcPr marL="6350" marR="6350" marT="6350" marB="0" anchor="b"/>
                </a:tc>
                <a:extLst>
                  <a:ext uri="{0D108BD9-81ED-4DB2-BD59-A6C34878D82A}">
                    <a16:rowId xmlns:a16="http://schemas.microsoft.com/office/drawing/2014/main" val="1643927859"/>
                  </a:ext>
                </a:extLst>
              </a:tr>
              <a:tr h="370840">
                <a:tc>
                  <a:txBody>
                    <a:bodyPr/>
                    <a:lstStyle/>
                    <a:p>
                      <a:pPr algn="ctr" fontAlgn="b"/>
                      <a:r>
                        <a:rPr lang="en-US" sz="2000" b="0" i="0" u="none" strike="noStrike" dirty="0">
                          <a:effectLst/>
                          <a:latin typeface="Arial" panose="020B0604020202020204" pitchFamily="34" charset="0"/>
                        </a:rPr>
                        <a:t>0.20</a:t>
                      </a:r>
                    </a:p>
                  </a:txBody>
                  <a:tcPr marL="6350" marR="6350" marT="6350" marB="0" anchor="b"/>
                </a:tc>
                <a:tc>
                  <a:txBody>
                    <a:bodyPr/>
                    <a:lstStyle/>
                    <a:p>
                      <a:pPr algn="ctr" fontAlgn="b"/>
                      <a:r>
                        <a:rPr lang="en-US" sz="2000" b="0" i="0" u="none" strike="noStrike" dirty="0">
                          <a:effectLst/>
                          <a:latin typeface="Arial" panose="020B0604020202020204" pitchFamily="34" charset="0"/>
                        </a:rPr>
                        <a:t>999.1184</a:t>
                      </a:r>
                    </a:p>
                  </a:txBody>
                  <a:tcPr marL="6350" marR="6350" marT="6350" marB="0" anchor="b"/>
                </a:tc>
                <a:extLst>
                  <a:ext uri="{0D108BD9-81ED-4DB2-BD59-A6C34878D82A}">
                    <a16:rowId xmlns:a16="http://schemas.microsoft.com/office/drawing/2014/main" val="2169422753"/>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2A1C029-D178-47A7-B696-E3E17B5E647B}"/>
                  </a:ext>
                </a:extLst>
              </p:cNvPr>
              <p:cNvSpPr txBox="1"/>
              <p:nvPr/>
            </p:nvSpPr>
            <p:spPr>
              <a:xfrm>
                <a:off x="5943534" y="2092650"/>
                <a:ext cx="5845511" cy="809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1 </m:t>
                          </m:r>
                          <m:r>
                            <a:rPr lang="en-US" sz="2800" b="0" i="1" smtClean="0">
                              <a:latin typeface="Cambria Math" panose="02040503050406030204" pitchFamily="18" charset="0"/>
                            </a:rPr>
                            <m:t>𝑝𝑜𝑖𝑛𝑡</m:t>
                          </m:r>
                        </m:num>
                        <m:den>
                          <m:r>
                            <a:rPr lang="en-US" sz="2800" b="0" i="1" smtClean="0">
                              <a:latin typeface="Cambria Math" panose="02040503050406030204" pitchFamily="18" charset="0"/>
                            </a:rPr>
                            <m:t>0.04 </m:t>
                          </m:r>
                          <m:r>
                            <a:rPr lang="en-US" sz="2800" b="0" i="1" smtClean="0">
                              <a:latin typeface="Cambria Math" panose="02040503050406030204" pitchFamily="18" charset="0"/>
                            </a:rPr>
                            <m:t>𝑠𝑒𝑐𝑜𝑛𝑑𝑠</m:t>
                          </m:r>
                        </m:den>
                      </m:f>
                      <m:r>
                        <a:rPr lang="en-US" sz="2800" b="0" i="1" smtClean="0">
                          <a:latin typeface="Cambria Math" panose="02040503050406030204" pitchFamily="18" charset="0"/>
                        </a:rPr>
                        <m:t>=25</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𝑝𝑜𝑖𝑛𝑡𝑠</m:t>
                          </m:r>
                        </m:num>
                        <m:den>
                          <m:r>
                            <a:rPr lang="en-US" sz="2800" b="0" i="1" smtClean="0">
                              <a:latin typeface="Cambria Math" panose="02040503050406030204" pitchFamily="18" charset="0"/>
                            </a:rPr>
                            <m:t>𝑠𝑒𝑐𝑜𝑛𝑑</m:t>
                          </m:r>
                        </m:den>
                      </m:f>
                      <m:r>
                        <a:rPr lang="en-US" sz="2800" b="0" i="1" smtClean="0">
                          <a:latin typeface="Cambria Math" panose="02040503050406030204" pitchFamily="18" charset="0"/>
                        </a:rPr>
                        <m:t>  </m:t>
                      </m:r>
                      <m:r>
                        <a:rPr lang="en-US" sz="2800" b="0" i="1" smtClean="0">
                          <a:latin typeface="Cambria Math" panose="02040503050406030204" pitchFamily="18" charset="0"/>
                        </a:rPr>
                        <m:t>𝑜𝑟</m:t>
                      </m:r>
                      <m:r>
                        <a:rPr lang="en-US" sz="2800" b="0" i="1" smtClean="0">
                          <a:latin typeface="Cambria Math" panose="02040503050406030204" pitchFamily="18" charset="0"/>
                        </a:rPr>
                        <m:t>  25 </m:t>
                      </m:r>
                      <m:r>
                        <a:rPr lang="en-US" sz="2800" b="0" i="1" smtClean="0">
                          <a:latin typeface="Cambria Math" panose="02040503050406030204" pitchFamily="18" charset="0"/>
                        </a:rPr>
                        <m:t>𝐻𝑧</m:t>
                      </m:r>
                    </m:oMath>
                  </m:oMathPara>
                </a14:m>
                <a:endParaRPr lang="en-US" dirty="0"/>
              </a:p>
            </p:txBody>
          </p:sp>
        </mc:Choice>
        <mc:Fallback xmlns="">
          <p:sp>
            <p:nvSpPr>
              <p:cNvPr id="6" name="TextBox 5">
                <a:extLst>
                  <a:ext uri="{FF2B5EF4-FFF2-40B4-BE49-F238E27FC236}">
                    <a16:creationId xmlns:a16="http://schemas.microsoft.com/office/drawing/2014/main" id="{A2A1C029-D178-47A7-B696-E3E17B5E647B}"/>
                  </a:ext>
                </a:extLst>
              </p:cNvPr>
              <p:cNvSpPr txBox="1">
                <a:spLocks noRot="1" noChangeAspect="1" noMove="1" noResize="1" noEditPoints="1" noAdjustHandles="1" noChangeArrowheads="1" noChangeShapeType="1" noTextEdit="1"/>
              </p:cNvSpPr>
              <p:nvPr/>
            </p:nvSpPr>
            <p:spPr>
              <a:xfrm>
                <a:off x="5943534" y="2092650"/>
                <a:ext cx="5845511" cy="809581"/>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9D0CA7D-3FDB-4004-B152-302708892891}"/>
              </a:ext>
            </a:extLst>
          </p:cNvPr>
          <p:cNvSpPr txBox="1"/>
          <p:nvPr/>
        </p:nvSpPr>
        <p:spPr>
          <a:xfrm>
            <a:off x="6291908" y="1071539"/>
            <a:ext cx="5497137" cy="461665"/>
          </a:xfrm>
          <a:prstGeom prst="rect">
            <a:avLst/>
          </a:prstGeom>
          <a:noFill/>
        </p:spPr>
        <p:txBody>
          <a:bodyPr wrap="square" rtlCol="0">
            <a:spAutoFit/>
          </a:bodyPr>
          <a:lstStyle/>
          <a:p>
            <a:r>
              <a:rPr lang="en-US" sz="2400" dirty="0"/>
              <a:t>Date is collected every 0.04 seconds.</a:t>
            </a:r>
          </a:p>
        </p:txBody>
      </p:sp>
    </p:spTree>
    <p:extLst>
      <p:ext uri="{BB962C8B-B14F-4D97-AF65-F5344CB8AC3E}">
        <p14:creationId xmlns:p14="http://schemas.microsoft.com/office/powerpoint/2010/main" val="2497869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7" name="Google Shape;158;p8">
            <a:extLst>
              <a:ext uri="{FF2B5EF4-FFF2-40B4-BE49-F238E27FC236}">
                <a16:creationId xmlns:a16="http://schemas.microsoft.com/office/drawing/2014/main" id="{6013AD88-754B-4AC7-A70B-82BB74CDACED}"/>
              </a:ext>
            </a:extLst>
          </p:cNvPr>
          <p:cNvSpPr txBox="1"/>
          <p:nvPr/>
        </p:nvSpPr>
        <p:spPr>
          <a:xfrm>
            <a:off x="680226" y="146429"/>
            <a:ext cx="10760915" cy="584735"/>
          </a:xfrm>
          <a:prstGeom prst="rect">
            <a:avLst/>
          </a:prstGeom>
          <a:noFill/>
          <a:ln>
            <a:noFill/>
          </a:ln>
        </p:spPr>
        <p:txBody>
          <a:bodyPr spcFirstLastPara="1" wrap="square" lIns="91425" tIns="45700" rIns="91425" bIns="45700" anchor="t" anchorCtr="0">
            <a:spAutoFit/>
          </a:bodyPr>
          <a:lstStyle/>
          <a:p>
            <a:pPr lvl="0" algn="ctr">
              <a:buSzPts val="3200"/>
            </a:pPr>
            <a:r>
              <a:rPr lang="en-US" sz="3200" b="1" dirty="0">
                <a:solidFill>
                  <a:schemeClr val="dk1"/>
                </a:solidFill>
                <a:latin typeface="Calibri"/>
                <a:cs typeface="Calibri"/>
                <a:sym typeface="Calibri"/>
              </a:rPr>
              <a:t>Part 3: Measuring Data Collection Rate</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D2E0410-A407-4FBA-BED5-3D7904485DE3}"/>
              </a:ext>
            </a:extLst>
          </p:cNvPr>
          <p:cNvPicPr>
            <a:picLocks noChangeAspect="1"/>
          </p:cNvPicPr>
          <p:nvPr/>
        </p:nvPicPr>
        <p:blipFill rotWithShape="1">
          <a:blip r:embed="rId3"/>
          <a:srcRect l="1303" t="25537"/>
          <a:stretch/>
        </p:blipFill>
        <p:spPr>
          <a:xfrm>
            <a:off x="35316" y="4116871"/>
            <a:ext cx="11726624" cy="2741129"/>
          </a:xfrm>
          <a:prstGeom prst="rect">
            <a:avLst/>
          </a:prstGeom>
        </p:spPr>
      </p:pic>
      <p:sp>
        <p:nvSpPr>
          <p:cNvPr id="8" name="TextBox 7">
            <a:extLst>
              <a:ext uri="{FF2B5EF4-FFF2-40B4-BE49-F238E27FC236}">
                <a16:creationId xmlns:a16="http://schemas.microsoft.com/office/drawing/2014/main" id="{B09851D7-4331-4436-85C8-540B5D9DFC1E}"/>
              </a:ext>
            </a:extLst>
          </p:cNvPr>
          <p:cNvSpPr txBox="1"/>
          <p:nvPr/>
        </p:nvSpPr>
        <p:spPr>
          <a:xfrm>
            <a:off x="9659691" y="4334855"/>
            <a:ext cx="1388266" cy="523220"/>
          </a:xfrm>
          <a:prstGeom prst="rect">
            <a:avLst/>
          </a:prstGeom>
          <a:noFill/>
        </p:spPr>
        <p:txBody>
          <a:bodyPr wrap="square" rtlCol="0">
            <a:spAutoFit/>
          </a:bodyPr>
          <a:lstStyle/>
          <a:p>
            <a:r>
              <a:rPr lang="en-US" sz="2800" b="1" dirty="0">
                <a:solidFill>
                  <a:schemeClr val="bg1"/>
                </a:solidFill>
              </a:rPr>
              <a:t>iPhone</a:t>
            </a:r>
          </a:p>
        </p:txBody>
      </p:sp>
      <p:graphicFrame>
        <p:nvGraphicFramePr>
          <p:cNvPr id="4" name="Table 4">
            <a:extLst>
              <a:ext uri="{FF2B5EF4-FFF2-40B4-BE49-F238E27FC236}">
                <a16:creationId xmlns:a16="http://schemas.microsoft.com/office/drawing/2014/main" id="{22BE32D1-8A1B-4C6F-B503-3C7611FCC45D}"/>
              </a:ext>
            </a:extLst>
          </p:cNvPr>
          <p:cNvGraphicFramePr>
            <a:graphicFrameLocks noGrp="1"/>
          </p:cNvGraphicFramePr>
          <p:nvPr>
            <p:extLst>
              <p:ext uri="{D42A27DB-BD31-4B8C-83A1-F6EECF244321}">
                <p14:modId xmlns:p14="http://schemas.microsoft.com/office/powerpoint/2010/main" val="373861130"/>
              </p:ext>
            </p:extLst>
          </p:nvPr>
        </p:nvGraphicFramePr>
        <p:xfrm>
          <a:off x="163767" y="1013448"/>
          <a:ext cx="5418666" cy="260477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71378191"/>
                    </a:ext>
                  </a:extLst>
                </a:gridCol>
                <a:gridCol w="2709333">
                  <a:extLst>
                    <a:ext uri="{9D8B030D-6E8A-4147-A177-3AD203B41FA5}">
                      <a16:colId xmlns:a16="http://schemas.microsoft.com/office/drawing/2014/main" val="119413105"/>
                    </a:ext>
                  </a:extLst>
                </a:gridCol>
              </a:tblGrid>
              <a:tr h="370840">
                <a:tc>
                  <a:txBody>
                    <a:bodyPr/>
                    <a:lstStyle/>
                    <a:p>
                      <a:pPr algn="ctr" fontAlgn="b"/>
                      <a:r>
                        <a:rPr lang="en-US" sz="2400" b="0" i="0" u="none" strike="noStrike" dirty="0">
                          <a:solidFill>
                            <a:srgbClr val="000000"/>
                          </a:solidFill>
                          <a:effectLst/>
                          <a:latin typeface="Verdana" panose="020B0604030504040204" pitchFamily="34" charset="0"/>
                        </a:rPr>
                        <a:t>Time (s)</a:t>
                      </a:r>
                    </a:p>
                  </a:txBody>
                  <a:tcPr marL="6350" marR="6350" marT="6350" marB="0" anchor="b"/>
                </a:tc>
                <a:tc>
                  <a:txBody>
                    <a:bodyPr/>
                    <a:lstStyle/>
                    <a:p>
                      <a:pPr algn="ctr" fontAlgn="b"/>
                      <a:r>
                        <a:rPr lang="en-US" sz="2400" b="0" i="0" u="none" strike="noStrike">
                          <a:solidFill>
                            <a:srgbClr val="000000"/>
                          </a:solidFill>
                          <a:effectLst/>
                          <a:latin typeface="Verdana" panose="020B0604030504040204" pitchFamily="34" charset="0"/>
                        </a:rPr>
                        <a:t>Pressure (hPa)</a:t>
                      </a:r>
                    </a:p>
                  </a:txBody>
                  <a:tcPr marL="6350" marR="6350" marT="6350" marB="0" anchor="b"/>
                </a:tc>
                <a:extLst>
                  <a:ext uri="{0D108BD9-81ED-4DB2-BD59-A6C34878D82A}">
                    <a16:rowId xmlns:a16="http://schemas.microsoft.com/office/drawing/2014/main" val="2858793990"/>
                  </a:ext>
                </a:extLst>
              </a:tr>
              <a:tr h="370840">
                <a:tc>
                  <a:txBody>
                    <a:bodyPr/>
                    <a:lstStyle/>
                    <a:p>
                      <a:pPr algn="ctr" fontAlgn="b"/>
                      <a:r>
                        <a:rPr lang="en-US" sz="2400" b="0" i="0" u="none" strike="noStrike">
                          <a:solidFill>
                            <a:srgbClr val="000000"/>
                          </a:solidFill>
                          <a:effectLst/>
                          <a:latin typeface="Verdana" panose="020B0604030504040204" pitchFamily="34" charset="0"/>
                        </a:rPr>
                        <a:t>0</a:t>
                      </a:r>
                    </a:p>
                  </a:txBody>
                  <a:tcPr marL="6350" marR="6350" marT="6350" marB="0" anchor="b"/>
                </a:tc>
                <a:tc>
                  <a:txBody>
                    <a:bodyPr/>
                    <a:lstStyle/>
                    <a:p>
                      <a:pPr algn="ctr" fontAlgn="b"/>
                      <a:r>
                        <a:rPr lang="en-US" sz="2400" b="0" i="0" u="none" strike="noStrike">
                          <a:solidFill>
                            <a:srgbClr val="000000"/>
                          </a:solidFill>
                          <a:effectLst/>
                          <a:latin typeface="Verdana" panose="020B0604030504040204" pitchFamily="34" charset="0"/>
                        </a:rPr>
                        <a:t>998.270721</a:t>
                      </a:r>
                    </a:p>
                  </a:txBody>
                  <a:tcPr marL="6350" marR="6350" marT="6350" marB="0" anchor="b"/>
                </a:tc>
                <a:extLst>
                  <a:ext uri="{0D108BD9-81ED-4DB2-BD59-A6C34878D82A}">
                    <a16:rowId xmlns:a16="http://schemas.microsoft.com/office/drawing/2014/main" val="3382977525"/>
                  </a:ext>
                </a:extLst>
              </a:tr>
              <a:tr h="370840">
                <a:tc>
                  <a:txBody>
                    <a:bodyPr/>
                    <a:lstStyle/>
                    <a:p>
                      <a:pPr algn="ctr" fontAlgn="b"/>
                      <a:r>
                        <a:rPr lang="en-US" sz="2400" b="0" i="0" u="none" strike="noStrike">
                          <a:solidFill>
                            <a:srgbClr val="000000"/>
                          </a:solidFill>
                          <a:effectLst/>
                          <a:latin typeface="Verdana" panose="020B0604030504040204" pitchFamily="34" charset="0"/>
                        </a:rPr>
                        <a:t>1.014411</a:t>
                      </a:r>
                    </a:p>
                  </a:txBody>
                  <a:tcPr marL="6350" marR="6350" marT="6350" marB="0" anchor="b"/>
                </a:tc>
                <a:tc>
                  <a:txBody>
                    <a:bodyPr/>
                    <a:lstStyle/>
                    <a:p>
                      <a:pPr algn="ctr" fontAlgn="b"/>
                      <a:r>
                        <a:rPr lang="en-US" sz="2400" b="0" i="0" u="none" strike="noStrike">
                          <a:solidFill>
                            <a:srgbClr val="000000"/>
                          </a:solidFill>
                          <a:effectLst/>
                          <a:latin typeface="Verdana" panose="020B0604030504040204" pitchFamily="34" charset="0"/>
                        </a:rPr>
                        <a:t>998.275757</a:t>
                      </a:r>
                    </a:p>
                  </a:txBody>
                  <a:tcPr marL="6350" marR="6350" marT="6350" marB="0" anchor="b"/>
                </a:tc>
                <a:extLst>
                  <a:ext uri="{0D108BD9-81ED-4DB2-BD59-A6C34878D82A}">
                    <a16:rowId xmlns:a16="http://schemas.microsoft.com/office/drawing/2014/main" val="2536675540"/>
                  </a:ext>
                </a:extLst>
              </a:tr>
              <a:tr h="370840">
                <a:tc>
                  <a:txBody>
                    <a:bodyPr/>
                    <a:lstStyle/>
                    <a:p>
                      <a:pPr algn="ctr" fontAlgn="b"/>
                      <a:r>
                        <a:rPr lang="en-US" sz="2400" b="0" i="0" u="none" strike="noStrike">
                          <a:solidFill>
                            <a:srgbClr val="000000"/>
                          </a:solidFill>
                          <a:effectLst/>
                          <a:latin typeface="Verdana" panose="020B0604030504040204" pitchFamily="34" charset="0"/>
                        </a:rPr>
                        <a:t>2.028907</a:t>
                      </a:r>
                    </a:p>
                  </a:txBody>
                  <a:tcPr marL="6350" marR="6350" marT="6350" marB="0" anchor="b"/>
                </a:tc>
                <a:tc>
                  <a:txBody>
                    <a:bodyPr/>
                    <a:lstStyle/>
                    <a:p>
                      <a:pPr algn="ctr" fontAlgn="b"/>
                      <a:r>
                        <a:rPr lang="en-US" sz="2400" b="0" i="0" u="none" strike="noStrike">
                          <a:solidFill>
                            <a:srgbClr val="000000"/>
                          </a:solidFill>
                          <a:effectLst/>
                          <a:latin typeface="Verdana" panose="020B0604030504040204" pitchFamily="34" charset="0"/>
                        </a:rPr>
                        <a:t>998.280869</a:t>
                      </a:r>
                    </a:p>
                  </a:txBody>
                  <a:tcPr marL="6350" marR="6350" marT="6350" marB="0" anchor="b"/>
                </a:tc>
                <a:extLst>
                  <a:ext uri="{0D108BD9-81ED-4DB2-BD59-A6C34878D82A}">
                    <a16:rowId xmlns:a16="http://schemas.microsoft.com/office/drawing/2014/main" val="2028721647"/>
                  </a:ext>
                </a:extLst>
              </a:tr>
              <a:tr h="370840">
                <a:tc>
                  <a:txBody>
                    <a:bodyPr/>
                    <a:lstStyle/>
                    <a:p>
                      <a:pPr algn="ctr" fontAlgn="b"/>
                      <a:r>
                        <a:rPr lang="en-US" sz="2400" b="0" i="0" u="none" strike="noStrike">
                          <a:solidFill>
                            <a:srgbClr val="000000"/>
                          </a:solidFill>
                          <a:effectLst/>
                          <a:latin typeface="Verdana" panose="020B0604030504040204" pitchFamily="34" charset="0"/>
                        </a:rPr>
                        <a:t>3.043345</a:t>
                      </a:r>
                    </a:p>
                  </a:txBody>
                  <a:tcPr marL="6350" marR="6350" marT="6350" marB="0" anchor="b"/>
                </a:tc>
                <a:tc>
                  <a:txBody>
                    <a:bodyPr/>
                    <a:lstStyle/>
                    <a:p>
                      <a:pPr algn="ctr" fontAlgn="b"/>
                      <a:r>
                        <a:rPr lang="en-US" sz="2400" b="0" i="0" u="none" strike="noStrike">
                          <a:solidFill>
                            <a:srgbClr val="000000"/>
                          </a:solidFill>
                          <a:effectLst/>
                          <a:latin typeface="Verdana" panose="020B0604030504040204" pitchFamily="34" charset="0"/>
                        </a:rPr>
                        <a:t>998.287277</a:t>
                      </a:r>
                    </a:p>
                  </a:txBody>
                  <a:tcPr marL="6350" marR="6350" marT="6350" marB="0" anchor="b"/>
                </a:tc>
                <a:extLst>
                  <a:ext uri="{0D108BD9-81ED-4DB2-BD59-A6C34878D82A}">
                    <a16:rowId xmlns:a16="http://schemas.microsoft.com/office/drawing/2014/main" val="3511580346"/>
                  </a:ext>
                </a:extLst>
              </a:tr>
              <a:tr h="370840">
                <a:tc>
                  <a:txBody>
                    <a:bodyPr/>
                    <a:lstStyle/>
                    <a:p>
                      <a:pPr algn="ctr" fontAlgn="b"/>
                      <a:r>
                        <a:rPr lang="en-US" sz="2400" b="0" i="0" u="none" strike="noStrike">
                          <a:solidFill>
                            <a:srgbClr val="000000"/>
                          </a:solidFill>
                          <a:effectLst/>
                          <a:latin typeface="Verdana" panose="020B0604030504040204" pitchFamily="34" charset="0"/>
                        </a:rPr>
                        <a:t>4.05765</a:t>
                      </a:r>
                    </a:p>
                  </a:txBody>
                  <a:tcPr marL="6350" marR="6350" marT="6350" marB="0" anchor="b"/>
                </a:tc>
                <a:tc>
                  <a:txBody>
                    <a:bodyPr/>
                    <a:lstStyle/>
                    <a:p>
                      <a:pPr algn="ctr" fontAlgn="b"/>
                      <a:r>
                        <a:rPr lang="en-US" sz="2400" b="0" i="0" u="none" strike="noStrike" dirty="0">
                          <a:solidFill>
                            <a:srgbClr val="000000"/>
                          </a:solidFill>
                          <a:effectLst/>
                          <a:latin typeface="Verdana" panose="020B0604030504040204" pitchFamily="34" charset="0"/>
                        </a:rPr>
                        <a:t>998.287277</a:t>
                      </a:r>
                    </a:p>
                  </a:txBody>
                  <a:tcPr marL="6350" marR="6350" marT="6350" marB="0" anchor="b"/>
                </a:tc>
                <a:extLst>
                  <a:ext uri="{0D108BD9-81ED-4DB2-BD59-A6C34878D82A}">
                    <a16:rowId xmlns:a16="http://schemas.microsoft.com/office/drawing/2014/main" val="3929654650"/>
                  </a:ext>
                </a:extLst>
              </a:tr>
              <a:tr h="370840">
                <a:tc>
                  <a:txBody>
                    <a:bodyPr/>
                    <a:lstStyle/>
                    <a:p>
                      <a:pPr algn="ctr" fontAlgn="b"/>
                      <a:r>
                        <a:rPr lang="en-US" sz="2400" b="0" i="0" u="none" strike="noStrike">
                          <a:solidFill>
                            <a:srgbClr val="000000"/>
                          </a:solidFill>
                          <a:effectLst/>
                          <a:latin typeface="Verdana" panose="020B0604030504040204" pitchFamily="34" charset="0"/>
                        </a:rPr>
                        <a:t>5.072008</a:t>
                      </a:r>
                    </a:p>
                  </a:txBody>
                  <a:tcPr marL="6350" marR="6350" marT="6350" marB="0" anchor="b"/>
                </a:tc>
                <a:tc>
                  <a:txBody>
                    <a:bodyPr/>
                    <a:lstStyle/>
                    <a:p>
                      <a:pPr algn="ctr" fontAlgn="b"/>
                      <a:r>
                        <a:rPr lang="en-US" sz="2400" b="0" i="0" u="none" strike="noStrike" dirty="0">
                          <a:solidFill>
                            <a:srgbClr val="000000"/>
                          </a:solidFill>
                          <a:effectLst/>
                          <a:latin typeface="Verdana" panose="020B0604030504040204" pitchFamily="34" charset="0"/>
                        </a:rPr>
                        <a:t>998.286285</a:t>
                      </a:r>
                    </a:p>
                  </a:txBody>
                  <a:tcPr marL="6350" marR="6350" marT="6350" marB="0" anchor="b"/>
                </a:tc>
                <a:extLst>
                  <a:ext uri="{0D108BD9-81ED-4DB2-BD59-A6C34878D82A}">
                    <a16:rowId xmlns:a16="http://schemas.microsoft.com/office/drawing/2014/main" val="1381039960"/>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BE1AFE8-0882-4B8B-9C4F-24E4EC24F765}"/>
                  </a:ext>
                </a:extLst>
              </p:cNvPr>
              <p:cNvSpPr txBox="1"/>
              <p:nvPr/>
            </p:nvSpPr>
            <p:spPr>
              <a:xfrm>
                <a:off x="6191948" y="1712155"/>
                <a:ext cx="5249193" cy="809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1 </m:t>
                          </m:r>
                          <m:r>
                            <a:rPr lang="en-US" sz="2800" b="0" i="1" smtClean="0">
                              <a:latin typeface="Cambria Math" panose="02040503050406030204" pitchFamily="18" charset="0"/>
                            </a:rPr>
                            <m:t>𝑝𝑜𝑖𝑛𝑡</m:t>
                          </m:r>
                        </m:num>
                        <m:den>
                          <m:r>
                            <a:rPr lang="en-US" sz="2800" b="0" i="1" smtClean="0">
                              <a:latin typeface="Cambria Math" panose="02040503050406030204" pitchFamily="18" charset="0"/>
                            </a:rPr>
                            <m:t>1.0 </m:t>
                          </m:r>
                          <m:r>
                            <a:rPr lang="en-US" sz="2800" b="0" i="1" smtClean="0">
                              <a:latin typeface="Cambria Math" panose="02040503050406030204" pitchFamily="18" charset="0"/>
                            </a:rPr>
                            <m:t>𝑠𝑒𝑐𝑜𝑛𝑑𝑠</m:t>
                          </m:r>
                        </m:den>
                      </m:f>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𝑝𝑜𝑖𝑛𝑡𝑠</m:t>
                          </m:r>
                        </m:num>
                        <m:den>
                          <m:r>
                            <a:rPr lang="en-US" sz="2800" b="0" i="1" smtClean="0">
                              <a:latin typeface="Cambria Math" panose="02040503050406030204" pitchFamily="18" charset="0"/>
                            </a:rPr>
                            <m:t>𝑠𝑒𝑐𝑜𝑛𝑑</m:t>
                          </m:r>
                        </m:den>
                      </m:f>
                      <m:r>
                        <a:rPr lang="en-US" sz="2800" b="0" i="1" smtClean="0">
                          <a:latin typeface="Cambria Math" panose="02040503050406030204" pitchFamily="18" charset="0"/>
                        </a:rPr>
                        <m:t>  </m:t>
                      </m:r>
                      <m:r>
                        <a:rPr lang="en-US" sz="2800" b="0" i="1" smtClean="0">
                          <a:latin typeface="Cambria Math" panose="02040503050406030204" pitchFamily="18" charset="0"/>
                        </a:rPr>
                        <m:t>𝑜𝑟</m:t>
                      </m:r>
                      <m:r>
                        <a:rPr lang="en-US" sz="2800" b="0" i="1" smtClean="0">
                          <a:latin typeface="Cambria Math" panose="02040503050406030204" pitchFamily="18" charset="0"/>
                        </a:rPr>
                        <m:t>  1 </m:t>
                      </m:r>
                      <m:r>
                        <a:rPr lang="en-US" sz="2800" b="0" i="1" smtClean="0">
                          <a:latin typeface="Cambria Math" panose="02040503050406030204" pitchFamily="18" charset="0"/>
                        </a:rPr>
                        <m:t>𝐻𝑧</m:t>
                      </m:r>
                    </m:oMath>
                  </m:oMathPara>
                </a14:m>
                <a:endParaRPr lang="en-US" dirty="0"/>
              </a:p>
            </p:txBody>
          </p:sp>
        </mc:Choice>
        <mc:Fallback xmlns="">
          <p:sp>
            <p:nvSpPr>
              <p:cNvPr id="10" name="TextBox 9">
                <a:extLst>
                  <a:ext uri="{FF2B5EF4-FFF2-40B4-BE49-F238E27FC236}">
                    <a16:creationId xmlns:a16="http://schemas.microsoft.com/office/drawing/2014/main" id="{9BE1AFE8-0882-4B8B-9C4F-24E4EC24F765}"/>
                  </a:ext>
                </a:extLst>
              </p:cNvPr>
              <p:cNvSpPr txBox="1">
                <a:spLocks noRot="1" noChangeAspect="1" noMove="1" noResize="1" noEditPoints="1" noAdjustHandles="1" noChangeArrowheads="1" noChangeShapeType="1" noTextEdit="1"/>
              </p:cNvSpPr>
              <p:nvPr/>
            </p:nvSpPr>
            <p:spPr>
              <a:xfrm>
                <a:off x="6191948" y="1712155"/>
                <a:ext cx="5249193" cy="80958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3172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2</a:t>
            </a:r>
            <a:r>
              <a:rPr lang="en-US" b="1" dirty="0">
                <a:solidFill>
                  <a:schemeClr val="tx1"/>
                </a:solidFill>
              </a:rPr>
              <a:t> </a:t>
            </a:r>
          </a:p>
        </p:txBody>
      </p:sp>
    </p:spTree>
    <p:extLst>
      <p:ext uri="{BB962C8B-B14F-4D97-AF65-F5344CB8AC3E}">
        <p14:creationId xmlns:p14="http://schemas.microsoft.com/office/powerpoint/2010/main" val="1023279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itle 1">
            <a:extLst>
              <a:ext uri="{FF2B5EF4-FFF2-40B4-BE49-F238E27FC236}">
                <a16:creationId xmlns:a16="http://schemas.microsoft.com/office/drawing/2014/main" id="{6A2A22B8-3BA5-AE4B-B4BC-3FD257208AC2}"/>
              </a:ext>
            </a:extLst>
          </p:cNvPr>
          <p:cNvSpPr>
            <a:spLocks noGrp="1"/>
          </p:cNvSpPr>
          <p:nvPr>
            <p:ph type="title"/>
          </p:nvPr>
        </p:nvSpPr>
        <p:spPr>
          <a:xfrm>
            <a:off x="409903" y="144407"/>
            <a:ext cx="11246069" cy="1325563"/>
          </a:xfrm>
        </p:spPr>
        <p:txBody>
          <a:bodyPr>
            <a:normAutofit/>
          </a:bodyPr>
          <a:lstStyle/>
          <a:p>
            <a:pPr algn="ctr"/>
            <a:r>
              <a:rPr lang="en-US" sz="4000" b="1" dirty="0"/>
              <a:t>Experiment 2</a:t>
            </a:r>
            <a:br>
              <a:rPr lang="en-US" dirty="0"/>
            </a:br>
            <a:r>
              <a:rPr lang="en-US" sz="3600" i="1" dirty="0"/>
              <a:t>Change in pressure as a function of altitude</a:t>
            </a:r>
          </a:p>
        </p:txBody>
      </p:sp>
      <p:sp>
        <p:nvSpPr>
          <p:cNvPr id="146" name="Google Shape;146;p6"/>
          <p:cNvSpPr txBox="1">
            <a:spLocks noGrp="1"/>
          </p:cNvSpPr>
          <p:nvPr>
            <p:ph type="body" idx="1"/>
          </p:nvPr>
        </p:nvSpPr>
        <p:spPr>
          <a:xfrm>
            <a:off x="161365" y="1825625"/>
            <a:ext cx="11636188" cy="4667250"/>
          </a:xfrm>
          <a:prstGeom prst="rect">
            <a:avLst/>
          </a:prstGeom>
          <a:noFill/>
          <a:ln>
            <a:noFill/>
          </a:ln>
        </p:spPr>
        <p:txBody>
          <a:bodyPr spcFirstLastPara="1" wrap="square" lIns="91425" tIns="45700" rIns="91425" bIns="45700" anchor="t" anchorCtr="0">
            <a:noAutofit/>
          </a:bodyPr>
          <a:lstStyle/>
          <a:p>
            <a:pPr marL="457200" lvl="1" indent="0">
              <a:lnSpc>
                <a:spcPts val="2860"/>
              </a:lnSpc>
              <a:buSzPts val="2590"/>
              <a:buNone/>
            </a:pPr>
            <a:endParaRPr lang="en-US" sz="2600" dirty="0"/>
          </a:p>
          <a:p>
            <a:pPr marL="457200" lvl="1" indent="0">
              <a:lnSpc>
                <a:spcPts val="2860"/>
              </a:lnSpc>
              <a:buSzPts val="2590"/>
              <a:buNone/>
            </a:pPr>
            <a:endParaRPr lang="en-US" sz="2600" dirty="0"/>
          </a:p>
          <a:p>
            <a:pPr marL="457200" lvl="1" indent="0">
              <a:lnSpc>
                <a:spcPts val="2860"/>
              </a:lnSpc>
              <a:spcAft>
                <a:spcPts val="1200"/>
              </a:spcAft>
              <a:buSzPts val="2590"/>
              <a:buNone/>
            </a:pPr>
            <a:r>
              <a:rPr lang="en-US" sz="3200" dirty="0"/>
              <a:t>Design an experiment to answer: </a:t>
            </a:r>
          </a:p>
          <a:p>
            <a:pPr marL="1828800" lvl="1" indent="-457200">
              <a:lnSpc>
                <a:spcPts val="2860"/>
              </a:lnSpc>
              <a:buSzPts val="2590"/>
              <a:buNone/>
            </a:pPr>
            <a:r>
              <a:rPr lang="en-US" sz="2800" dirty="0"/>
              <a:t>What is your observed change in pressure as a function of altitude?</a:t>
            </a:r>
          </a:p>
          <a:p>
            <a:pPr marL="1828800" lvl="1" indent="-457200">
              <a:lnSpc>
                <a:spcPts val="2860"/>
              </a:lnSpc>
              <a:buSzPts val="2590"/>
            </a:pPr>
            <a:r>
              <a:rPr lang="en-US" sz="2800" dirty="0"/>
              <a:t>Part 1: Two altitudes</a:t>
            </a:r>
          </a:p>
          <a:p>
            <a:pPr marL="1828800" lvl="1" indent="-457200">
              <a:lnSpc>
                <a:spcPts val="2860"/>
              </a:lnSpc>
              <a:buSzPts val="2590"/>
            </a:pPr>
            <a:r>
              <a:rPr lang="en-US" sz="2800" dirty="0"/>
              <a:t>Part 2: Wide range of altitudes</a:t>
            </a:r>
          </a:p>
          <a:p>
            <a:pPr marL="457200" lvl="1" indent="0">
              <a:lnSpc>
                <a:spcPts val="2860"/>
              </a:lnSpc>
              <a:buSzPts val="2590"/>
              <a:buNone/>
            </a:pPr>
            <a:endParaRPr lang="en-US" sz="2800" dirty="0"/>
          </a:p>
          <a:p>
            <a:pPr marL="457200" lvl="1" indent="0">
              <a:lnSpc>
                <a:spcPts val="2860"/>
              </a:lnSpc>
              <a:buSzPts val="2590"/>
              <a:buNone/>
            </a:pPr>
            <a:r>
              <a:rPr lang="en-US" sz="3200" dirty="0"/>
              <a:t>Calculate the density of air based on your measurements.</a:t>
            </a:r>
          </a:p>
          <a:p>
            <a:pPr marL="457200" lvl="1" indent="0">
              <a:lnSpc>
                <a:spcPts val="2860"/>
              </a:lnSpc>
              <a:buSzPts val="2590"/>
              <a:buNone/>
            </a:pPr>
            <a:endParaRPr lang="en-US" sz="2800" dirty="0"/>
          </a:p>
          <a:p>
            <a:pPr marL="914400" lvl="2" indent="0" algn="l" rtl="0">
              <a:lnSpc>
                <a:spcPts val="2008"/>
              </a:lnSpc>
              <a:spcBef>
                <a:spcPts val="500"/>
              </a:spcBef>
              <a:spcAft>
                <a:spcPts val="0"/>
              </a:spcAft>
              <a:buClr>
                <a:schemeClr val="dk1"/>
              </a:buClr>
              <a:buSzPts val="2220"/>
              <a:buNone/>
            </a:pPr>
            <a:endParaRPr lang="en-US" sz="2220" dirty="0"/>
          </a:p>
          <a:p>
            <a:pPr marL="228600" lvl="0" indent="-64135" algn="l" rtl="0">
              <a:lnSpc>
                <a:spcPct val="80000"/>
              </a:lnSpc>
              <a:spcBef>
                <a:spcPts val="1000"/>
              </a:spcBef>
              <a:spcAft>
                <a:spcPts val="0"/>
              </a:spcAft>
              <a:buClr>
                <a:schemeClr val="dk1"/>
              </a:buClr>
              <a:buSzPts val="2590"/>
              <a:buNone/>
            </a:pPr>
            <a:endParaRPr sz="259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7F6F-6BAC-C64C-A80A-7D7283A23617}"/>
              </a:ext>
            </a:extLst>
          </p:cNvPr>
          <p:cNvSpPr>
            <a:spLocks noGrp="1"/>
          </p:cNvSpPr>
          <p:nvPr>
            <p:ph type="title"/>
          </p:nvPr>
        </p:nvSpPr>
        <p:spPr>
          <a:xfrm>
            <a:off x="838200" y="-22499"/>
            <a:ext cx="10515600" cy="1325563"/>
          </a:xfrm>
        </p:spPr>
        <p:txBody>
          <a:bodyPr>
            <a:normAutofit/>
          </a:bodyPr>
          <a:lstStyle/>
          <a:p>
            <a:pPr algn="ctr"/>
            <a:r>
              <a:rPr lang="en-US" sz="4000" b="1" dirty="0"/>
              <a:t>Experiment 2</a:t>
            </a:r>
            <a:br>
              <a:rPr lang="en-US" dirty="0"/>
            </a:br>
            <a:r>
              <a:rPr lang="en-US" sz="3600" i="1" dirty="0"/>
              <a:t>Tips</a:t>
            </a:r>
            <a:endParaRPr lang="en-US" i="1" dirty="0"/>
          </a:p>
        </p:txBody>
      </p:sp>
      <p:sp>
        <p:nvSpPr>
          <p:cNvPr id="3" name="Text Placeholder 2">
            <a:extLst>
              <a:ext uri="{FF2B5EF4-FFF2-40B4-BE49-F238E27FC236}">
                <a16:creationId xmlns:a16="http://schemas.microsoft.com/office/drawing/2014/main" id="{2032E218-120E-6D46-B36F-3262F022CA0F}"/>
              </a:ext>
            </a:extLst>
          </p:cNvPr>
          <p:cNvSpPr>
            <a:spLocks noGrp="1"/>
          </p:cNvSpPr>
          <p:nvPr>
            <p:ph type="body" idx="1"/>
          </p:nvPr>
        </p:nvSpPr>
        <p:spPr>
          <a:xfrm>
            <a:off x="73572" y="1530515"/>
            <a:ext cx="12192000" cy="4930830"/>
          </a:xfrm>
        </p:spPr>
        <p:txBody>
          <a:bodyPr>
            <a:normAutofit/>
          </a:bodyPr>
          <a:lstStyle/>
          <a:p>
            <a:pPr lvl="1" indent="-457200">
              <a:lnSpc>
                <a:spcPts val="2808"/>
              </a:lnSpc>
              <a:spcBef>
                <a:spcPts val="0"/>
              </a:spcBef>
              <a:spcAft>
                <a:spcPts val="1200"/>
              </a:spcAft>
              <a:buSzPts val="2590"/>
            </a:pPr>
            <a:r>
              <a:rPr lang="en-US" sz="2800" dirty="0"/>
              <a:t>Identify locations on campus where an experiment could be conducted over a greater range of altitudes.  Identify a location where you can achieve the greatest change in altitude as well as make accurate measurements of altitude. </a:t>
            </a:r>
          </a:p>
          <a:p>
            <a:pPr lvl="1" indent="-457200">
              <a:lnSpc>
                <a:spcPts val="2808"/>
              </a:lnSpc>
              <a:spcBef>
                <a:spcPts val="0"/>
              </a:spcBef>
              <a:spcAft>
                <a:spcPts val="1200"/>
              </a:spcAft>
              <a:buSzPts val="2590"/>
            </a:pPr>
            <a:r>
              <a:rPr lang="en-US" sz="2800" dirty="0"/>
              <a:t>Consider making measurements of pressure at several intermediate altitudes as well as the minimum and maximum altitudes. </a:t>
            </a:r>
          </a:p>
          <a:p>
            <a:pPr lvl="1" indent="-457200">
              <a:lnSpc>
                <a:spcPts val="2808"/>
              </a:lnSpc>
              <a:spcBef>
                <a:spcPts val="0"/>
              </a:spcBef>
              <a:spcAft>
                <a:spcPts val="1200"/>
              </a:spcAft>
              <a:buSzPts val="2590"/>
            </a:pPr>
            <a:r>
              <a:rPr lang="en-US" sz="2800" dirty="0"/>
              <a:t>Graph your data and use a best fit line to determine the relationship between pressure and altitude.</a:t>
            </a:r>
          </a:p>
          <a:p>
            <a:pPr lvl="1" indent="-457200">
              <a:lnSpc>
                <a:spcPts val="2808"/>
              </a:lnSpc>
              <a:spcBef>
                <a:spcPts val="0"/>
              </a:spcBef>
              <a:spcAft>
                <a:spcPts val="1200"/>
              </a:spcAft>
              <a:buSzPts val="2590"/>
            </a:pPr>
            <a:r>
              <a:rPr lang="en-US" sz="2800" dirty="0"/>
              <a:t>Compare this measurement with the two-point measurement in step 1 and discuss which value you believe is more accurate.  Explain how you reached your conclusion.</a:t>
            </a:r>
          </a:p>
        </p:txBody>
      </p:sp>
    </p:spTree>
    <p:extLst>
      <p:ext uri="{BB962C8B-B14F-4D97-AF65-F5344CB8AC3E}">
        <p14:creationId xmlns:p14="http://schemas.microsoft.com/office/powerpoint/2010/main" val="197126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a:bodyPr>
          <a:lstStyle/>
          <a:p>
            <a:r>
              <a:rPr lang="en-US" sz="3600" dirty="0">
                <a:solidFill>
                  <a:schemeClr val="bg1"/>
                </a:solidFill>
              </a:rPr>
              <a:t>Part 1</a:t>
            </a:r>
          </a:p>
        </p:txBody>
      </p:sp>
    </p:spTree>
    <p:extLst>
      <p:ext uri="{BB962C8B-B14F-4D97-AF65-F5344CB8AC3E}">
        <p14:creationId xmlns:p14="http://schemas.microsoft.com/office/powerpoint/2010/main" val="2027266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3181" y="1171575"/>
            <a:ext cx="11228293" cy="5480536"/>
          </a:xfrm>
          <a:prstGeom prst="rect">
            <a:avLst/>
          </a:prstGeom>
          <a:noFill/>
          <a:ln>
            <a:noFill/>
          </a:ln>
        </p:spPr>
      </p:pic>
      <p:sp>
        <p:nvSpPr>
          <p:cNvPr id="158" name="Google Shape;158;p8"/>
          <p:cNvSpPr txBox="1"/>
          <p:nvPr/>
        </p:nvSpPr>
        <p:spPr>
          <a:xfrm>
            <a:off x="-54252" y="220473"/>
            <a:ext cx="12250434"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Part 1: Pressure Measured at Two Elevations:  </a:t>
            </a:r>
            <a:r>
              <a:rPr lang="en-US" sz="3200" b="1" i="0" u="none" strike="noStrike" cap="none" dirty="0" err="1">
                <a:solidFill>
                  <a:schemeClr val="dk1"/>
                </a:solidFill>
                <a:latin typeface="Calibri"/>
                <a:ea typeface="Calibri"/>
                <a:cs typeface="Calibri"/>
                <a:sym typeface="Calibri"/>
              </a:rPr>
              <a:t>Δh</a:t>
            </a:r>
            <a:r>
              <a:rPr lang="en-US" sz="3200" b="1" i="0" u="none" strike="noStrike" cap="none" dirty="0">
                <a:solidFill>
                  <a:schemeClr val="dk1"/>
                </a:solidFill>
                <a:latin typeface="Calibri"/>
                <a:ea typeface="Calibri"/>
                <a:cs typeface="Calibri"/>
                <a:sym typeface="Calibri"/>
              </a:rPr>
              <a:t> = 1.716 m</a:t>
            </a:r>
            <a:endParaRPr sz="1400" b="0" i="0" u="none" strike="noStrike" cap="none" dirty="0">
              <a:solidFill>
                <a:srgbClr val="000000"/>
              </a:solidFill>
              <a:latin typeface="Arial"/>
              <a:ea typeface="Arial"/>
              <a:cs typeface="Arial"/>
              <a:sym typeface="Arial"/>
            </a:endParaRPr>
          </a:p>
        </p:txBody>
      </p:sp>
      <p:cxnSp>
        <p:nvCxnSpPr>
          <p:cNvPr id="159" name="Google Shape;159;p8"/>
          <p:cNvCxnSpPr/>
          <p:nvPr/>
        </p:nvCxnSpPr>
        <p:spPr>
          <a:xfrm>
            <a:off x="2098090" y="1889380"/>
            <a:ext cx="3765098" cy="0"/>
          </a:xfrm>
          <a:prstGeom prst="straightConnector1">
            <a:avLst/>
          </a:prstGeom>
          <a:noFill/>
          <a:ln w="28575" cap="flat" cmpd="sng">
            <a:solidFill>
              <a:srgbClr val="FF0000"/>
            </a:solidFill>
            <a:prstDash val="dash"/>
            <a:miter lim="800000"/>
            <a:headEnd type="none" w="sm" len="sm"/>
            <a:tailEnd type="none" w="sm" len="sm"/>
          </a:ln>
        </p:spPr>
      </p:cxnSp>
      <p:cxnSp>
        <p:nvCxnSpPr>
          <p:cNvPr id="160" name="Google Shape;160;p8"/>
          <p:cNvCxnSpPr/>
          <p:nvPr/>
        </p:nvCxnSpPr>
        <p:spPr>
          <a:xfrm>
            <a:off x="8783053" y="4989337"/>
            <a:ext cx="2189747" cy="0"/>
          </a:xfrm>
          <a:prstGeom prst="straightConnector1">
            <a:avLst/>
          </a:prstGeom>
          <a:noFill/>
          <a:ln w="28575" cap="flat" cmpd="sng">
            <a:solidFill>
              <a:srgbClr val="FF0000"/>
            </a:solidFill>
            <a:prstDash val="dash"/>
            <a:miter lim="800000"/>
            <a:headEnd type="none" w="sm" len="sm"/>
            <a:tailEnd type="none" w="sm" len="sm"/>
          </a:ln>
        </p:spPr>
      </p:cxnSp>
      <p:cxnSp>
        <p:nvCxnSpPr>
          <p:cNvPr id="161" name="Google Shape;161;p8"/>
          <p:cNvCxnSpPr/>
          <p:nvPr/>
        </p:nvCxnSpPr>
        <p:spPr>
          <a:xfrm rot="10800000" flipH="1">
            <a:off x="4465973" y="4976681"/>
            <a:ext cx="1851633" cy="12656"/>
          </a:xfrm>
          <a:prstGeom prst="straightConnector1">
            <a:avLst/>
          </a:prstGeom>
          <a:noFill/>
          <a:ln w="28575" cap="flat" cmpd="sng">
            <a:solidFill>
              <a:srgbClr val="FF0000"/>
            </a:solidFill>
            <a:prstDash val="dash"/>
            <a:miter lim="800000"/>
            <a:headEnd type="none" w="sm" len="sm"/>
            <a:tailEnd type="none" w="sm" len="sm"/>
          </a:ln>
        </p:spPr>
      </p:cxnSp>
      <p:cxnSp>
        <p:nvCxnSpPr>
          <p:cNvPr id="162" name="Google Shape;162;p8"/>
          <p:cNvCxnSpPr/>
          <p:nvPr/>
        </p:nvCxnSpPr>
        <p:spPr>
          <a:xfrm>
            <a:off x="6793832" y="1756610"/>
            <a:ext cx="3084094" cy="0"/>
          </a:xfrm>
          <a:prstGeom prst="straightConnector1">
            <a:avLst/>
          </a:prstGeom>
          <a:noFill/>
          <a:ln w="28575" cap="flat" cmpd="sng">
            <a:solidFill>
              <a:srgbClr val="FF0000"/>
            </a:solidFill>
            <a:prstDash val="dash"/>
            <a:miter lim="800000"/>
            <a:headEnd type="none" w="sm" len="sm"/>
            <a:tailEnd type="none" w="sm" len="sm"/>
          </a:ln>
        </p:spPr>
      </p:cxnSp>
      <p:cxnSp>
        <p:nvCxnSpPr>
          <p:cNvPr id="163" name="Google Shape;163;p8"/>
          <p:cNvCxnSpPr/>
          <p:nvPr/>
        </p:nvCxnSpPr>
        <p:spPr>
          <a:xfrm rot="10800000">
            <a:off x="5449640" y="1889380"/>
            <a:ext cx="0" cy="1438227"/>
          </a:xfrm>
          <a:prstGeom prst="straightConnector1">
            <a:avLst/>
          </a:prstGeom>
          <a:noFill/>
          <a:ln w="38100" cap="flat" cmpd="sng">
            <a:solidFill>
              <a:schemeClr val="dk1"/>
            </a:solidFill>
            <a:prstDash val="solid"/>
            <a:miter lim="800000"/>
            <a:headEnd type="none" w="sm" len="sm"/>
            <a:tailEnd type="triangle" w="med" len="med"/>
          </a:ln>
        </p:spPr>
      </p:cxnSp>
      <p:cxnSp>
        <p:nvCxnSpPr>
          <p:cNvPr id="164" name="Google Shape;164;p8"/>
          <p:cNvCxnSpPr/>
          <p:nvPr/>
        </p:nvCxnSpPr>
        <p:spPr>
          <a:xfrm>
            <a:off x="5449640" y="3725396"/>
            <a:ext cx="0" cy="1251285"/>
          </a:xfrm>
          <a:prstGeom prst="straightConnector1">
            <a:avLst/>
          </a:prstGeom>
          <a:noFill/>
          <a:ln w="38100" cap="flat" cmpd="sng">
            <a:solidFill>
              <a:schemeClr val="dk1"/>
            </a:solidFill>
            <a:prstDash val="solid"/>
            <a:miter lim="800000"/>
            <a:headEnd type="none" w="sm" len="sm"/>
            <a:tailEnd type="triangle" w="med" len="med"/>
          </a:ln>
        </p:spPr>
      </p:cxnSp>
      <p:sp>
        <p:nvSpPr>
          <p:cNvPr id="165" name="Google Shape;165;p8"/>
          <p:cNvSpPr txBox="1"/>
          <p:nvPr/>
        </p:nvSpPr>
        <p:spPr>
          <a:xfrm>
            <a:off x="5041414" y="3353475"/>
            <a:ext cx="102089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chemeClr val="dk1"/>
                </a:solidFill>
                <a:latin typeface="Calibri"/>
                <a:ea typeface="Calibri"/>
                <a:cs typeface="Calibri"/>
                <a:sym typeface="Calibri"/>
              </a:rPr>
              <a:t>20.6 Pa</a:t>
            </a:r>
            <a:endParaRPr lang="en-US" sz="1800" b="0" i="0" u="none" strike="noStrike" cap="none" dirty="0">
              <a:solidFill>
                <a:schemeClr val="dk1"/>
              </a:solidFill>
              <a:latin typeface="Arial"/>
              <a:ea typeface="Arial"/>
              <a:cs typeface="Arial"/>
            </a:endParaRPr>
          </a:p>
        </p:txBody>
      </p:sp>
      <p:cxnSp>
        <p:nvCxnSpPr>
          <p:cNvPr id="166" name="Google Shape;166;p8"/>
          <p:cNvCxnSpPr/>
          <p:nvPr/>
        </p:nvCxnSpPr>
        <p:spPr>
          <a:xfrm rot="10800000">
            <a:off x="9691154" y="1756610"/>
            <a:ext cx="0" cy="1438227"/>
          </a:xfrm>
          <a:prstGeom prst="straightConnector1">
            <a:avLst/>
          </a:prstGeom>
          <a:noFill/>
          <a:ln w="38100" cap="flat" cmpd="sng">
            <a:solidFill>
              <a:schemeClr val="dk1"/>
            </a:solidFill>
            <a:prstDash val="solid"/>
            <a:miter lim="800000"/>
            <a:headEnd type="none" w="sm" len="sm"/>
            <a:tailEnd type="triangle" w="med" len="med"/>
          </a:ln>
        </p:spPr>
      </p:cxnSp>
      <p:cxnSp>
        <p:nvCxnSpPr>
          <p:cNvPr id="167" name="Google Shape;167;p8"/>
          <p:cNvCxnSpPr/>
          <p:nvPr/>
        </p:nvCxnSpPr>
        <p:spPr>
          <a:xfrm>
            <a:off x="9673230" y="3738052"/>
            <a:ext cx="0" cy="1251285"/>
          </a:xfrm>
          <a:prstGeom prst="straightConnector1">
            <a:avLst/>
          </a:prstGeom>
          <a:noFill/>
          <a:ln w="38100" cap="flat" cmpd="sng">
            <a:solidFill>
              <a:schemeClr val="dk1"/>
            </a:solidFill>
            <a:prstDash val="solid"/>
            <a:miter lim="800000"/>
            <a:headEnd type="none" w="sm" len="sm"/>
            <a:tailEnd type="triangle" w="med" len="med"/>
          </a:ln>
        </p:spPr>
      </p:cxnSp>
      <p:sp>
        <p:nvSpPr>
          <p:cNvPr id="168" name="Google Shape;168;p8"/>
          <p:cNvSpPr txBox="1"/>
          <p:nvPr/>
        </p:nvSpPr>
        <p:spPr>
          <a:xfrm>
            <a:off x="9311560" y="3243507"/>
            <a:ext cx="113731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chemeClr val="dk1"/>
                </a:solidFill>
                <a:latin typeface="Calibri"/>
                <a:ea typeface="Calibri"/>
                <a:cs typeface="Calibri"/>
                <a:sym typeface="Calibri"/>
              </a:rPr>
              <a:t>21.4 Pa</a:t>
            </a:r>
            <a:endParaRPr lang="en-US" sz="1800" b="0" i="0" u="none" strike="noStrike" cap="none" dirty="0">
              <a:solidFill>
                <a:schemeClr val="dk1"/>
              </a:solidFill>
              <a:latin typeface="Arial"/>
              <a:ea typeface="Arial"/>
              <a:cs typeface="Arial"/>
            </a:endParaRPr>
          </a:p>
        </p:txBody>
      </p:sp>
      <p:sp>
        <p:nvSpPr>
          <p:cNvPr id="169" name="Google Shape;169;p8"/>
          <p:cNvSpPr txBox="1"/>
          <p:nvPr/>
        </p:nvSpPr>
        <p:spPr>
          <a:xfrm>
            <a:off x="1063548" y="4872385"/>
            <a:ext cx="3750067" cy="78624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0" name="Google Shape;170;p8"/>
          <p:cNvSpPr/>
          <p:nvPr/>
        </p:nvSpPr>
        <p:spPr>
          <a:xfrm>
            <a:off x="1746613" y="4746661"/>
            <a:ext cx="2403457"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8"/>
          <p:cNvSpPr txBox="1"/>
          <p:nvPr/>
        </p:nvSpPr>
        <p:spPr>
          <a:xfrm>
            <a:off x="4990519" y="1144735"/>
            <a:ext cx="872669" cy="46166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Floor</a:t>
            </a:r>
            <a:endParaRPr sz="1400" b="0" i="0" u="none" strike="noStrike" cap="none">
              <a:solidFill>
                <a:srgbClr val="000000"/>
              </a:solidFill>
              <a:latin typeface="Arial"/>
              <a:ea typeface="Arial"/>
              <a:cs typeface="Arial"/>
              <a:sym typeface="Arial"/>
            </a:endParaRPr>
          </a:p>
        </p:txBody>
      </p:sp>
      <p:sp>
        <p:nvSpPr>
          <p:cNvPr id="172" name="Google Shape;172;p8"/>
          <p:cNvSpPr txBox="1"/>
          <p:nvPr/>
        </p:nvSpPr>
        <p:spPr>
          <a:xfrm>
            <a:off x="6843185" y="5101390"/>
            <a:ext cx="1464359" cy="83099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Top of bookshelf</a:t>
            </a:r>
            <a:endParaRPr sz="1400" b="0" i="0" u="none" strike="noStrike" cap="none">
              <a:solidFill>
                <a:srgbClr val="000000"/>
              </a:solidFill>
              <a:latin typeface="Arial"/>
              <a:ea typeface="Arial"/>
              <a:cs typeface="Arial"/>
              <a:sym typeface="Arial"/>
            </a:endParaRPr>
          </a:p>
        </p:txBody>
      </p:sp>
      <p:cxnSp>
        <p:nvCxnSpPr>
          <p:cNvPr id="173" name="Google Shape;173;p8"/>
          <p:cNvCxnSpPr/>
          <p:nvPr/>
        </p:nvCxnSpPr>
        <p:spPr>
          <a:xfrm>
            <a:off x="5945894" y="1361288"/>
            <a:ext cx="1288386" cy="285551"/>
          </a:xfrm>
          <a:prstGeom prst="straightConnector1">
            <a:avLst/>
          </a:prstGeom>
          <a:noFill/>
          <a:ln w="28575" cap="flat" cmpd="sng">
            <a:solidFill>
              <a:schemeClr val="dk1"/>
            </a:solidFill>
            <a:prstDash val="solid"/>
            <a:miter lim="800000"/>
            <a:headEnd type="none" w="sm" len="sm"/>
            <a:tailEnd type="triangle" w="med" len="med"/>
          </a:ln>
        </p:spPr>
      </p:cxnSp>
      <p:cxnSp>
        <p:nvCxnSpPr>
          <p:cNvPr id="174" name="Google Shape;174;p8"/>
          <p:cNvCxnSpPr/>
          <p:nvPr/>
        </p:nvCxnSpPr>
        <p:spPr>
          <a:xfrm flipH="1">
            <a:off x="3091159" y="1361288"/>
            <a:ext cx="1779125" cy="419757"/>
          </a:xfrm>
          <a:prstGeom prst="straightConnector1">
            <a:avLst/>
          </a:prstGeom>
          <a:noFill/>
          <a:ln w="28575" cap="flat" cmpd="sng">
            <a:solidFill>
              <a:schemeClr val="dk1"/>
            </a:solidFill>
            <a:prstDash val="solid"/>
            <a:miter lim="800000"/>
            <a:headEnd type="none" w="sm" len="sm"/>
            <a:tailEnd type="triangle" w="med" len="med"/>
          </a:ln>
        </p:spPr>
      </p:cxnSp>
      <p:cxnSp>
        <p:nvCxnSpPr>
          <p:cNvPr id="175" name="Google Shape;175;p8"/>
          <p:cNvCxnSpPr/>
          <p:nvPr/>
        </p:nvCxnSpPr>
        <p:spPr>
          <a:xfrm rot="10800000" flipH="1">
            <a:off x="8335879" y="5101390"/>
            <a:ext cx="1269367" cy="415498"/>
          </a:xfrm>
          <a:prstGeom prst="straightConnector1">
            <a:avLst/>
          </a:prstGeom>
          <a:noFill/>
          <a:ln w="28575" cap="flat" cmpd="sng">
            <a:solidFill>
              <a:schemeClr val="dk1"/>
            </a:solidFill>
            <a:prstDash val="solid"/>
            <a:miter lim="800000"/>
            <a:headEnd type="none" w="sm" len="sm"/>
            <a:tailEnd type="triangle" w="med" len="med"/>
          </a:ln>
        </p:spPr>
      </p:cxnSp>
      <p:cxnSp>
        <p:nvCxnSpPr>
          <p:cNvPr id="176" name="Google Shape;176;p8"/>
          <p:cNvCxnSpPr/>
          <p:nvPr/>
        </p:nvCxnSpPr>
        <p:spPr>
          <a:xfrm rot="10800000">
            <a:off x="5496680" y="5101390"/>
            <a:ext cx="1297152" cy="437894"/>
          </a:xfrm>
          <a:prstGeom prst="straightConnector1">
            <a:avLst/>
          </a:prstGeom>
          <a:noFill/>
          <a:ln w="28575" cap="flat" cmpd="sng">
            <a:solidFill>
              <a:schemeClr val="dk1"/>
            </a:solidFill>
            <a:prstDash val="solid"/>
            <a:miter lim="800000"/>
            <a:headEnd type="none" w="sm" len="sm"/>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68937" y="45807"/>
            <a:ext cx="12191999"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Measuring Pressure Around Us-Unit Overview</a:t>
            </a:r>
            <a:endParaRPr sz="4000" dirty="0"/>
          </a:p>
        </p:txBody>
      </p:sp>
      <p:grpSp>
        <p:nvGrpSpPr>
          <p:cNvPr id="5" name="Group 4">
            <a:extLst>
              <a:ext uri="{FF2B5EF4-FFF2-40B4-BE49-F238E27FC236}">
                <a16:creationId xmlns:a16="http://schemas.microsoft.com/office/drawing/2014/main" id="{C1D8B02D-B217-C148-8FE3-794C6B044525}"/>
              </a:ext>
            </a:extLst>
          </p:cNvPr>
          <p:cNvGrpSpPr/>
          <p:nvPr/>
        </p:nvGrpSpPr>
        <p:grpSpPr>
          <a:xfrm>
            <a:off x="500749" y="730567"/>
            <a:ext cx="11014038" cy="5771623"/>
            <a:chOff x="500749" y="730567"/>
            <a:chExt cx="11014038" cy="5771623"/>
          </a:xfrm>
        </p:grpSpPr>
        <p:sp>
          <p:nvSpPr>
            <p:cNvPr id="6" name="Freeform 5">
              <a:extLst>
                <a:ext uri="{FF2B5EF4-FFF2-40B4-BE49-F238E27FC236}">
                  <a16:creationId xmlns:a16="http://schemas.microsoft.com/office/drawing/2014/main" id="{09EFF33C-6FA3-D645-8C40-A5C87FF7117D}"/>
                </a:ext>
              </a:extLst>
            </p:cNvPr>
            <p:cNvSpPr/>
            <p:nvPr/>
          </p:nvSpPr>
          <p:spPr>
            <a:xfrm>
              <a:off x="500749" y="730568"/>
              <a:ext cx="3357938" cy="476579"/>
            </a:xfrm>
            <a:custGeom>
              <a:avLst/>
              <a:gdLst>
                <a:gd name="connsiteX0" fmla="*/ 0 w 3357938"/>
                <a:gd name="connsiteY0" fmla="*/ 0 h 350618"/>
                <a:gd name="connsiteX1" fmla="*/ 3357938 w 3357938"/>
                <a:gd name="connsiteY1" fmla="*/ 0 h 350618"/>
                <a:gd name="connsiteX2" fmla="*/ 3357938 w 3357938"/>
                <a:gd name="connsiteY2" fmla="*/ 350618 h 350618"/>
                <a:gd name="connsiteX3" fmla="*/ 0 w 3357938"/>
                <a:gd name="connsiteY3" fmla="*/ 350618 h 350618"/>
                <a:gd name="connsiteX4" fmla="*/ 0 w 3357938"/>
                <a:gd name="connsiteY4" fmla="*/ 0 h 3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350618">
                  <a:moveTo>
                    <a:pt x="0" y="0"/>
                  </a:moveTo>
                  <a:lnTo>
                    <a:pt x="3357938" y="0"/>
                  </a:lnTo>
                  <a:lnTo>
                    <a:pt x="3357938" y="350618"/>
                  </a:lnTo>
                  <a:lnTo>
                    <a:pt x="0" y="3506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Unifying Concepts</a:t>
              </a:r>
              <a:endParaRPr lang="en-US" sz="2000" kern="1200" dirty="0"/>
            </a:p>
          </p:txBody>
        </p:sp>
        <p:sp>
          <p:nvSpPr>
            <p:cNvPr id="7" name="Freeform 6">
              <a:extLst>
                <a:ext uri="{FF2B5EF4-FFF2-40B4-BE49-F238E27FC236}">
                  <a16:creationId xmlns:a16="http://schemas.microsoft.com/office/drawing/2014/main" id="{379AF654-6BF5-0C40-9812-24F49E4F5FEB}"/>
                </a:ext>
              </a:extLst>
            </p:cNvPr>
            <p:cNvSpPr/>
            <p:nvPr/>
          </p:nvSpPr>
          <p:spPr>
            <a:xfrm>
              <a:off x="500749" y="1207148"/>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Properties of fluids (Pressure, Density, Pascals Law, Archimedes' Principle)</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ea typeface="Calibri"/>
                  <a:cs typeface="Calibri"/>
                  <a:sym typeface="Calibri"/>
                </a:rPr>
                <a:t>Conceptual model of pressure</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Properties of earth’s atmosphere</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Accuracy and precision in real world measurements</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Implementation of controls into experimental designs</a:t>
              </a:r>
              <a:endParaRPr lang="en-US" sz="2000" kern="1200" dirty="0"/>
            </a:p>
            <a:p>
              <a:pPr marL="228600" lvl="1" indent="-228600" algn="l" defTabSz="889000">
                <a:lnSpc>
                  <a:spcPct val="90000"/>
                </a:lnSpc>
                <a:spcBef>
                  <a:spcPct val="0"/>
                </a:spcBef>
                <a:spcAft>
                  <a:spcPct val="15000"/>
                </a:spcAft>
                <a:buNone/>
              </a:pPr>
              <a:endParaRPr lang="en-US" sz="2000" kern="1200" dirty="0"/>
            </a:p>
          </p:txBody>
        </p:sp>
        <p:sp>
          <p:nvSpPr>
            <p:cNvPr id="8" name="Freeform 7">
              <a:extLst>
                <a:ext uri="{FF2B5EF4-FFF2-40B4-BE49-F238E27FC236}">
                  <a16:creationId xmlns:a16="http://schemas.microsoft.com/office/drawing/2014/main" id="{E45F32E3-2012-584E-A11C-9F01375EAC47}"/>
                </a:ext>
              </a:extLst>
            </p:cNvPr>
            <p:cNvSpPr/>
            <p:nvPr/>
          </p:nvSpPr>
          <p:spPr>
            <a:xfrm>
              <a:off x="432879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Experiments</a:t>
              </a:r>
              <a:endParaRPr lang="en-US" sz="2000" kern="1200" dirty="0"/>
            </a:p>
          </p:txBody>
        </p:sp>
        <p:sp>
          <p:nvSpPr>
            <p:cNvPr id="9" name="Freeform 8">
              <a:extLst>
                <a:ext uri="{FF2B5EF4-FFF2-40B4-BE49-F238E27FC236}">
                  <a16:creationId xmlns:a16="http://schemas.microsoft.com/office/drawing/2014/main" id="{83994E33-B86D-C447-A056-9B209EA8E966}"/>
                </a:ext>
              </a:extLst>
            </p:cNvPr>
            <p:cNvSpPr/>
            <p:nvPr/>
          </p:nvSpPr>
          <p:spPr>
            <a:xfrm>
              <a:off x="4328799" y="1207146"/>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1: Measure atmospheric pressure with your smartphone</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2: Measure Change in Atmospheric Pressure as Function of Altitude</a:t>
              </a:r>
              <a:endParaRPr lang="en-US" sz="2000" kern="1200" dirty="0">
                <a:solidFill>
                  <a:srgbClr val="000000"/>
                </a:solidFill>
                <a:latin typeface="Calibri"/>
                <a:ea typeface="+mn-ea"/>
                <a:cs typeface="Calibri"/>
              </a:endParaRP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3: Characterize the pressure sensor</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4: Controls to Improve Precision</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5: Pressure from external forces</a:t>
              </a:r>
              <a:endParaRPr lang="en-US" sz="2000" kern="1200" dirty="0">
                <a:solidFill>
                  <a:srgbClr val="000000"/>
                </a:solidFill>
                <a:latin typeface="Calibri"/>
                <a:ea typeface="+mn-ea"/>
                <a:cs typeface="Calibri"/>
              </a:endParaRP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6: Measuring Pressure as a Function of Depth under Water</a:t>
              </a:r>
              <a:endParaRPr lang="en-US" sz="2000" kern="1200" dirty="0">
                <a:solidFill>
                  <a:srgbClr val="000000"/>
                </a:solidFill>
                <a:latin typeface="Calibri"/>
                <a:ea typeface="+mn-ea"/>
                <a:cs typeface="Calibri"/>
              </a:endParaRPr>
            </a:p>
          </p:txBody>
        </p:sp>
        <p:sp>
          <p:nvSpPr>
            <p:cNvPr id="10" name="Freeform 9">
              <a:extLst>
                <a:ext uri="{FF2B5EF4-FFF2-40B4-BE49-F238E27FC236}">
                  <a16:creationId xmlns:a16="http://schemas.microsoft.com/office/drawing/2014/main" id="{F04D9CF4-1F92-5143-A14C-55E2604807A6}"/>
                </a:ext>
              </a:extLst>
            </p:cNvPr>
            <p:cNvSpPr/>
            <p:nvPr/>
          </p:nvSpPr>
          <p:spPr>
            <a:xfrm>
              <a:off x="815684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Applications and extensions</a:t>
              </a:r>
              <a:endParaRPr lang="en-US" sz="2000" kern="1200" dirty="0"/>
            </a:p>
          </p:txBody>
        </p:sp>
        <p:sp>
          <p:nvSpPr>
            <p:cNvPr id="11" name="Freeform 10">
              <a:extLst>
                <a:ext uri="{FF2B5EF4-FFF2-40B4-BE49-F238E27FC236}">
                  <a16:creationId xmlns:a16="http://schemas.microsoft.com/office/drawing/2014/main" id="{CB4CF8F7-8D97-B842-A409-F04A49197F0F}"/>
                </a:ext>
              </a:extLst>
            </p:cNvPr>
            <p:cNvSpPr/>
            <p:nvPr/>
          </p:nvSpPr>
          <p:spPr>
            <a:xfrm>
              <a:off x="8156849" y="1207146"/>
              <a:ext cx="3357938" cy="5243390"/>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Atmospheric pressure fluctuation and change</a:t>
              </a:r>
              <a:endParaRPr lang="en-US" sz="2000" kern="1200" dirty="0">
                <a:solidFill>
                  <a:srgbClr val="000000"/>
                </a:solidFill>
                <a:latin typeface="Calibri"/>
                <a:ea typeface="+mn-ea"/>
                <a:cs typeface="Calibri"/>
              </a:endParaRPr>
            </a:p>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Pressure changes in moving elevators</a:t>
              </a:r>
              <a:endParaRPr lang="en-US" sz="2000" kern="1200" dirty="0">
                <a:solidFill>
                  <a:srgbClr val="000000"/>
                </a:solidFill>
                <a:latin typeface="Calibri"/>
                <a:ea typeface="+mn-ea"/>
                <a:cs typeface="Calibri"/>
              </a:endParaRPr>
            </a:p>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Pressure variations in car</a:t>
              </a:r>
              <a:endParaRPr lang="en-US" sz="2000" kern="1200" dirty="0">
                <a:solidFill>
                  <a:srgbClr val="000000"/>
                </a:solidFill>
                <a:latin typeface="Calibri"/>
                <a:ea typeface="+mn-ea"/>
                <a:cs typeface="Calibri"/>
              </a:endParaRPr>
            </a:p>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Pressure variations on airplane</a:t>
              </a:r>
              <a:endParaRPr lang="en-US" sz="2000" kern="1200" dirty="0">
                <a:solidFill>
                  <a:srgbClr val="000000"/>
                </a:solidFill>
                <a:latin typeface="Calibri"/>
                <a:ea typeface="+mn-ea"/>
                <a:cs typeface="Calibri"/>
              </a:endParaRPr>
            </a:p>
            <a:p>
              <a:pPr marL="171450" lvl="1" indent="0" algn="l" defTabSz="755650">
                <a:lnSpc>
                  <a:spcPct val="90000"/>
                </a:lnSpc>
                <a:spcBef>
                  <a:spcPct val="0"/>
                </a:spcBef>
                <a:spcAft>
                  <a:spcPct val="15000"/>
                </a:spcAft>
                <a:buNone/>
              </a:pPr>
              <a:endParaRPr lang="en-US" sz="1700" kern="1200" dirty="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3181" y="1171575"/>
            <a:ext cx="11228293" cy="5480536"/>
          </a:xfrm>
          <a:prstGeom prst="rect">
            <a:avLst/>
          </a:prstGeom>
          <a:noFill/>
          <a:ln>
            <a:noFill/>
          </a:ln>
        </p:spPr>
      </p:pic>
      <p:cxnSp>
        <p:nvCxnSpPr>
          <p:cNvPr id="183" name="Google Shape;183;p9"/>
          <p:cNvCxnSpPr/>
          <p:nvPr/>
        </p:nvCxnSpPr>
        <p:spPr>
          <a:xfrm>
            <a:off x="2098090" y="1889380"/>
            <a:ext cx="2534652" cy="0"/>
          </a:xfrm>
          <a:prstGeom prst="straightConnector1">
            <a:avLst/>
          </a:prstGeom>
          <a:noFill/>
          <a:ln w="28575" cap="flat" cmpd="sng">
            <a:solidFill>
              <a:srgbClr val="FF0000"/>
            </a:solidFill>
            <a:prstDash val="dash"/>
            <a:miter lim="800000"/>
            <a:headEnd type="none" w="sm" len="sm"/>
            <a:tailEnd type="none" w="sm" len="sm"/>
          </a:ln>
        </p:spPr>
      </p:cxnSp>
      <p:cxnSp>
        <p:nvCxnSpPr>
          <p:cNvPr id="184" name="Google Shape;184;p9"/>
          <p:cNvCxnSpPr/>
          <p:nvPr/>
        </p:nvCxnSpPr>
        <p:spPr>
          <a:xfrm>
            <a:off x="8783053" y="4989337"/>
            <a:ext cx="2189747" cy="0"/>
          </a:xfrm>
          <a:prstGeom prst="straightConnector1">
            <a:avLst/>
          </a:prstGeom>
          <a:noFill/>
          <a:ln w="28575" cap="flat" cmpd="sng">
            <a:solidFill>
              <a:srgbClr val="FF0000"/>
            </a:solidFill>
            <a:prstDash val="dash"/>
            <a:miter lim="800000"/>
            <a:headEnd type="none" w="sm" len="sm"/>
            <a:tailEnd type="none" w="sm" len="sm"/>
          </a:ln>
        </p:spPr>
      </p:cxnSp>
      <p:cxnSp>
        <p:nvCxnSpPr>
          <p:cNvPr id="185" name="Google Shape;185;p9"/>
          <p:cNvCxnSpPr/>
          <p:nvPr/>
        </p:nvCxnSpPr>
        <p:spPr>
          <a:xfrm>
            <a:off x="4162926" y="4976681"/>
            <a:ext cx="2024401" cy="0"/>
          </a:xfrm>
          <a:prstGeom prst="straightConnector1">
            <a:avLst/>
          </a:prstGeom>
          <a:noFill/>
          <a:ln w="28575" cap="flat" cmpd="sng">
            <a:solidFill>
              <a:srgbClr val="FF0000"/>
            </a:solidFill>
            <a:prstDash val="dash"/>
            <a:miter lim="800000"/>
            <a:headEnd type="none" w="sm" len="sm"/>
            <a:tailEnd type="none" w="sm" len="sm"/>
          </a:ln>
        </p:spPr>
      </p:cxnSp>
      <p:cxnSp>
        <p:nvCxnSpPr>
          <p:cNvPr id="186" name="Google Shape;186;p9"/>
          <p:cNvCxnSpPr/>
          <p:nvPr/>
        </p:nvCxnSpPr>
        <p:spPr>
          <a:xfrm>
            <a:off x="6793832" y="1756610"/>
            <a:ext cx="2237873" cy="0"/>
          </a:xfrm>
          <a:prstGeom prst="straightConnector1">
            <a:avLst/>
          </a:prstGeom>
          <a:noFill/>
          <a:ln w="28575" cap="flat" cmpd="sng">
            <a:solidFill>
              <a:srgbClr val="FF0000"/>
            </a:solidFill>
            <a:prstDash val="dash"/>
            <a:miter lim="800000"/>
            <a:headEnd type="none" w="sm" len="sm"/>
            <a:tailEnd type="none" w="sm" len="sm"/>
          </a:ln>
        </p:spPr>
      </p:cxnSp>
      <p:sp>
        <p:nvSpPr>
          <p:cNvPr id="187" name="Google Shape;187;p9"/>
          <p:cNvSpPr txBox="1"/>
          <p:nvPr/>
        </p:nvSpPr>
        <p:spPr>
          <a:xfrm>
            <a:off x="4748463" y="1723691"/>
            <a:ext cx="1219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98.8364 kPa</a:t>
            </a:r>
            <a:endParaRPr sz="1400" b="0" i="0" u="none" strike="noStrike" cap="none">
              <a:solidFill>
                <a:srgbClr val="000000"/>
              </a:solidFill>
              <a:latin typeface="Arial"/>
              <a:ea typeface="Arial"/>
              <a:cs typeface="Arial"/>
              <a:sym typeface="Arial"/>
            </a:endParaRPr>
          </a:p>
        </p:txBody>
      </p:sp>
      <p:sp>
        <p:nvSpPr>
          <p:cNvPr id="188" name="Google Shape;188;p9"/>
          <p:cNvSpPr txBox="1"/>
          <p:nvPr/>
        </p:nvSpPr>
        <p:spPr>
          <a:xfrm>
            <a:off x="7563853" y="4851902"/>
            <a:ext cx="1219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98.8158 kPa</a:t>
            </a:r>
            <a:endParaRPr sz="1400" b="0" i="0" u="none" strike="noStrike" cap="none">
              <a:solidFill>
                <a:srgbClr val="000000"/>
              </a:solidFill>
              <a:latin typeface="Arial"/>
              <a:ea typeface="Arial"/>
              <a:cs typeface="Arial"/>
              <a:sym typeface="Arial"/>
            </a:endParaRPr>
          </a:p>
        </p:txBody>
      </p:sp>
      <p:sp>
        <p:nvSpPr>
          <p:cNvPr id="189" name="Google Shape;189;p9"/>
          <p:cNvSpPr txBox="1"/>
          <p:nvPr/>
        </p:nvSpPr>
        <p:spPr>
          <a:xfrm>
            <a:off x="9076145" y="1587333"/>
            <a:ext cx="1219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98.8372 kPa</a:t>
            </a:r>
            <a:endParaRPr sz="1400" b="0" i="0" u="none" strike="noStrike" cap="none">
              <a:solidFill>
                <a:srgbClr val="000000"/>
              </a:solidFill>
              <a:latin typeface="Arial"/>
              <a:ea typeface="Arial"/>
              <a:cs typeface="Arial"/>
              <a:sym typeface="Arial"/>
            </a:endParaRPr>
          </a:p>
        </p:txBody>
      </p:sp>
      <p:sp>
        <p:nvSpPr>
          <p:cNvPr id="190" name="Google Shape;190;p9"/>
          <p:cNvSpPr txBox="1"/>
          <p:nvPr/>
        </p:nvSpPr>
        <p:spPr>
          <a:xfrm>
            <a:off x="2857338" y="4795755"/>
            <a:ext cx="1219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98.8158 kPa</a:t>
            </a:r>
            <a:endParaRPr sz="1400" b="0" i="0" u="none" strike="noStrike" cap="none">
              <a:solidFill>
                <a:srgbClr val="000000"/>
              </a:solidFill>
              <a:latin typeface="Arial"/>
              <a:ea typeface="Arial"/>
              <a:cs typeface="Arial"/>
              <a:sym typeface="Arial"/>
            </a:endParaRPr>
          </a:p>
        </p:txBody>
      </p:sp>
      <p:sp>
        <p:nvSpPr>
          <p:cNvPr id="192" name="Google Shape;192;p9"/>
          <p:cNvSpPr txBox="1"/>
          <p:nvPr/>
        </p:nvSpPr>
        <p:spPr>
          <a:xfrm>
            <a:off x="1264891" y="248012"/>
            <a:ext cx="958601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Measured at Two Elevations:  </a:t>
            </a:r>
            <a:r>
              <a:rPr lang="en-US" sz="3200" b="1" i="0" u="none" strike="noStrike" cap="none" dirty="0" err="1">
                <a:solidFill>
                  <a:schemeClr val="dk1"/>
                </a:solidFill>
                <a:latin typeface="Calibri"/>
                <a:ea typeface="Calibri"/>
                <a:cs typeface="Calibri"/>
                <a:sym typeface="Calibri"/>
              </a:rPr>
              <a:t>Δh</a:t>
            </a:r>
            <a:r>
              <a:rPr lang="en-US" sz="3200" b="1" i="0" u="none" strike="noStrike" cap="none" dirty="0">
                <a:solidFill>
                  <a:schemeClr val="dk1"/>
                </a:solidFill>
                <a:latin typeface="Calibri"/>
                <a:ea typeface="Calibri"/>
                <a:cs typeface="Calibri"/>
                <a:sym typeface="Calibri"/>
              </a:rPr>
              <a:t> = 1.716 m</a:t>
            </a:r>
            <a:endParaRPr sz="1400" b="0" i="0" u="none" strike="noStrike" cap="none" dirty="0">
              <a:solidFill>
                <a:srgbClr val="000000"/>
              </a:solidFill>
              <a:latin typeface="Arial"/>
              <a:ea typeface="Arial"/>
              <a:cs typeface="Arial"/>
              <a:sym typeface="Arial"/>
            </a:endParaRPr>
          </a:p>
        </p:txBody>
      </p:sp>
      <p:sp>
        <p:nvSpPr>
          <p:cNvPr id="13" name="Oval 12">
            <a:extLst>
              <a:ext uri="{FF2B5EF4-FFF2-40B4-BE49-F238E27FC236}">
                <a16:creationId xmlns:a16="http://schemas.microsoft.com/office/drawing/2014/main" id="{AD30E3DF-FB32-C640-BFCD-99BB8FEA0A85}"/>
              </a:ext>
            </a:extLst>
          </p:cNvPr>
          <p:cNvSpPr/>
          <p:nvPr/>
        </p:nvSpPr>
        <p:spPr>
          <a:xfrm>
            <a:off x="9222059" y="1975902"/>
            <a:ext cx="2832407" cy="2832407"/>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endParaRPr lang="en-US" sz="2000" dirty="0">
              <a:latin typeface="Calibri"/>
              <a:ea typeface="Calibri"/>
              <a:cs typeface="Calibri"/>
              <a:sym typeface="Calibri"/>
            </a:endParaRPr>
          </a:p>
          <a:p>
            <a:pPr lvl="0" algn="ctr">
              <a:buSzPts val="3200"/>
            </a:pPr>
            <a:r>
              <a:rPr lang="en-US" sz="2000" dirty="0">
                <a:latin typeface="Calibri"/>
                <a:ea typeface="Calibri"/>
                <a:cs typeface="Calibri"/>
                <a:sym typeface="Calibri"/>
              </a:rPr>
              <a:t>Graph the four data points and use best fit line to determine slope – next page</a:t>
            </a:r>
          </a:p>
          <a:p>
            <a:pPr lvl="0" algn="ctr">
              <a:buSzPts val="3200"/>
            </a:pPr>
            <a:endParaRPr lang="en-US" sz="2800" dirty="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0"/>
          <p:cNvPicPr preferRelativeResize="0"/>
          <p:nvPr/>
        </p:nvPicPr>
        <p:blipFill rotWithShape="1">
          <a:blip r:embed="rId3">
            <a:alphaModFix/>
          </a:blip>
          <a:srcRect/>
          <a:stretch/>
        </p:blipFill>
        <p:spPr>
          <a:xfrm>
            <a:off x="713465" y="1272617"/>
            <a:ext cx="10875785" cy="5484248"/>
          </a:xfrm>
          <a:prstGeom prst="rect">
            <a:avLst/>
          </a:prstGeom>
          <a:noFill/>
          <a:ln>
            <a:noFill/>
          </a:ln>
        </p:spPr>
      </p:pic>
      <p:sp>
        <p:nvSpPr>
          <p:cNvPr id="199" name="Google Shape;199;p10"/>
          <p:cNvSpPr txBox="1"/>
          <p:nvPr/>
        </p:nvSpPr>
        <p:spPr>
          <a:xfrm>
            <a:off x="7546449" y="2780102"/>
            <a:ext cx="3750067" cy="78624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00" name="Google Shape;200;p10"/>
          <p:cNvSpPr/>
          <p:nvPr/>
        </p:nvSpPr>
        <p:spPr>
          <a:xfrm>
            <a:off x="8282250" y="2654378"/>
            <a:ext cx="2278466"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10"/>
          <p:cNvSpPr txBox="1"/>
          <p:nvPr/>
        </p:nvSpPr>
        <p:spPr>
          <a:xfrm>
            <a:off x="1270467" y="236861"/>
            <a:ext cx="957486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Measured at Two Elevations:  </a:t>
            </a:r>
            <a:r>
              <a:rPr lang="en-US" sz="3200" b="1" i="0" u="none" strike="noStrike" cap="none" dirty="0" err="1">
                <a:solidFill>
                  <a:schemeClr val="dk1"/>
                </a:solidFill>
                <a:latin typeface="Calibri"/>
                <a:ea typeface="Calibri"/>
                <a:cs typeface="Calibri"/>
                <a:sym typeface="Calibri"/>
              </a:rPr>
              <a:t>Δh</a:t>
            </a:r>
            <a:r>
              <a:rPr lang="en-US" sz="3200" b="1" i="0" u="none" strike="noStrike" cap="none" dirty="0">
                <a:solidFill>
                  <a:schemeClr val="dk1"/>
                </a:solidFill>
                <a:latin typeface="Calibri"/>
                <a:ea typeface="Calibri"/>
                <a:cs typeface="Calibri"/>
                <a:sym typeface="Calibri"/>
              </a:rPr>
              <a:t> = 1.716 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1" name="Google Shape;201;p10"/>
          <p:cNvSpPr txBox="1"/>
          <p:nvPr/>
        </p:nvSpPr>
        <p:spPr>
          <a:xfrm>
            <a:off x="688932" y="236861"/>
            <a:ext cx="109727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Part 1: Pressure Measured at Multiple Elevations on Bookshelf</a:t>
            </a:r>
            <a:endParaRPr sz="1400" b="0" i="0" u="none" strike="noStrike" cap="none" dirty="0">
              <a:solidFill>
                <a:srgbClr val="000000"/>
              </a:solidFill>
              <a:latin typeface="Arial"/>
              <a:ea typeface="Arial"/>
              <a:cs typeface="Arial"/>
              <a:sym typeface="Arial"/>
            </a:endParaRPr>
          </a:p>
        </p:txBody>
      </p:sp>
      <p:graphicFrame>
        <p:nvGraphicFramePr>
          <p:cNvPr id="6" name="Chart 5">
            <a:extLst>
              <a:ext uri="{FF2B5EF4-FFF2-40B4-BE49-F238E27FC236}">
                <a16:creationId xmlns:a16="http://schemas.microsoft.com/office/drawing/2014/main" id="{27A2F418-8650-4A4D-9B0C-A3EB2E1655AC}"/>
              </a:ext>
            </a:extLst>
          </p:cNvPr>
          <p:cNvGraphicFramePr>
            <a:graphicFrameLocks/>
          </p:cNvGraphicFramePr>
          <p:nvPr>
            <p:extLst>
              <p:ext uri="{D42A27DB-BD31-4B8C-83A1-F6EECF244321}">
                <p14:modId xmlns:p14="http://schemas.microsoft.com/office/powerpoint/2010/main" val="3650095001"/>
              </p:ext>
            </p:extLst>
          </p:nvPr>
        </p:nvGraphicFramePr>
        <p:xfrm>
          <a:off x="0" y="1240077"/>
          <a:ext cx="12191999" cy="561792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45FD8A21-785D-4F1D-9F2D-685B058D39B9}"/>
              </a:ext>
            </a:extLst>
          </p:cNvPr>
          <p:cNvCxnSpPr>
            <a:cxnSpLocks/>
          </p:cNvCxnSpPr>
          <p:nvPr/>
        </p:nvCxnSpPr>
        <p:spPr>
          <a:xfrm>
            <a:off x="1929008" y="2505205"/>
            <a:ext cx="995401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AC2456-ECC8-4A5F-BA31-25494BF09F1B}"/>
              </a:ext>
            </a:extLst>
          </p:cNvPr>
          <p:cNvCxnSpPr>
            <a:cxnSpLocks/>
          </p:cNvCxnSpPr>
          <p:nvPr/>
        </p:nvCxnSpPr>
        <p:spPr>
          <a:xfrm>
            <a:off x="6739003" y="3972838"/>
            <a:ext cx="5098093"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AB677A-9094-42D2-B09D-382CB581BE40}"/>
              </a:ext>
            </a:extLst>
          </p:cNvPr>
          <p:cNvCxnSpPr>
            <a:cxnSpLocks/>
          </p:cNvCxnSpPr>
          <p:nvPr/>
        </p:nvCxnSpPr>
        <p:spPr>
          <a:xfrm>
            <a:off x="4977009" y="3454052"/>
            <a:ext cx="6885139"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6FBA0F-C6A3-4684-8EDD-8F80A347987D}"/>
              </a:ext>
            </a:extLst>
          </p:cNvPr>
          <p:cNvCxnSpPr>
            <a:cxnSpLocks/>
          </p:cNvCxnSpPr>
          <p:nvPr/>
        </p:nvCxnSpPr>
        <p:spPr>
          <a:xfrm>
            <a:off x="3551129" y="3137770"/>
            <a:ext cx="834859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B96F30-12EB-40FE-82A8-860A9702CCFD}"/>
              </a:ext>
            </a:extLst>
          </p:cNvPr>
          <p:cNvCxnSpPr>
            <a:cxnSpLocks/>
          </p:cNvCxnSpPr>
          <p:nvPr/>
        </p:nvCxnSpPr>
        <p:spPr>
          <a:xfrm>
            <a:off x="8166970" y="4430038"/>
            <a:ext cx="3657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18A63917-B20F-4F00-8253-D47C517E8F59}"/>
              </a:ext>
            </a:extLst>
          </p:cNvPr>
          <p:cNvSpPr txBox="1"/>
          <p:nvPr/>
        </p:nvSpPr>
        <p:spPr>
          <a:xfrm>
            <a:off x="1891432" y="5190850"/>
            <a:ext cx="1346546" cy="461665"/>
          </a:xfrm>
          <a:prstGeom prst="rect">
            <a:avLst/>
          </a:prstGeom>
          <a:solidFill>
            <a:schemeClr val="tx1"/>
          </a:solidFill>
        </p:spPr>
        <p:txBody>
          <a:bodyPr wrap="square" rtlCol="0">
            <a:spAutoFit/>
          </a:bodyPr>
          <a:lstStyle/>
          <a:p>
            <a:r>
              <a:rPr lang="en-US" sz="2400" dirty="0">
                <a:solidFill>
                  <a:schemeClr val="bg1"/>
                </a:solidFill>
              </a:rPr>
              <a:t>0.000 m</a:t>
            </a:r>
          </a:p>
        </p:txBody>
      </p:sp>
      <p:sp>
        <p:nvSpPr>
          <p:cNvPr id="37" name="TextBox 36">
            <a:extLst>
              <a:ext uri="{FF2B5EF4-FFF2-40B4-BE49-F238E27FC236}">
                <a16:creationId xmlns:a16="http://schemas.microsoft.com/office/drawing/2014/main" id="{4E41BB2B-5DCA-468E-9235-0FC5C5137B59}"/>
              </a:ext>
            </a:extLst>
          </p:cNvPr>
          <p:cNvSpPr txBox="1"/>
          <p:nvPr/>
        </p:nvSpPr>
        <p:spPr>
          <a:xfrm>
            <a:off x="3451966" y="5190848"/>
            <a:ext cx="1346547" cy="461665"/>
          </a:xfrm>
          <a:prstGeom prst="rect">
            <a:avLst/>
          </a:prstGeom>
          <a:solidFill>
            <a:schemeClr val="tx1"/>
          </a:solidFill>
        </p:spPr>
        <p:txBody>
          <a:bodyPr wrap="square" rtlCol="0">
            <a:spAutoFit/>
          </a:bodyPr>
          <a:lstStyle/>
          <a:p>
            <a:r>
              <a:rPr lang="en-US" sz="2400" dirty="0">
                <a:solidFill>
                  <a:schemeClr val="bg1"/>
                </a:solidFill>
              </a:rPr>
              <a:t>0.353 m</a:t>
            </a:r>
          </a:p>
        </p:txBody>
      </p:sp>
      <p:sp>
        <p:nvSpPr>
          <p:cNvPr id="38" name="TextBox 37">
            <a:extLst>
              <a:ext uri="{FF2B5EF4-FFF2-40B4-BE49-F238E27FC236}">
                <a16:creationId xmlns:a16="http://schemas.microsoft.com/office/drawing/2014/main" id="{68F8D0AC-3532-489B-9B0C-DC9395DF8AEC}"/>
              </a:ext>
            </a:extLst>
          </p:cNvPr>
          <p:cNvSpPr txBox="1"/>
          <p:nvPr/>
        </p:nvSpPr>
        <p:spPr>
          <a:xfrm>
            <a:off x="5025027" y="5190851"/>
            <a:ext cx="1346547" cy="461665"/>
          </a:xfrm>
          <a:prstGeom prst="rect">
            <a:avLst/>
          </a:prstGeom>
          <a:solidFill>
            <a:schemeClr val="tx1"/>
          </a:solidFill>
        </p:spPr>
        <p:txBody>
          <a:bodyPr wrap="square" rtlCol="0">
            <a:spAutoFit/>
          </a:bodyPr>
          <a:lstStyle/>
          <a:p>
            <a:r>
              <a:rPr lang="en-US" sz="2400" dirty="0">
                <a:solidFill>
                  <a:schemeClr val="bg1"/>
                </a:solidFill>
              </a:rPr>
              <a:t>0.670 m</a:t>
            </a:r>
          </a:p>
        </p:txBody>
      </p:sp>
      <p:sp>
        <p:nvSpPr>
          <p:cNvPr id="39" name="TextBox 38">
            <a:extLst>
              <a:ext uri="{FF2B5EF4-FFF2-40B4-BE49-F238E27FC236}">
                <a16:creationId xmlns:a16="http://schemas.microsoft.com/office/drawing/2014/main" id="{A124C891-9DF8-429C-A468-62214955E0D9}"/>
              </a:ext>
            </a:extLst>
          </p:cNvPr>
          <p:cNvSpPr txBox="1"/>
          <p:nvPr/>
        </p:nvSpPr>
        <p:spPr>
          <a:xfrm>
            <a:off x="6545894" y="5190851"/>
            <a:ext cx="1346547" cy="461665"/>
          </a:xfrm>
          <a:prstGeom prst="rect">
            <a:avLst/>
          </a:prstGeom>
          <a:solidFill>
            <a:schemeClr val="tx1"/>
          </a:solidFill>
        </p:spPr>
        <p:txBody>
          <a:bodyPr wrap="square" rtlCol="0">
            <a:spAutoFit/>
          </a:bodyPr>
          <a:lstStyle/>
          <a:p>
            <a:r>
              <a:rPr lang="en-US" sz="2400" dirty="0">
                <a:solidFill>
                  <a:schemeClr val="bg1"/>
                </a:solidFill>
              </a:rPr>
              <a:t>0.940 m</a:t>
            </a:r>
          </a:p>
        </p:txBody>
      </p:sp>
      <p:sp>
        <p:nvSpPr>
          <p:cNvPr id="40" name="TextBox 39">
            <a:extLst>
              <a:ext uri="{FF2B5EF4-FFF2-40B4-BE49-F238E27FC236}">
                <a16:creationId xmlns:a16="http://schemas.microsoft.com/office/drawing/2014/main" id="{4DD9A3A1-8393-4832-8F7B-AC7E1B94B6F9}"/>
              </a:ext>
            </a:extLst>
          </p:cNvPr>
          <p:cNvSpPr txBox="1"/>
          <p:nvPr/>
        </p:nvSpPr>
        <p:spPr>
          <a:xfrm>
            <a:off x="8066761" y="5190851"/>
            <a:ext cx="1346547" cy="461665"/>
          </a:xfrm>
          <a:prstGeom prst="rect">
            <a:avLst/>
          </a:prstGeom>
          <a:solidFill>
            <a:schemeClr val="tx1"/>
          </a:solidFill>
        </p:spPr>
        <p:txBody>
          <a:bodyPr wrap="square" rtlCol="0">
            <a:spAutoFit/>
          </a:bodyPr>
          <a:lstStyle/>
          <a:p>
            <a:r>
              <a:rPr lang="en-US" sz="2400" dirty="0">
                <a:solidFill>
                  <a:schemeClr val="bg1"/>
                </a:solidFill>
              </a:rPr>
              <a:t>1.312 m</a:t>
            </a:r>
          </a:p>
        </p:txBody>
      </p:sp>
    </p:spTree>
    <p:extLst>
      <p:ext uri="{BB962C8B-B14F-4D97-AF65-F5344CB8AC3E}">
        <p14:creationId xmlns:p14="http://schemas.microsoft.com/office/powerpoint/2010/main" val="2802964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1" name="Google Shape;201;p10"/>
          <p:cNvSpPr txBox="1"/>
          <p:nvPr/>
        </p:nvSpPr>
        <p:spPr>
          <a:xfrm>
            <a:off x="327764" y="182227"/>
            <a:ext cx="11536472" cy="584735"/>
          </a:xfrm>
          <a:prstGeom prst="rect">
            <a:avLst/>
          </a:prstGeom>
          <a:noFill/>
          <a:ln>
            <a:noFill/>
          </a:ln>
        </p:spPr>
        <p:txBody>
          <a:bodyPr spcFirstLastPara="1" wrap="square" lIns="91425" tIns="45700" rIns="91425" bIns="45700" anchor="t" anchorCtr="0">
            <a:spAutoFit/>
          </a:bodyPr>
          <a:lstStyle/>
          <a:p>
            <a:pPr lvl="0" algn="ctr">
              <a:buSzPts val="3200"/>
            </a:pPr>
            <a:r>
              <a:rPr lang="en-US" sz="3200" b="1" dirty="0">
                <a:solidFill>
                  <a:schemeClr val="dk1"/>
                </a:solidFill>
                <a:latin typeface="Calibri"/>
                <a:ea typeface="Calibri"/>
                <a:cs typeface="Calibri"/>
                <a:sym typeface="Calibri"/>
              </a:rPr>
              <a:t>Part 1: Pressure </a:t>
            </a:r>
            <a:r>
              <a:rPr lang="en-US" sz="3200" b="1" i="0" u="none" strike="noStrike" cap="none" dirty="0">
                <a:solidFill>
                  <a:schemeClr val="dk1"/>
                </a:solidFill>
                <a:latin typeface="Calibri"/>
                <a:ea typeface="Calibri"/>
                <a:cs typeface="Calibri"/>
                <a:sym typeface="Calibri"/>
              </a:rPr>
              <a:t>Measured at Multiple Elevations on Bookshelf</a:t>
            </a:r>
            <a:endParaRPr sz="1400" b="0" i="0" u="none" strike="noStrike" cap="none" dirty="0">
              <a:solidFill>
                <a:srgbClr val="000000"/>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8FEE62C9-5BAB-46AB-BD13-DA7F3E56DA38}"/>
              </a:ext>
            </a:extLst>
          </p:cNvPr>
          <p:cNvGraphicFramePr>
            <a:graphicFrameLocks/>
          </p:cNvGraphicFramePr>
          <p:nvPr>
            <p:extLst>
              <p:ext uri="{D42A27DB-BD31-4B8C-83A1-F6EECF244321}">
                <p14:modId xmlns:p14="http://schemas.microsoft.com/office/powerpoint/2010/main" val="4080729918"/>
              </p:ext>
            </p:extLst>
          </p:nvPr>
        </p:nvGraphicFramePr>
        <p:xfrm>
          <a:off x="-37578" y="1145275"/>
          <a:ext cx="12192000" cy="5729875"/>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200;p10">
            <a:extLst>
              <a:ext uri="{FF2B5EF4-FFF2-40B4-BE49-F238E27FC236}">
                <a16:creationId xmlns:a16="http://schemas.microsoft.com/office/drawing/2014/main" id="{6DF7F189-0320-4E70-9327-0272C3032664}"/>
              </a:ext>
            </a:extLst>
          </p:cNvPr>
          <p:cNvSpPr/>
          <p:nvPr/>
        </p:nvSpPr>
        <p:spPr>
          <a:xfrm>
            <a:off x="8645504" y="1810521"/>
            <a:ext cx="2563083"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C8C09A9-70A1-419A-8D3B-CC00D52252B9}"/>
                  </a:ext>
                </a:extLst>
              </p:cNvPr>
              <p:cNvSpPr txBox="1"/>
              <p:nvPr/>
            </p:nvSpPr>
            <p:spPr>
              <a:xfrm>
                <a:off x="8787670" y="1982412"/>
                <a:ext cx="2223366"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𝑃</m:t>
                          </m:r>
                        </m:num>
                        <m:den>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h</m:t>
                          </m:r>
                        </m:den>
                      </m:f>
                      <m:r>
                        <a:rPr lang="en-US" sz="2400" b="0" i="1" smtClean="0">
                          <a:latin typeface="Cambria Math" panose="02040503050406030204" pitchFamily="18" charset="0"/>
                        </a:rPr>
                        <m:t>=−11.2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𝑃𝑎</m:t>
                          </m:r>
                        </m:num>
                        <m:den>
                          <m:r>
                            <a:rPr lang="en-US" sz="2400" b="0" i="1" smtClean="0">
                              <a:latin typeface="Cambria Math" panose="02040503050406030204" pitchFamily="18" charset="0"/>
                            </a:rPr>
                            <m:t>𝑚</m:t>
                          </m:r>
                        </m:den>
                      </m:f>
                    </m:oMath>
                  </m:oMathPara>
                </a14:m>
                <a:endParaRPr lang="en-US" dirty="0"/>
              </a:p>
            </p:txBody>
          </p:sp>
        </mc:Choice>
        <mc:Fallback xmlns="">
          <p:sp>
            <p:nvSpPr>
              <p:cNvPr id="2" name="TextBox 1">
                <a:extLst>
                  <a:ext uri="{FF2B5EF4-FFF2-40B4-BE49-F238E27FC236}">
                    <a16:creationId xmlns:a16="http://schemas.microsoft.com/office/drawing/2014/main" id="{8C8C09A9-70A1-419A-8D3B-CC00D52252B9}"/>
                  </a:ext>
                </a:extLst>
              </p:cNvPr>
              <p:cNvSpPr txBox="1">
                <a:spLocks noRot="1" noChangeAspect="1" noMove="1" noResize="1" noEditPoints="1" noAdjustHandles="1" noChangeArrowheads="1" noChangeShapeType="1" noTextEdit="1"/>
              </p:cNvSpPr>
              <p:nvPr/>
            </p:nvSpPr>
            <p:spPr>
              <a:xfrm>
                <a:off x="8787670" y="1982412"/>
                <a:ext cx="2223366" cy="69390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8443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a:bodyPr>
          <a:lstStyle/>
          <a:p>
            <a:r>
              <a:rPr lang="en-US" sz="3200" dirty="0">
                <a:solidFill>
                  <a:schemeClr val="bg1"/>
                </a:solidFill>
              </a:rPr>
              <a:t>Part 2</a:t>
            </a:r>
          </a:p>
        </p:txBody>
      </p:sp>
    </p:spTree>
    <p:extLst>
      <p:ext uri="{BB962C8B-B14F-4D97-AF65-F5344CB8AC3E}">
        <p14:creationId xmlns:p14="http://schemas.microsoft.com/office/powerpoint/2010/main" val="245043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aphicFrame>
        <p:nvGraphicFramePr>
          <p:cNvPr id="207" name="Google Shape;207;p11"/>
          <p:cNvGraphicFramePr/>
          <p:nvPr>
            <p:extLst>
              <p:ext uri="{D42A27DB-BD31-4B8C-83A1-F6EECF244321}">
                <p14:modId xmlns:p14="http://schemas.microsoft.com/office/powerpoint/2010/main" val="4124995102"/>
              </p:ext>
            </p:extLst>
          </p:nvPr>
        </p:nvGraphicFramePr>
        <p:xfrm>
          <a:off x="0" y="771292"/>
          <a:ext cx="11403046" cy="6086708"/>
        </p:xfrm>
        <a:graphic>
          <a:graphicData uri="http://schemas.openxmlformats.org/drawingml/2006/chart">
            <c:chart xmlns:c="http://schemas.openxmlformats.org/drawingml/2006/chart" xmlns:r="http://schemas.openxmlformats.org/officeDocument/2006/relationships" r:id="rId3"/>
          </a:graphicData>
        </a:graphic>
      </p:graphicFrame>
      <p:cxnSp>
        <p:nvCxnSpPr>
          <p:cNvPr id="208" name="Google Shape;208;p11"/>
          <p:cNvCxnSpPr/>
          <p:nvPr/>
        </p:nvCxnSpPr>
        <p:spPr>
          <a:xfrm>
            <a:off x="1811391" y="4930235"/>
            <a:ext cx="1289879" cy="0"/>
          </a:xfrm>
          <a:prstGeom prst="straightConnector1">
            <a:avLst/>
          </a:prstGeom>
          <a:noFill/>
          <a:ln w="28575" cap="flat" cmpd="sng">
            <a:solidFill>
              <a:srgbClr val="FF0000"/>
            </a:solidFill>
            <a:prstDash val="dash"/>
            <a:miter lim="800000"/>
            <a:headEnd type="none" w="sm" len="sm"/>
            <a:tailEnd type="none" w="sm" len="sm"/>
          </a:ln>
        </p:spPr>
      </p:cxnSp>
      <p:cxnSp>
        <p:nvCxnSpPr>
          <p:cNvPr id="209" name="Google Shape;209;p11"/>
          <p:cNvCxnSpPr/>
          <p:nvPr/>
        </p:nvCxnSpPr>
        <p:spPr>
          <a:xfrm>
            <a:off x="3292189" y="4162576"/>
            <a:ext cx="1350170" cy="0"/>
          </a:xfrm>
          <a:prstGeom prst="straightConnector1">
            <a:avLst/>
          </a:prstGeom>
          <a:noFill/>
          <a:ln w="28575" cap="flat" cmpd="sng">
            <a:solidFill>
              <a:srgbClr val="FF0000"/>
            </a:solidFill>
            <a:prstDash val="dash"/>
            <a:miter lim="800000"/>
            <a:headEnd type="none" w="sm" len="sm"/>
            <a:tailEnd type="none" w="sm" len="sm"/>
          </a:ln>
        </p:spPr>
      </p:cxnSp>
      <p:cxnSp>
        <p:nvCxnSpPr>
          <p:cNvPr id="210" name="Google Shape;210;p11"/>
          <p:cNvCxnSpPr/>
          <p:nvPr/>
        </p:nvCxnSpPr>
        <p:spPr>
          <a:xfrm>
            <a:off x="6467741" y="2683295"/>
            <a:ext cx="1659994" cy="0"/>
          </a:xfrm>
          <a:prstGeom prst="straightConnector1">
            <a:avLst/>
          </a:prstGeom>
          <a:noFill/>
          <a:ln w="28575" cap="flat" cmpd="sng">
            <a:solidFill>
              <a:srgbClr val="FF0000"/>
            </a:solidFill>
            <a:prstDash val="dash"/>
            <a:miter lim="800000"/>
            <a:headEnd type="none" w="sm" len="sm"/>
            <a:tailEnd type="none" w="sm" len="sm"/>
          </a:ln>
        </p:spPr>
      </p:cxnSp>
      <p:cxnSp>
        <p:nvCxnSpPr>
          <p:cNvPr id="211" name="Google Shape;211;p11"/>
          <p:cNvCxnSpPr/>
          <p:nvPr/>
        </p:nvCxnSpPr>
        <p:spPr>
          <a:xfrm>
            <a:off x="8391636" y="1971880"/>
            <a:ext cx="1350170" cy="0"/>
          </a:xfrm>
          <a:prstGeom prst="straightConnector1">
            <a:avLst/>
          </a:prstGeom>
          <a:noFill/>
          <a:ln w="28575" cap="flat" cmpd="sng">
            <a:solidFill>
              <a:srgbClr val="FF0000"/>
            </a:solidFill>
            <a:prstDash val="dash"/>
            <a:miter lim="800000"/>
            <a:headEnd type="none" w="sm" len="sm"/>
            <a:tailEnd type="none" w="sm" len="sm"/>
          </a:ln>
        </p:spPr>
      </p:cxnSp>
      <p:cxnSp>
        <p:nvCxnSpPr>
          <p:cNvPr id="212" name="Google Shape;212;p11"/>
          <p:cNvCxnSpPr/>
          <p:nvPr/>
        </p:nvCxnSpPr>
        <p:spPr>
          <a:xfrm>
            <a:off x="9883832" y="1229708"/>
            <a:ext cx="1350170" cy="0"/>
          </a:xfrm>
          <a:prstGeom prst="straightConnector1">
            <a:avLst/>
          </a:prstGeom>
          <a:noFill/>
          <a:ln w="28575" cap="flat" cmpd="sng">
            <a:solidFill>
              <a:srgbClr val="FF0000"/>
            </a:solidFill>
            <a:prstDash val="dash"/>
            <a:miter lim="800000"/>
            <a:headEnd type="none" w="sm" len="sm"/>
            <a:tailEnd type="none" w="sm" len="sm"/>
          </a:ln>
        </p:spPr>
      </p:cxnSp>
      <p:cxnSp>
        <p:nvCxnSpPr>
          <p:cNvPr id="213" name="Google Shape;213;p11"/>
          <p:cNvCxnSpPr/>
          <p:nvPr/>
        </p:nvCxnSpPr>
        <p:spPr>
          <a:xfrm>
            <a:off x="4769570" y="3429000"/>
            <a:ext cx="1698171" cy="0"/>
          </a:xfrm>
          <a:prstGeom prst="straightConnector1">
            <a:avLst/>
          </a:prstGeom>
          <a:noFill/>
          <a:ln w="28575" cap="flat" cmpd="sng">
            <a:solidFill>
              <a:srgbClr val="FF0000"/>
            </a:solidFill>
            <a:prstDash val="dash"/>
            <a:miter lim="800000"/>
            <a:headEnd type="none" w="sm" len="sm"/>
            <a:tailEnd type="none" w="sm" len="sm"/>
          </a:ln>
        </p:spPr>
      </p:cxnSp>
      <p:sp>
        <p:nvSpPr>
          <p:cNvPr id="214" name="Google Shape;214;p11"/>
          <p:cNvSpPr txBox="1"/>
          <p:nvPr/>
        </p:nvSpPr>
        <p:spPr>
          <a:xfrm>
            <a:off x="3101270" y="4727147"/>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99.008</a:t>
            </a:r>
            <a:endParaRPr sz="1400" b="0" i="0" u="none" strike="noStrike" cap="none">
              <a:solidFill>
                <a:srgbClr val="000000"/>
              </a:solidFill>
              <a:latin typeface="Arial"/>
              <a:ea typeface="Arial"/>
              <a:cs typeface="Arial"/>
              <a:sym typeface="Arial"/>
            </a:endParaRPr>
          </a:p>
        </p:txBody>
      </p:sp>
      <p:sp>
        <p:nvSpPr>
          <p:cNvPr id="215" name="Google Shape;215;p11"/>
          <p:cNvSpPr txBox="1"/>
          <p:nvPr/>
        </p:nvSpPr>
        <p:spPr>
          <a:xfrm>
            <a:off x="4736045" y="3977910"/>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99.053</a:t>
            </a:r>
            <a:endParaRPr sz="1400" b="0" i="0" u="none" strike="noStrike" cap="none">
              <a:solidFill>
                <a:srgbClr val="000000"/>
              </a:solidFill>
              <a:latin typeface="Arial"/>
              <a:ea typeface="Arial"/>
              <a:cs typeface="Arial"/>
              <a:sym typeface="Arial"/>
            </a:endParaRPr>
          </a:p>
        </p:txBody>
      </p:sp>
      <p:sp>
        <p:nvSpPr>
          <p:cNvPr id="216" name="Google Shape;216;p11"/>
          <p:cNvSpPr txBox="1"/>
          <p:nvPr/>
        </p:nvSpPr>
        <p:spPr>
          <a:xfrm>
            <a:off x="6467741" y="3244334"/>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99.099</a:t>
            </a:r>
            <a:endParaRPr sz="1400" b="0" i="0" u="none" strike="noStrike" cap="none">
              <a:solidFill>
                <a:srgbClr val="000000"/>
              </a:solidFill>
              <a:latin typeface="Arial"/>
              <a:ea typeface="Arial"/>
              <a:cs typeface="Arial"/>
              <a:sym typeface="Arial"/>
            </a:endParaRPr>
          </a:p>
        </p:txBody>
      </p:sp>
      <p:sp>
        <p:nvSpPr>
          <p:cNvPr id="217" name="Google Shape;217;p11"/>
          <p:cNvSpPr txBox="1"/>
          <p:nvPr/>
        </p:nvSpPr>
        <p:spPr>
          <a:xfrm>
            <a:off x="8127735" y="2498629"/>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99.144</a:t>
            </a:r>
            <a:endParaRPr sz="1400" b="0" i="0" u="none" strike="noStrike" cap="none">
              <a:solidFill>
                <a:srgbClr val="000000"/>
              </a:solidFill>
              <a:latin typeface="Arial"/>
              <a:ea typeface="Arial"/>
              <a:cs typeface="Arial"/>
              <a:sym typeface="Arial"/>
            </a:endParaRPr>
          </a:p>
        </p:txBody>
      </p:sp>
      <p:sp>
        <p:nvSpPr>
          <p:cNvPr id="218" name="Google Shape;218;p11"/>
          <p:cNvSpPr txBox="1"/>
          <p:nvPr/>
        </p:nvSpPr>
        <p:spPr>
          <a:xfrm>
            <a:off x="9741806" y="1794516"/>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99.189</a:t>
            </a:r>
            <a:endParaRPr sz="1400" b="0" i="0" u="none" strike="noStrike" cap="none">
              <a:solidFill>
                <a:srgbClr val="000000"/>
              </a:solidFill>
              <a:latin typeface="Arial"/>
              <a:ea typeface="Arial"/>
              <a:cs typeface="Arial"/>
              <a:sym typeface="Arial"/>
            </a:endParaRPr>
          </a:p>
        </p:txBody>
      </p:sp>
      <p:sp>
        <p:nvSpPr>
          <p:cNvPr id="219" name="Google Shape;219;p11"/>
          <p:cNvSpPr txBox="1"/>
          <p:nvPr/>
        </p:nvSpPr>
        <p:spPr>
          <a:xfrm>
            <a:off x="11202621" y="1005360"/>
            <a:ext cx="15410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99.235</a:t>
            </a:r>
            <a:endParaRPr sz="1400" b="0" i="0" u="none" strike="noStrike" cap="none">
              <a:solidFill>
                <a:srgbClr val="000000"/>
              </a:solidFill>
              <a:latin typeface="Arial"/>
              <a:ea typeface="Arial"/>
              <a:cs typeface="Arial"/>
              <a:sym typeface="Arial"/>
            </a:endParaRPr>
          </a:p>
        </p:txBody>
      </p:sp>
      <p:sp>
        <p:nvSpPr>
          <p:cNvPr id="220" name="Google Shape;220;p11"/>
          <p:cNvSpPr txBox="1"/>
          <p:nvPr/>
        </p:nvSpPr>
        <p:spPr>
          <a:xfrm>
            <a:off x="1226634" y="65682"/>
            <a:ext cx="964331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Part 2: Measurement of Pressure on Outdoor Staircase</a:t>
            </a:r>
            <a:endParaRPr sz="1400" b="0" i="0" u="none" strike="noStrike" cap="none" dirty="0">
              <a:solidFill>
                <a:srgbClr val="000000"/>
              </a:solidFill>
              <a:latin typeface="Arial"/>
              <a:ea typeface="Arial"/>
              <a:cs typeface="Arial"/>
              <a:sym typeface="Arial"/>
            </a:endParaRPr>
          </a:p>
        </p:txBody>
      </p:sp>
      <p:sp>
        <p:nvSpPr>
          <p:cNvPr id="221" name="Google Shape;221;p11"/>
          <p:cNvSpPr txBox="1"/>
          <p:nvPr/>
        </p:nvSpPr>
        <p:spPr>
          <a:xfrm>
            <a:off x="1751081" y="4493535"/>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7</a:t>
            </a:r>
            <a:endParaRPr sz="1400" b="0" i="0" u="none" strike="noStrike" cap="none">
              <a:solidFill>
                <a:srgbClr val="000000"/>
              </a:solidFill>
              <a:latin typeface="Arial"/>
              <a:ea typeface="Arial"/>
              <a:cs typeface="Arial"/>
              <a:sym typeface="Arial"/>
            </a:endParaRPr>
          </a:p>
        </p:txBody>
      </p:sp>
      <p:sp>
        <p:nvSpPr>
          <p:cNvPr id="222" name="Google Shape;222;p11"/>
          <p:cNvSpPr txBox="1"/>
          <p:nvPr/>
        </p:nvSpPr>
        <p:spPr>
          <a:xfrm>
            <a:off x="10113167" y="796671"/>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2</a:t>
            </a:r>
            <a:endParaRPr sz="1400" b="0" i="0" u="none" strike="noStrike" cap="none">
              <a:solidFill>
                <a:srgbClr val="000000"/>
              </a:solidFill>
              <a:latin typeface="Arial"/>
              <a:ea typeface="Arial"/>
              <a:cs typeface="Arial"/>
              <a:sym typeface="Arial"/>
            </a:endParaRPr>
          </a:p>
        </p:txBody>
      </p:sp>
      <p:sp>
        <p:nvSpPr>
          <p:cNvPr id="223" name="Google Shape;223;p11"/>
          <p:cNvSpPr txBox="1"/>
          <p:nvPr/>
        </p:nvSpPr>
        <p:spPr>
          <a:xfrm>
            <a:off x="8451927" y="1494897"/>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3</a:t>
            </a:r>
            <a:endParaRPr sz="1400" b="0" i="0" u="none" strike="noStrike" cap="none">
              <a:solidFill>
                <a:srgbClr val="000000"/>
              </a:solidFill>
              <a:latin typeface="Arial"/>
              <a:ea typeface="Arial"/>
              <a:cs typeface="Arial"/>
              <a:sym typeface="Arial"/>
            </a:endParaRPr>
          </a:p>
        </p:txBody>
      </p:sp>
      <p:sp>
        <p:nvSpPr>
          <p:cNvPr id="224" name="Google Shape;224;p11"/>
          <p:cNvSpPr txBox="1"/>
          <p:nvPr/>
        </p:nvSpPr>
        <p:spPr>
          <a:xfrm>
            <a:off x="6593345" y="2223616"/>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4</a:t>
            </a:r>
            <a:endParaRPr sz="1400" b="0" i="0" u="none" strike="noStrike" cap="none">
              <a:solidFill>
                <a:srgbClr val="000000"/>
              </a:solidFill>
              <a:latin typeface="Arial"/>
              <a:ea typeface="Arial"/>
              <a:cs typeface="Arial"/>
              <a:sym typeface="Arial"/>
            </a:endParaRPr>
          </a:p>
        </p:txBody>
      </p:sp>
      <p:sp>
        <p:nvSpPr>
          <p:cNvPr id="225" name="Google Shape;225;p11"/>
          <p:cNvSpPr txBox="1"/>
          <p:nvPr/>
        </p:nvSpPr>
        <p:spPr>
          <a:xfrm>
            <a:off x="4861649" y="2959864"/>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5</a:t>
            </a:r>
            <a:endParaRPr sz="1400" b="0" i="0" u="none" strike="noStrike" cap="none">
              <a:solidFill>
                <a:srgbClr val="000000"/>
              </a:solidFill>
              <a:latin typeface="Arial"/>
              <a:ea typeface="Arial"/>
              <a:cs typeface="Arial"/>
              <a:sym typeface="Arial"/>
            </a:endParaRPr>
          </a:p>
        </p:txBody>
      </p:sp>
      <p:sp>
        <p:nvSpPr>
          <p:cNvPr id="226" name="Google Shape;226;p11"/>
          <p:cNvSpPr txBox="1"/>
          <p:nvPr/>
        </p:nvSpPr>
        <p:spPr>
          <a:xfrm>
            <a:off x="3292189" y="3698908"/>
            <a:ext cx="12898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Floor 6</a:t>
            </a:r>
            <a:endParaRPr sz="1400" b="0" i="0" u="none" strike="noStrike" cap="none">
              <a:solidFill>
                <a:srgbClr val="000000"/>
              </a:solidFill>
              <a:latin typeface="Arial"/>
              <a:ea typeface="Arial"/>
              <a:cs typeface="Arial"/>
              <a:sym typeface="Arial"/>
            </a:endParaRPr>
          </a:p>
        </p:txBody>
      </p:sp>
      <p:sp>
        <p:nvSpPr>
          <p:cNvPr id="23" name="Oval 22">
            <a:extLst>
              <a:ext uri="{FF2B5EF4-FFF2-40B4-BE49-F238E27FC236}">
                <a16:creationId xmlns:a16="http://schemas.microsoft.com/office/drawing/2014/main" id="{8FC4B8A2-5CA4-F545-B5A7-595FB0A66329}"/>
              </a:ext>
            </a:extLst>
          </p:cNvPr>
          <p:cNvSpPr/>
          <p:nvPr/>
        </p:nvSpPr>
        <p:spPr>
          <a:xfrm>
            <a:off x="1341827" y="732378"/>
            <a:ext cx="3584825" cy="2911687"/>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400" dirty="0">
                <a:latin typeface="Calibri"/>
                <a:ea typeface="Calibri"/>
                <a:cs typeface="Calibri"/>
                <a:sym typeface="Calibri"/>
              </a:rPr>
              <a:t>Improved accuracy of “pressure vs altitude” is achieved by measuring over a larger change in altitude.</a:t>
            </a:r>
            <a:endParaRPr lang="en-US" sz="3200" dirty="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Google Shape;232;p12"/>
          <p:cNvGraphicFramePr/>
          <p:nvPr/>
        </p:nvGraphicFramePr>
        <p:xfrm>
          <a:off x="377251" y="776322"/>
          <a:ext cx="10938449" cy="6037561"/>
        </p:xfrm>
        <a:graphic>
          <a:graphicData uri="http://schemas.openxmlformats.org/drawingml/2006/chart">
            <c:chart xmlns:c="http://schemas.openxmlformats.org/drawingml/2006/chart" xmlns:r="http://schemas.openxmlformats.org/officeDocument/2006/relationships" r:id="rId3"/>
          </a:graphicData>
        </a:graphic>
      </p:graphicFrame>
      <p:sp>
        <p:nvSpPr>
          <p:cNvPr id="233" name="Google Shape;233;p12"/>
          <p:cNvSpPr/>
          <p:nvPr/>
        </p:nvSpPr>
        <p:spPr>
          <a:xfrm>
            <a:off x="8535384" y="2188743"/>
            <a:ext cx="2403457"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12"/>
          <p:cNvSpPr txBox="1"/>
          <p:nvPr/>
        </p:nvSpPr>
        <p:spPr>
          <a:xfrm>
            <a:off x="7921807" y="2314467"/>
            <a:ext cx="3750067" cy="78624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35" name="Google Shape;235;p12"/>
          <p:cNvSpPr txBox="1"/>
          <p:nvPr/>
        </p:nvSpPr>
        <p:spPr>
          <a:xfrm>
            <a:off x="1851090" y="44116"/>
            <a:ext cx="84136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Measurement of Pressure on Outdoor Staircase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Calculations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a:xfrm>
            <a:off x="1229710" y="3602038"/>
            <a:ext cx="9806152" cy="1655762"/>
          </a:xfrm>
        </p:spPr>
        <p:txBody>
          <a:bodyPr>
            <a:normAutofit/>
          </a:bodyPr>
          <a:lstStyle/>
          <a:p>
            <a:r>
              <a:rPr lang="en-US" sz="3200" dirty="0">
                <a:solidFill>
                  <a:schemeClr val="bg1"/>
                </a:solidFill>
              </a:rPr>
              <a:t>Calculation of density of air using pressure vs time data</a:t>
            </a:r>
          </a:p>
        </p:txBody>
      </p:sp>
    </p:spTree>
    <p:extLst>
      <p:ext uri="{BB962C8B-B14F-4D97-AF65-F5344CB8AC3E}">
        <p14:creationId xmlns:p14="http://schemas.microsoft.com/office/powerpoint/2010/main" val="3039426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7"/>
          <p:cNvSpPr txBox="1">
            <a:spLocks noGrp="1"/>
          </p:cNvSpPr>
          <p:nvPr>
            <p:ph type="body" idx="1"/>
          </p:nvPr>
        </p:nvSpPr>
        <p:spPr>
          <a:xfrm>
            <a:off x="311964" y="157720"/>
            <a:ext cx="11682845" cy="8610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a:t>Pressure under a “column” of fluid</a:t>
            </a:r>
            <a:endParaRPr/>
          </a:p>
        </p:txBody>
      </p:sp>
      <p:sp>
        <p:nvSpPr>
          <p:cNvPr id="293" name="Google Shape;293;p17"/>
          <p:cNvSpPr txBox="1"/>
          <p:nvPr/>
        </p:nvSpPr>
        <p:spPr>
          <a:xfrm>
            <a:off x="737356" y="1096635"/>
            <a:ext cx="1358512" cy="93339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4" name="Google Shape;294;p17"/>
          <p:cNvSpPr txBox="1"/>
          <p:nvPr/>
        </p:nvSpPr>
        <p:spPr>
          <a:xfrm>
            <a:off x="3826777" y="1763806"/>
            <a:ext cx="1602170" cy="532453"/>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5" name="Google Shape;295;p17"/>
          <p:cNvSpPr txBox="1"/>
          <p:nvPr/>
        </p:nvSpPr>
        <p:spPr>
          <a:xfrm>
            <a:off x="7570916" y="3267895"/>
            <a:ext cx="4621084"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 = pressure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F</a:t>
            </a:r>
            <a:r>
              <a:rPr lang="en-US" sz="2400" b="0" i="0" u="none" strike="noStrike" cap="none" baseline="-25000">
                <a:solidFill>
                  <a:schemeClr val="dk1"/>
                </a:solidFill>
                <a:latin typeface="Calibri"/>
                <a:ea typeface="Calibri"/>
                <a:cs typeface="Calibri"/>
                <a:sym typeface="Calibri"/>
              </a:rPr>
              <a:t>g</a:t>
            </a:r>
            <a:r>
              <a:rPr lang="en-US" sz="2400" b="0" i="0" u="none" strike="noStrike" cap="none">
                <a:solidFill>
                  <a:schemeClr val="dk1"/>
                </a:solidFill>
                <a:latin typeface="Calibri"/>
                <a:ea typeface="Calibri"/>
                <a:cs typeface="Calibri"/>
                <a:sym typeface="Calibri"/>
              </a:rPr>
              <a:t> = force due to gravity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m = mass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g = acceleration due to gravity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ρ = density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V = volume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A = area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h = height</a:t>
            </a:r>
            <a:endParaRPr sz="2800" b="0" i="1" u="none" strike="noStrike" cap="none">
              <a:solidFill>
                <a:schemeClr val="dk1"/>
              </a:solidFill>
              <a:latin typeface="Calibri"/>
              <a:ea typeface="Calibri"/>
              <a:cs typeface="Calibri"/>
              <a:sym typeface="Calibri"/>
            </a:endParaRPr>
          </a:p>
        </p:txBody>
      </p:sp>
      <p:sp>
        <p:nvSpPr>
          <p:cNvPr id="296" name="Google Shape;296;p17"/>
          <p:cNvSpPr txBox="1"/>
          <p:nvPr/>
        </p:nvSpPr>
        <p:spPr>
          <a:xfrm>
            <a:off x="4749046" y="2543171"/>
            <a:ext cx="1570495" cy="492443"/>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7" name="Google Shape;297;p17"/>
          <p:cNvSpPr txBox="1"/>
          <p:nvPr/>
        </p:nvSpPr>
        <p:spPr>
          <a:xfrm>
            <a:off x="3826777" y="4028615"/>
            <a:ext cx="2262607" cy="80945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8" name="Google Shape;298;p17"/>
          <p:cNvSpPr txBox="1"/>
          <p:nvPr/>
        </p:nvSpPr>
        <p:spPr>
          <a:xfrm>
            <a:off x="4762429" y="3267895"/>
            <a:ext cx="1390958" cy="492443"/>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9" name="Google Shape;299;p17"/>
          <p:cNvSpPr txBox="1"/>
          <p:nvPr/>
        </p:nvSpPr>
        <p:spPr>
          <a:xfrm>
            <a:off x="517786" y="5132222"/>
            <a:ext cx="2135969" cy="93179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0" name="Google Shape;300;p17"/>
          <p:cNvSpPr/>
          <p:nvPr/>
        </p:nvSpPr>
        <p:spPr>
          <a:xfrm>
            <a:off x="2994189" y="5439796"/>
            <a:ext cx="1064855" cy="4658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7"/>
          <p:cNvSpPr txBox="1"/>
          <p:nvPr/>
        </p:nvSpPr>
        <p:spPr>
          <a:xfrm>
            <a:off x="4428123" y="5328796"/>
            <a:ext cx="2212337" cy="954107"/>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2" name="Google Shape;302;p17"/>
          <p:cNvSpPr/>
          <p:nvPr/>
        </p:nvSpPr>
        <p:spPr>
          <a:xfrm>
            <a:off x="4257907" y="5328796"/>
            <a:ext cx="2552771" cy="782542"/>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17"/>
          <p:cNvSpPr/>
          <p:nvPr/>
        </p:nvSpPr>
        <p:spPr>
          <a:xfrm>
            <a:off x="2238703" y="1608083"/>
            <a:ext cx="2225178" cy="3531476"/>
          </a:xfrm>
          <a:custGeom>
            <a:avLst/>
            <a:gdLst/>
            <a:ahLst/>
            <a:cxnLst/>
            <a:rect l="l" t="t" r="r" b="b"/>
            <a:pathLst>
              <a:path w="2225178" h="3531476" extrusionOk="0">
                <a:moveTo>
                  <a:pt x="0" y="0"/>
                </a:moveTo>
                <a:cubicBezTo>
                  <a:pt x="1083879" y="462455"/>
                  <a:pt x="2167759" y="924910"/>
                  <a:pt x="2222938" y="1513489"/>
                </a:cubicBezTo>
                <a:cubicBezTo>
                  <a:pt x="2278117" y="2102068"/>
                  <a:pt x="1304596" y="2816772"/>
                  <a:pt x="331076" y="3531476"/>
                </a:cubicBezTo>
              </a:path>
            </a:pathLst>
          </a:custGeom>
          <a:no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4" name="Google Shape;304;p17"/>
          <p:cNvPicPr preferRelativeResize="0"/>
          <p:nvPr/>
        </p:nvPicPr>
        <p:blipFill rotWithShape="1">
          <a:blip r:embed="rId10" cstate="screen">
            <a:alphaModFix/>
            <a:extLst>
              <a:ext uri="{28A0092B-C50C-407E-A947-70E740481C1C}">
                <a14:useLocalDpi xmlns:a14="http://schemas.microsoft.com/office/drawing/2010/main"/>
              </a:ext>
            </a:extLst>
          </a:blip>
          <a:srcRect l="57258" r="4940"/>
          <a:stretch/>
        </p:blipFill>
        <p:spPr>
          <a:xfrm>
            <a:off x="9776270" y="0"/>
            <a:ext cx="2415730" cy="3497173"/>
          </a:xfrm>
          <a:prstGeom prst="rect">
            <a:avLst/>
          </a:prstGeom>
          <a:noFill/>
          <a:ln>
            <a:noFill/>
          </a:ln>
        </p:spPr>
      </p:pic>
      <p:sp>
        <p:nvSpPr>
          <p:cNvPr id="305" name="Google Shape;305;p17"/>
          <p:cNvSpPr txBox="1"/>
          <p:nvPr/>
        </p:nvSpPr>
        <p:spPr>
          <a:xfrm>
            <a:off x="3250391" y="6227765"/>
            <a:ext cx="476965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Hydrostatic Pressure Equation</a:t>
            </a:r>
            <a:endParaRPr sz="1400" b="0" i="0" u="none" strike="noStrike" cap="none">
              <a:solidFill>
                <a:srgbClr val="000000"/>
              </a:solidFill>
              <a:latin typeface="Arial"/>
              <a:ea typeface="Arial"/>
              <a:cs typeface="Arial"/>
              <a:sym typeface="Arial"/>
            </a:endParaRPr>
          </a:p>
        </p:txBody>
      </p:sp>
      <p:sp>
        <p:nvSpPr>
          <p:cNvPr id="306" name="Google Shape;306;p17"/>
          <p:cNvSpPr/>
          <p:nvPr/>
        </p:nvSpPr>
        <p:spPr>
          <a:xfrm>
            <a:off x="6652915" y="291407"/>
            <a:ext cx="2926163" cy="28147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72799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p:nvPr/>
        </p:nvSpPr>
        <p:spPr>
          <a:xfrm>
            <a:off x="6873147" y="346293"/>
            <a:ext cx="4572000" cy="92519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3" name="Google Shape;313;p18"/>
          <p:cNvSpPr txBox="1"/>
          <p:nvPr/>
        </p:nvSpPr>
        <p:spPr>
          <a:xfrm>
            <a:off x="198302" y="2919072"/>
            <a:ext cx="11597090" cy="141551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4" name="Google Shape;314;p18"/>
          <p:cNvSpPr txBox="1"/>
          <p:nvPr/>
        </p:nvSpPr>
        <p:spPr>
          <a:xfrm>
            <a:off x="2393462" y="4735749"/>
            <a:ext cx="8275407" cy="82599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5" name="Google Shape;315;p18"/>
          <p:cNvSpPr txBox="1"/>
          <p:nvPr/>
        </p:nvSpPr>
        <p:spPr>
          <a:xfrm>
            <a:off x="198302" y="305221"/>
            <a:ext cx="5020020" cy="1135054"/>
          </a:xfrm>
          <a:prstGeom prst="rect">
            <a:avLst/>
          </a:prstGeom>
          <a:blipFill rotWithShape="1">
            <a:blip r:embed="rId6" cstate="screen">
              <a:alphaModFix/>
              <a:extLst>
                <a:ext uri="{28A0092B-C50C-407E-A947-70E740481C1C}">
                  <a14:useLocalDpi xmlns:a14="http://schemas.microsoft.com/office/drawing/2010/main"/>
                </a:ext>
              </a:extLst>
            </a:blip>
            <a:stretch>
              <a:fillRect l="-2427" r="-4008" b="-14513"/>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16" name="Google Shape;316;p18"/>
          <p:cNvSpPr/>
          <p:nvPr/>
        </p:nvSpPr>
        <p:spPr>
          <a:xfrm>
            <a:off x="5660833" y="641451"/>
            <a:ext cx="870333" cy="4625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18"/>
          <p:cNvSpPr txBox="1"/>
          <p:nvPr/>
        </p:nvSpPr>
        <p:spPr>
          <a:xfrm>
            <a:off x="2232730" y="1891057"/>
            <a:ext cx="7726539" cy="550261"/>
          </a:xfrm>
          <a:prstGeom prst="rect">
            <a:avLst/>
          </a:prstGeom>
          <a:blipFill rotWithShape="1">
            <a:blip r:embed="rId7" cstate="screen">
              <a:alphaModFix/>
              <a:extLst>
                <a:ext uri="{28A0092B-C50C-407E-A947-70E740481C1C}">
                  <a14:useLocalDpi xmlns:a14="http://schemas.microsoft.com/office/drawing/2010/main"/>
                </a:ext>
              </a:extLst>
            </a:blip>
            <a:stretch>
              <a:fillRect l="-1406" t="-9088" b="-28567"/>
            </a:stretch>
          </a:blip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Arial"/>
              <a:ea typeface="Arial"/>
              <a:cs typeface="Arial"/>
              <a:sym typeface="Arial"/>
            </a:endParaRPr>
          </a:p>
        </p:txBody>
      </p:sp>
      <p:sp>
        <p:nvSpPr>
          <p:cNvPr id="318" name="Google Shape;318;p18"/>
          <p:cNvSpPr txBox="1"/>
          <p:nvPr/>
        </p:nvSpPr>
        <p:spPr>
          <a:xfrm>
            <a:off x="198302" y="6414299"/>
            <a:ext cx="7590623" cy="276959"/>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dk1"/>
                </a:solidFill>
                <a:latin typeface="Calibri"/>
                <a:ea typeface="Calibri"/>
                <a:cs typeface="Calibri"/>
                <a:sym typeface="Calibri"/>
              </a:rPr>
              <a:t>*Note: measurement made at 21°C at base elevation of ~170 m above sea level</a:t>
            </a:r>
            <a:endParaRPr sz="1200" b="0" i="0" u="none" strike="noStrike" cap="none" dirty="0">
              <a:solidFill>
                <a:srgbClr val="000000"/>
              </a:solidFill>
              <a:latin typeface="Arial"/>
              <a:ea typeface="Arial"/>
              <a:cs typeface="Arial"/>
              <a:sym typeface="Arial"/>
            </a:endParaRPr>
          </a:p>
        </p:txBody>
      </p:sp>
      <p:sp>
        <p:nvSpPr>
          <p:cNvPr id="319" name="Google Shape;319;p18"/>
          <p:cNvSpPr/>
          <p:nvPr/>
        </p:nvSpPr>
        <p:spPr>
          <a:xfrm>
            <a:off x="6403325" y="4618550"/>
            <a:ext cx="4265544" cy="117617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805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lstStyle/>
          <a:p>
            <a:r>
              <a:rPr lang="en-US" dirty="0">
                <a:solidFill>
                  <a:schemeClr val="tx1"/>
                </a:solidFill>
              </a:rPr>
              <a:t>Pressure in our Lives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lstStyle/>
          <a:p>
            <a:r>
              <a:rPr lang="en-US" dirty="0"/>
              <a:t>Introduction</a:t>
            </a:r>
          </a:p>
        </p:txBody>
      </p:sp>
    </p:spTree>
    <p:extLst>
      <p:ext uri="{BB962C8B-B14F-4D97-AF65-F5344CB8AC3E}">
        <p14:creationId xmlns:p14="http://schemas.microsoft.com/office/powerpoint/2010/main" val="75451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652" y="0"/>
            <a:ext cx="9521952" cy="6858000"/>
          </a:xfrm>
          <a:prstGeom prst="rect">
            <a:avLst/>
          </a:prstGeom>
          <a:noFill/>
          <a:ln>
            <a:noFill/>
          </a:ln>
        </p:spPr>
      </p:pic>
      <p:sp>
        <p:nvSpPr>
          <p:cNvPr id="326" name="Google Shape;326;p19"/>
          <p:cNvSpPr/>
          <p:nvPr/>
        </p:nvSpPr>
        <p:spPr>
          <a:xfrm>
            <a:off x="5649431" y="2523240"/>
            <a:ext cx="228600" cy="208722"/>
          </a:xfrm>
          <a:prstGeom prst="star5">
            <a:avLst>
              <a:gd name="adj" fmla="val 19098"/>
              <a:gd name="hf" fmla="val 105146"/>
              <a:gd name="vf" fmla="val 11055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19"/>
          <p:cNvSpPr txBox="1"/>
          <p:nvPr/>
        </p:nvSpPr>
        <p:spPr>
          <a:xfrm>
            <a:off x="9610725" y="1293329"/>
            <a:ext cx="258127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The estimated value from graph : 1.17 kg/m</a:t>
            </a:r>
            <a:r>
              <a:rPr lang="en-US" sz="2400" b="0" i="0" u="none" strike="noStrike" cap="none" baseline="30000" dirty="0">
                <a:solidFill>
                  <a:schemeClr val="dk1"/>
                </a:solidFill>
                <a:latin typeface="Calibri"/>
                <a:ea typeface="Calibri"/>
                <a:cs typeface="Calibri"/>
                <a:sym typeface="Calibri"/>
              </a:rPr>
              <a:t>3</a:t>
            </a: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28" name="Google Shape;328;p19"/>
          <p:cNvSpPr txBox="1"/>
          <p:nvPr/>
        </p:nvSpPr>
        <p:spPr>
          <a:xfrm>
            <a:off x="9687604" y="2919959"/>
            <a:ext cx="2338744" cy="92333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Ambient Conditions: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21 °C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99 kPa </a:t>
            </a:r>
            <a:endParaRPr sz="1400" b="0" i="0" u="none" strike="noStrike" cap="none">
              <a:solidFill>
                <a:srgbClr val="000000"/>
              </a:solidFill>
              <a:latin typeface="Arial"/>
              <a:ea typeface="Arial"/>
              <a:cs typeface="Arial"/>
              <a:sym typeface="Arial"/>
            </a:endParaRPr>
          </a:p>
        </p:txBody>
      </p:sp>
      <p:sp>
        <p:nvSpPr>
          <p:cNvPr id="329" name="Google Shape;329;p19"/>
          <p:cNvSpPr txBox="1"/>
          <p:nvPr/>
        </p:nvSpPr>
        <p:spPr>
          <a:xfrm>
            <a:off x="9610725" y="4260330"/>
            <a:ext cx="258127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The measured value : 1.13 kg/m</a:t>
            </a:r>
            <a:r>
              <a:rPr lang="en-US" sz="2400" b="0" i="0" u="none" strike="noStrike" cap="none" baseline="30000" dirty="0">
                <a:solidFill>
                  <a:schemeClr val="dk1"/>
                </a:solidFill>
                <a:latin typeface="Calibri"/>
                <a:ea typeface="Calibri"/>
                <a:cs typeface="Calibri"/>
                <a:sym typeface="Calibri"/>
              </a:rPr>
              <a:t>3</a:t>
            </a: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71997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Knowledge</a:t>
            </a:r>
          </a:p>
        </p:txBody>
      </p:sp>
    </p:spTree>
    <p:extLst>
      <p:ext uri="{BB962C8B-B14F-4D97-AF65-F5344CB8AC3E}">
        <p14:creationId xmlns:p14="http://schemas.microsoft.com/office/powerpoint/2010/main" val="2883976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aphicFrame>
        <p:nvGraphicFramePr>
          <p:cNvPr id="246" name="Google Shape;246;p14"/>
          <p:cNvGraphicFramePr/>
          <p:nvPr/>
        </p:nvGraphicFramePr>
        <p:xfrm>
          <a:off x="141932" y="1469570"/>
          <a:ext cx="11908135" cy="5388429"/>
        </p:xfrm>
        <a:graphic>
          <a:graphicData uri="http://schemas.openxmlformats.org/drawingml/2006/chart">
            <c:chart xmlns:c="http://schemas.openxmlformats.org/drawingml/2006/chart" xmlns:r="http://schemas.openxmlformats.org/officeDocument/2006/relationships" r:id="rId3"/>
          </a:graphicData>
        </a:graphic>
      </p:graphicFrame>
      <p:sp>
        <p:nvSpPr>
          <p:cNvPr id="247" name="Google Shape;247;p14"/>
          <p:cNvSpPr txBox="1"/>
          <p:nvPr/>
        </p:nvSpPr>
        <p:spPr>
          <a:xfrm>
            <a:off x="0" y="22361"/>
            <a:ext cx="11908135" cy="1261884"/>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 phone was moved between two different altitudes several times</a:t>
            </a:r>
            <a:endParaRPr sz="1400" b="1" i="0" u="none" strike="noStrike" cap="none" dirty="0">
              <a:solidFill>
                <a:srgbClr val="000000"/>
              </a:solidFill>
              <a:latin typeface="Arial"/>
              <a:ea typeface="Arial"/>
              <a:cs typeface="Arial"/>
              <a:sym typeface="Arial"/>
            </a:endParaRPr>
          </a:p>
          <a:p>
            <a:pPr marL="800100" marR="0" lvl="1" indent="-342900" algn="ctr" rtl="0">
              <a:lnSpc>
                <a:spcPct val="100000"/>
              </a:lnSpc>
              <a:spcBef>
                <a:spcPts val="0"/>
              </a:spcBef>
              <a:spcAft>
                <a:spcPts val="0"/>
              </a:spcAft>
              <a:buClr>
                <a:schemeClr val="dk1"/>
              </a:buClr>
              <a:buSzPts val="2400"/>
              <a:buFont typeface="Calibri"/>
              <a:buAutoNum type="arabicParenR"/>
            </a:pPr>
            <a:r>
              <a:rPr lang="en-US" sz="2400" b="0" i="0" u="none" strike="noStrike" cap="none" dirty="0">
                <a:solidFill>
                  <a:schemeClr val="tx1"/>
                </a:solidFill>
                <a:latin typeface="Calibri"/>
                <a:ea typeface="Calibri"/>
                <a:cs typeface="Calibri"/>
                <a:sym typeface="Calibri"/>
              </a:rPr>
              <a:t>Was the phone at a higher or lower altitude at t = 15 s or t = 25 s?</a:t>
            </a:r>
            <a:endParaRPr sz="1400" b="0" i="0" u="none" strike="noStrike" cap="none" dirty="0">
              <a:solidFill>
                <a:schemeClr val="tx1"/>
              </a:solidFill>
              <a:sym typeface="Arial"/>
            </a:endParaRPr>
          </a:p>
          <a:p>
            <a:pPr marL="800100" marR="0" lvl="1" indent="-342900" algn="ctr" rtl="0">
              <a:lnSpc>
                <a:spcPct val="100000"/>
              </a:lnSpc>
              <a:spcBef>
                <a:spcPts val="0"/>
              </a:spcBef>
              <a:spcAft>
                <a:spcPts val="0"/>
              </a:spcAft>
              <a:buClr>
                <a:schemeClr val="dk1"/>
              </a:buClr>
              <a:buSzPts val="2400"/>
              <a:buFont typeface="Calibri"/>
              <a:buAutoNum type="arabicParenR"/>
            </a:pPr>
            <a:r>
              <a:rPr lang="en-US" sz="2400" b="0" i="0" u="none" strike="noStrike" cap="none" dirty="0">
                <a:solidFill>
                  <a:schemeClr val="tx1"/>
                </a:solidFill>
                <a:latin typeface="Calibri"/>
                <a:ea typeface="Calibri"/>
                <a:cs typeface="Calibri"/>
                <a:sym typeface="Calibri"/>
              </a:rPr>
              <a:t>Estimate the height difference between t = 7.8 s and t = 35 s.</a:t>
            </a:r>
            <a:endParaRPr sz="1400" b="0" i="0" u="none" strike="noStrike" cap="none" dirty="0">
              <a:solidFill>
                <a:schemeClr val="tx1"/>
              </a:solidFill>
              <a:sym typeface="Arial"/>
            </a:endParaRPr>
          </a:p>
        </p:txBody>
      </p:sp>
      <p:sp>
        <p:nvSpPr>
          <p:cNvPr id="248" name="Google Shape;248;p14"/>
          <p:cNvSpPr/>
          <p:nvPr/>
        </p:nvSpPr>
        <p:spPr>
          <a:xfrm rot="5400000">
            <a:off x="1852146" y="1589315"/>
            <a:ext cx="361522" cy="816428"/>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14"/>
          <p:cNvSpPr/>
          <p:nvPr/>
        </p:nvSpPr>
        <p:spPr>
          <a:xfrm rot="5400000">
            <a:off x="5302918" y="1492490"/>
            <a:ext cx="361522" cy="1371600"/>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14"/>
          <p:cNvSpPr/>
          <p:nvPr/>
        </p:nvSpPr>
        <p:spPr>
          <a:xfrm rot="5400000">
            <a:off x="9740207" y="897858"/>
            <a:ext cx="361522" cy="1924050"/>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14"/>
          <p:cNvSpPr txBox="1"/>
          <p:nvPr/>
        </p:nvSpPr>
        <p:spPr>
          <a:xfrm>
            <a:off x="2070324" y="1561023"/>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Altitude A</a:t>
            </a:r>
            <a:endParaRPr sz="1400" b="0" i="0" u="none" strike="noStrike" cap="none">
              <a:solidFill>
                <a:srgbClr val="000000"/>
              </a:solidFill>
              <a:latin typeface="Arial"/>
              <a:ea typeface="Arial"/>
              <a:cs typeface="Arial"/>
              <a:sym typeface="Arial"/>
            </a:endParaRPr>
          </a:p>
        </p:txBody>
      </p:sp>
      <p:sp>
        <p:nvSpPr>
          <p:cNvPr id="252" name="Google Shape;252;p14"/>
          <p:cNvSpPr txBox="1"/>
          <p:nvPr/>
        </p:nvSpPr>
        <p:spPr>
          <a:xfrm>
            <a:off x="9920968" y="1419746"/>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Altitude A</a:t>
            </a:r>
            <a:endParaRPr sz="1400" b="0" i="0" u="none" strike="noStrike" cap="none">
              <a:solidFill>
                <a:srgbClr val="000000"/>
              </a:solidFill>
              <a:latin typeface="Arial"/>
              <a:ea typeface="Arial"/>
              <a:cs typeface="Arial"/>
              <a:sym typeface="Arial"/>
            </a:endParaRPr>
          </a:p>
        </p:txBody>
      </p:sp>
      <p:sp>
        <p:nvSpPr>
          <p:cNvPr id="253" name="Google Shape;253;p14"/>
          <p:cNvSpPr txBox="1"/>
          <p:nvPr/>
        </p:nvSpPr>
        <p:spPr>
          <a:xfrm>
            <a:off x="4797879" y="1448289"/>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Altitude A</a:t>
            </a:r>
            <a:endParaRPr sz="1400" b="0" i="0" u="none" strike="noStrike" cap="none">
              <a:solidFill>
                <a:srgbClr val="000000"/>
              </a:solidFill>
              <a:latin typeface="Arial"/>
              <a:ea typeface="Arial"/>
              <a:cs typeface="Arial"/>
              <a:sym typeface="Arial"/>
            </a:endParaRPr>
          </a:p>
        </p:txBody>
      </p:sp>
      <p:sp>
        <p:nvSpPr>
          <p:cNvPr id="254" name="Google Shape;254;p14"/>
          <p:cNvSpPr txBox="1"/>
          <p:nvPr/>
        </p:nvSpPr>
        <p:spPr>
          <a:xfrm>
            <a:off x="2774498" y="3668318"/>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Altitude B</a:t>
            </a:r>
            <a:endParaRPr sz="1400" b="0" i="0" u="none" strike="noStrike" cap="none">
              <a:solidFill>
                <a:srgbClr val="000000"/>
              </a:solidFill>
              <a:latin typeface="Arial"/>
              <a:ea typeface="Arial"/>
              <a:cs typeface="Arial"/>
              <a:sym typeface="Arial"/>
            </a:endParaRPr>
          </a:p>
        </p:txBody>
      </p:sp>
      <p:sp>
        <p:nvSpPr>
          <p:cNvPr id="255" name="Google Shape;255;p14"/>
          <p:cNvSpPr/>
          <p:nvPr/>
        </p:nvSpPr>
        <p:spPr>
          <a:xfrm rot="5400000">
            <a:off x="3270286" y="3731448"/>
            <a:ext cx="461665" cy="1453242"/>
          </a:xfrm>
          <a:prstGeom prst="leftBrace">
            <a:avLst>
              <a:gd name="adj1" fmla="val 8333"/>
              <a:gd name="adj2" fmla="val 5000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14"/>
          <p:cNvSpPr txBox="1"/>
          <p:nvPr/>
        </p:nvSpPr>
        <p:spPr>
          <a:xfrm>
            <a:off x="6755947" y="3318545"/>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Altitude B</a:t>
            </a:r>
            <a:endParaRPr sz="1400" b="0" i="0" u="none" strike="noStrike" cap="none">
              <a:solidFill>
                <a:srgbClr val="000000"/>
              </a:solidFill>
              <a:latin typeface="Arial"/>
              <a:ea typeface="Arial"/>
              <a:cs typeface="Arial"/>
              <a:sym typeface="Arial"/>
            </a:endParaRPr>
          </a:p>
        </p:txBody>
      </p:sp>
      <p:sp>
        <p:nvSpPr>
          <p:cNvPr id="257" name="Google Shape;257;p14"/>
          <p:cNvSpPr/>
          <p:nvPr/>
        </p:nvSpPr>
        <p:spPr>
          <a:xfrm rot="5400000">
            <a:off x="7259898" y="3055318"/>
            <a:ext cx="461665" cy="2212522"/>
          </a:xfrm>
          <a:prstGeom prst="leftBrace">
            <a:avLst>
              <a:gd name="adj1" fmla="val 8333"/>
              <a:gd name="adj2" fmla="val 5000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aphicFrame>
        <p:nvGraphicFramePr>
          <p:cNvPr id="263" name="Google Shape;263;p15"/>
          <p:cNvGraphicFramePr/>
          <p:nvPr>
            <p:extLst>
              <p:ext uri="{D42A27DB-BD31-4B8C-83A1-F6EECF244321}">
                <p14:modId xmlns:p14="http://schemas.microsoft.com/office/powerpoint/2010/main" val="3520285925"/>
              </p:ext>
            </p:extLst>
          </p:nvPr>
        </p:nvGraphicFramePr>
        <p:xfrm>
          <a:off x="141932" y="1469570"/>
          <a:ext cx="11908135" cy="5388429"/>
        </p:xfrm>
        <a:graphic>
          <a:graphicData uri="http://schemas.openxmlformats.org/drawingml/2006/chart">
            <c:chart xmlns:c="http://schemas.openxmlformats.org/drawingml/2006/chart" xmlns:r="http://schemas.openxmlformats.org/officeDocument/2006/relationships" r:id="rId3"/>
          </a:graphicData>
        </a:graphic>
      </p:graphicFrame>
      <p:sp>
        <p:nvSpPr>
          <p:cNvPr id="265" name="Google Shape;265;p15"/>
          <p:cNvSpPr/>
          <p:nvPr/>
        </p:nvSpPr>
        <p:spPr>
          <a:xfrm rot="5400000">
            <a:off x="1852146" y="1589315"/>
            <a:ext cx="361522" cy="816428"/>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15"/>
          <p:cNvSpPr/>
          <p:nvPr/>
        </p:nvSpPr>
        <p:spPr>
          <a:xfrm rot="5400000">
            <a:off x="5302918" y="1492490"/>
            <a:ext cx="361522" cy="1371600"/>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15"/>
          <p:cNvSpPr/>
          <p:nvPr/>
        </p:nvSpPr>
        <p:spPr>
          <a:xfrm rot="5400000">
            <a:off x="9740207" y="897858"/>
            <a:ext cx="361522" cy="1924050"/>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15"/>
          <p:cNvSpPr txBox="1"/>
          <p:nvPr/>
        </p:nvSpPr>
        <p:spPr>
          <a:xfrm>
            <a:off x="2070324" y="1561023"/>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High</a:t>
            </a:r>
            <a:endParaRPr sz="1400" b="0" i="0" u="none" strike="noStrike" cap="none">
              <a:solidFill>
                <a:srgbClr val="000000"/>
              </a:solidFill>
              <a:latin typeface="Arial"/>
              <a:ea typeface="Arial"/>
              <a:cs typeface="Arial"/>
              <a:sym typeface="Arial"/>
            </a:endParaRPr>
          </a:p>
        </p:txBody>
      </p:sp>
      <p:sp>
        <p:nvSpPr>
          <p:cNvPr id="269" name="Google Shape;269;p15"/>
          <p:cNvSpPr txBox="1"/>
          <p:nvPr/>
        </p:nvSpPr>
        <p:spPr>
          <a:xfrm>
            <a:off x="9920968" y="1419746"/>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High</a:t>
            </a:r>
            <a:endParaRPr sz="1400" b="0" i="0" u="none" strike="noStrike" cap="none">
              <a:solidFill>
                <a:srgbClr val="000000"/>
              </a:solidFill>
              <a:latin typeface="Arial"/>
              <a:ea typeface="Arial"/>
              <a:cs typeface="Arial"/>
              <a:sym typeface="Arial"/>
            </a:endParaRPr>
          </a:p>
        </p:txBody>
      </p:sp>
      <p:sp>
        <p:nvSpPr>
          <p:cNvPr id="270" name="Google Shape;270;p15"/>
          <p:cNvSpPr txBox="1"/>
          <p:nvPr/>
        </p:nvSpPr>
        <p:spPr>
          <a:xfrm>
            <a:off x="4797879" y="1448289"/>
            <a:ext cx="14532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Calibri"/>
                <a:ea typeface="Calibri"/>
                <a:cs typeface="Calibri"/>
                <a:sym typeface="Calibri"/>
              </a:rPr>
              <a:t>High</a:t>
            </a:r>
            <a:endParaRPr sz="1400" b="0" i="0" u="none" strike="noStrike" cap="none">
              <a:solidFill>
                <a:srgbClr val="000000"/>
              </a:solidFill>
              <a:latin typeface="Arial"/>
              <a:ea typeface="Arial"/>
              <a:cs typeface="Arial"/>
              <a:sym typeface="Arial"/>
            </a:endParaRPr>
          </a:p>
        </p:txBody>
      </p:sp>
      <p:sp>
        <p:nvSpPr>
          <p:cNvPr id="271" name="Google Shape;271;p15"/>
          <p:cNvSpPr txBox="1"/>
          <p:nvPr/>
        </p:nvSpPr>
        <p:spPr>
          <a:xfrm>
            <a:off x="3190876" y="3615035"/>
            <a:ext cx="8096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Low</a:t>
            </a:r>
            <a:endParaRPr sz="1400" b="0" i="0" u="none" strike="noStrike" cap="none">
              <a:solidFill>
                <a:srgbClr val="000000"/>
              </a:solidFill>
              <a:latin typeface="Arial"/>
              <a:ea typeface="Arial"/>
              <a:cs typeface="Arial"/>
              <a:sym typeface="Arial"/>
            </a:endParaRPr>
          </a:p>
        </p:txBody>
      </p:sp>
      <p:sp>
        <p:nvSpPr>
          <p:cNvPr id="272" name="Google Shape;272;p15"/>
          <p:cNvSpPr/>
          <p:nvPr/>
        </p:nvSpPr>
        <p:spPr>
          <a:xfrm rot="5400000">
            <a:off x="3270286" y="3731448"/>
            <a:ext cx="461665" cy="1453242"/>
          </a:xfrm>
          <a:prstGeom prst="leftBrace">
            <a:avLst>
              <a:gd name="adj1" fmla="val 8333"/>
              <a:gd name="adj2" fmla="val 5000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15"/>
          <p:cNvSpPr txBox="1"/>
          <p:nvPr/>
        </p:nvSpPr>
        <p:spPr>
          <a:xfrm>
            <a:off x="7204983" y="3306060"/>
            <a:ext cx="73070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Low</a:t>
            </a:r>
            <a:endParaRPr sz="1400" b="0" i="0" u="none" strike="noStrike" cap="none">
              <a:solidFill>
                <a:srgbClr val="000000"/>
              </a:solidFill>
              <a:latin typeface="Arial"/>
              <a:ea typeface="Arial"/>
              <a:cs typeface="Arial"/>
              <a:sym typeface="Arial"/>
            </a:endParaRPr>
          </a:p>
        </p:txBody>
      </p:sp>
      <p:sp>
        <p:nvSpPr>
          <p:cNvPr id="274" name="Google Shape;274;p15"/>
          <p:cNvSpPr/>
          <p:nvPr/>
        </p:nvSpPr>
        <p:spPr>
          <a:xfrm rot="5400000">
            <a:off x="7259898" y="3055318"/>
            <a:ext cx="461665" cy="2212522"/>
          </a:xfrm>
          <a:prstGeom prst="leftBrace">
            <a:avLst>
              <a:gd name="adj1" fmla="val 8333"/>
              <a:gd name="adj2" fmla="val 5000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5" name="Google Shape;275;p15"/>
          <p:cNvCxnSpPr/>
          <p:nvPr/>
        </p:nvCxnSpPr>
        <p:spPr>
          <a:xfrm>
            <a:off x="5455100" y="2638063"/>
            <a:ext cx="1526722" cy="0"/>
          </a:xfrm>
          <a:prstGeom prst="straightConnector1">
            <a:avLst/>
          </a:prstGeom>
          <a:noFill/>
          <a:ln w="28575" cap="flat" cmpd="sng">
            <a:solidFill>
              <a:srgbClr val="FF0000"/>
            </a:solidFill>
            <a:prstDash val="dash"/>
            <a:miter lim="800000"/>
            <a:headEnd type="none" w="sm" len="sm"/>
            <a:tailEnd type="none" w="sm" len="sm"/>
          </a:ln>
        </p:spPr>
      </p:cxnSp>
      <p:cxnSp>
        <p:nvCxnSpPr>
          <p:cNvPr id="276" name="Google Shape;276;p15"/>
          <p:cNvCxnSpPr/>
          <p:nvPr/>
        </p:nvCxnSpPr>
        <p:spPr>
          <a:xfrm>
            <a:off x="5406118" y="4997137"/>
            <a:ext cx="1526722" cy="0"/>
          </a:xfrm>
          <a:prstGeom prst="straightConnector1">
            <a:avLst/>
          </a:prstGeom>
          <a:noFill/>
          <a:ln w="28575" cap="flat" cmpd="sng">
            <a:solidFill>
              <a:srgbClr val="FF0000"/>
            </a:solidFill>
            <a:prstDash val="dash"/>
            <a:miter lim="800000"/>
            <a:headEnd type="none" w="sm" len="sm"/>
            <a:tailEnd type="none" w="sm" len="sm"/>
          </a:ln>
        </p:spPr>
      </p:cxnSp>
      <p:sp>
        <p:nvSpPr>
          <p:cNvPr id="277" name="Google Shape;277;p15"/>
          <p:cNvSpPr txBox="1"/>
          <p:nvPr/>
        </p:nvSpPr>
        <p:spPr>
          <a:xfrm>
            <a:off x="6211659" y="2252162"/>
            <a:ext cx="14695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98.9755 kPa</a:t>
            </a:r>
            <a:endParaRPr sz="1400" b="0" i="0" u="none" strike="noStrike" cap="none">
              <a:solidFill>
                <a:srgbClr val="000000"/>
              </a:solidFill>
              <a:latin typeface="Arial"/>
              <a:ea typeface="Arial"/>
              <a:cs typeface="Arial"/>
              <a:sym typeface="Arial"/>
            </a:endParaRPr>
          </a:p>
        </p:txBody>
      </p:sp>
      <p:sp>
        <p:nvSpPr>
          <p:cNvPr id="278" name="Google Shape;278;p15"/>
          <p:cNvSpPr txBox="1"/>
          <p:nvPr/>
        </p:nvSpPr>
        <p:spPr>
          <a:xfrm>
            <a:off x="4948081" y="4652328"/>
            <a:ext cx="14532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98.9641 kPa</a:t>
            </a:r>
            <a:endParaRPr sz="1400" b="0" i="0" u="none" strike="noStrike" cap="none">
              <a:solidFill>
                <a:srgbClr val="000000"/>
              </a:solidFill>
              <a:latin typeface="Arial"/>
              <a:ea typeface="Arial"/>
              <a:cs typeface="Arial"/>
              <a:sym typeface="Arial"/>
            </a:endParaRPr>
          </a:p>
        </p:txBody>
      </p:sp>
      <p:sp>
        <p:nvSpPr>
          <p:cNvPr id="279" name="Google Shape;279;p15"/>
          <p:cNvSpPr txBox="1"/>
          <p:nvPr/>
        </p:nvSpPr>
        <p:spPr>
          <a:xfrm>
            <a:off x="5287733" y="3393794"/>
            <a:ext cx="1766959" cy="276999"/>
          </a:xfrm>
          <a:prstGeom prst="rect">
            <a:avLst/>
          </a:prstGeom>
          <a:blipFill rotWithShape="1">
            <a:blip r:embed="rId4" cstate="screen">
              <a:alphaModFix/>
              <a:extLst>
                <a:ext uri="{28A0092B-C50C-407E-A947-70E740481C1C}">
                  <a14:useLocalDpi xmlns:a14="http://schemas.microsoft.com/office/drawing/2010/main"/>
                </a:ext>
              </a:extLst>
            </a:blip>
            <a:stretch>
              <a:fillRect l="-2053" r="-2392" b="-2339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81" name="Google Shape;281;p15"/>
          <p:cNvSpPr/>
          <p:nvPr/>
        </p:nvSpPr>
        <p:spPr>
          <a:xfrm>
            <a:off x="8242821" y="5025343"/>
            <a:ext cx="3860800" cy="898094"/>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47;p14">
            <a:extLst>
              <a:ext uri="{FF2B5EF4-FFF2-40B4-BE49-F238E27FC236}">
                <a16:creationId xmlns:a16="http://schemas.microsoft.com/office/drawing/2014/main" id="{79BDABAB-6457-334D-BB77-3F5D30868FA4}"/>
              </a:ext>
            </a:extLst>
          </p:cNvPr>
          <p:cNvSpPr txBox="1"/>
          <p:nvPr/>
        </p:nvSpPr>
        <p:spPr>
          <a:xfrm>
            <a:off x="91786" y="81026"/>
            <a:ext cx="11908135" cy="1261884"/>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A phone was moved between two different altitudes several times</a:t>
            </a:r>
            <a:endParaRPr sz="1400" b="1" i="0" u="none" strike="noStrike" cap="none" dirty="0">
              <a:solidFill>
                <a:srgbClr val="000000"/>
              </a:solidFill>
              <a:latin typeface="Arial"/>
              <a:ea typeface="Arial"/>
              <a:cs typeface="Arial"/>
              <a:sym typeface="Arial"/>
            </a:endParaRPr>
          </a:p>
          <a:p>
            <a:pPr marL="800100" marR="0" lvl="1" indent="-342900" algn="ctr" rtl="0">
              <a:lnSpc>
                <a:spcPct val="100000"/>
              </a:lnSpc>
              <a:spcBef>
                <a:spcPts val="0"/>
              </a:spcBef>
              <a:spcAft>
                <a:spcPts val="0"/>
              </a:spcAft>
              <a:buClr>
                <a:schemeClr val="dk1"/>
              </a:buClr>
              <a:buSzPts val="2400"/>
              <a:buFont typeface="Calibri"/>
              <a:buAutoNum type="arabicParenR"/>
            </a:pPr>
            <a:r>
              <a:rPr lang="en-US" sz="2400" b="0" i="0" u="none" strike="noStrike" cap="none" dirty="0">
                <a:solidFill>
                  <a:schemeClr val="tx1"/>
                </a:solidFill>
                <a:latin typeface="Calibri"/>
                <a:ea typeface="Calibri"/>
                <a:cs typeface="Calibri"/>
                <a:sym typeface="Calibri"/>
              </a:rPr>
              <a:t>Was the phone at a higher or lower altitude at t = 15 s or t = 25 s?</a:t>
            </a:r>
            <a:endParaRPr sz="1400" b="0" i="0" u="none" strike="noStrike" cap="none" dirty="0">
              <a:solidFill>
                <a:schemeClr val="tx1"/>
              </a:solidFill>
              <a:sym typeface="Arial"/>
            </a:endParaRPr>
          </a:p>
          <a:p>
            <a:pPr marL="800100" marR="0" lvl="1" indent="-342900" algn="ctr" rtl="0">
              <a:lnSpc>
                <a:spcPct val="100000"/>
              </a:lnSpc>
              <a:spcBef>
                <a:spcPts val="0"/>
              </a:spcBef>
              <a:spcAft>
                <a:spcPts val="0"/>
              </a:spcAft>
              <a:buClr>
                <a:schemeClr val="dk1"/>
              </a:buClr>
              <a:buSzPts val="2400"/>
              <a:buFont typeface="Calibri"/>
              <a:buAutoNum type="arabicParenR"/>
            </a:pPr>
            <a:r>
              <a:rPr lang="en-US" sz="2400" b="0" i="0" u="none" strike="noStrike" cap="none" dirty="0">
                <a:solidFill>
                  <a:schemeClr val="tx1"/>
                </a:solidFill>
                <a:latin typeface="Calibri"/>
                <a:ea typeface="Calibri"/>
                <a:cs typeface="Calibri"/>
                <a:sym typeface="Calibri"/>
              </a:rPr>
              <a:t>Estimate the height difference between t = 7.8 s and t = 35 s.</a:t>
            </a:r>
            <a:endParaRPr sz="1400" b="0" i="0" u="none" strike="noStrike" cap="none" dirty="0">
              <a:solidFill>
                <a:schemeClr val="tx1"/>
              </a:solidFill>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874A0B7-E7B7-4022-8687-5D6EB83366AC}"/>
                  </a:ext>
                </a:extLst>
              </p:cNvPr>
              <p:cNvSpPr txBox="1"/>
              <p:nvPr/>
            </p:nvSpPr>
            <p:spPr>
              <a:xfrm>
                <a:off x="9146138" y="3472383"/>
                <a:ext cx="2436564" cy="916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𝑃</m:t>
                          </m:r>
                        </m:num>
                        <m:den>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h</m:t>
                          </m:r>
                        </m:den>
                      </m:f>
                      <m:r>
                        <a:rPr lang="en-US" sz="2400" b="0" i="1" smtClean="0">
                          <a:latin typeface="Cambria Math" panose="02040503050406030204" pitchFamily="18" charset="0"/>
                        </a:rPr>
                        <m:t>=0.0113</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𝑘𝑃𝑎</m:t>
                          </m:r>
                        </m:num>
                        <m:den>
                          <m:r>
                            <a:rPr lang="en-US" sz="2400" b="0" i="1" smtClean="0">
                              <a:latin typeface="Cambria Math" panose="02040503050406030204" pitchFamily="18" charset="0"/>
                            </a:rPr>
                            <m:t>𝑚</m:t>
                          </m:r>
                        </m:den>
                      </m:f>
                    </m:oMath>
                  </m:oMathPara>
                </a14:m>
                <a:endParaRPr lang="en-US" b="0" dirty="0"/>
              </a:p>
              <a:p>
                <a:endParaRPr lang="en-US" dirty="0"/>
              </a:p>
            </p:txBody>
          </p:sp>
        </mc:Choice>
        <mc:Fallback xmlns="">
          <p:sp>
            <p:nvSpPr>
              <p:cNvPr id="2" name="TextBox 1">
                <a:extLst>
                  <a:ext uri="{FF2B5EF4-FFF2-40B4-BE49-F238E27FC236}">
                    <a16:creationId xmlns:a16="http://schemas.microsoft.com/office/drawing/2014/main" id="{2874A0B7-E7B7-4022-8687-5D6EB83366AC}"/>
                  </a:ext>
                </a:extLst>
              </p:cNvPr>
              <p:cNvSpPr txBox="1">
                <a:spLocks noRot="1" noChangeAspect="1" noMove="1" noResize="1" noEditPoints="1" noAdjustHandles="1" noChangeArrowheads="1" noChangeShapeType="1" noTextEdit="1"/>
              </p:cNvSpPr>
              <p:nvPr/>
            </p:nvSpPr>
            <p:spPr>
              <a:xfrm>
                <a:off x="9146138" y="3472383"/>
                <a:ext cx="2436564" cy="9167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C382A2-0554-4E1C-A81E-6191573F3694}"/>
                  </a:ext>
                </a:extLst>
              </p:cNvPr>
              <p:cNvSpPr txBox="1"/>
              <p:nvPr/>
            </p:nvSpPr>
            <p:spPr>
              <a:xfrm>
                <a:off x="8401628" y="5243702"/>
                <a:ext cx="3598293" cy="577146"/>
              </a:xfrm>
              <a:prstGeom prst="rect">
                <a:avLst/>
              </a:prstGeom>
              <a:noFill/>
            </p:spPr>
            <p:txBody>
              <a:bodyPr wrap="none" lIns="0" tIns="0" rIns="0" bIns="0"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h</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0.0114 </m:t>
                        </m:r>
                        <m:r>
                          <a:rPr lang="en-US" sz="2400" b="0" i="1" smtClean="0">
                            <a:latin typeface="Cambria Math" panose="02040503050406030204" pitchFamily="18" charset="0"/>
                            <a:ea typeface="Cambria Math" panose="02040503050406030204" pitchFamily="18" charset="0"/>
                          </a:rPr>
                          <m:t>𝑘𝑃𝑎</m:t>
                        </m:r>
                      </m:num>
                      <m:den>
                        <m:r>
                          <a:rPr lang="en-US" sz="2400" b="0" i="1" smtClean="0">
                            <a:latin typeface="Cambria Math" panose="02040503050406030204" pitchFamily="18" charset="0"/>
                            <a:ea typeface="Cambria Math" panose="02040503050406030204" pitchFamily="18" charset="0"/>
                          </a:rPr>
                          <m:t>0.0113 </m:t>
                        </m:r>
                        <m:r>
                          <a:rPr lang="en-US" sz="2400" b="0" i="1" smtClean="0">
                            <a:latin typeface="Cambria Math" panose="02040503050406030204" pitchFamily="18" charset="0"/>
                            <a:ea typeface="Cambria Math" panose="02040503050406030204" pitchFamily="18" charset="0"/>
                          </a:rPr>
                          <m:t>𝑘𝑃𝑎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𝑚</m:t>
                        </m:r>
                      </m:den>
                    </m:f>
                  </m:oMath>
                </a14:m>
                <a:r>
                  <a:rPr lang="en-US" sz="2400" dirty="0"/>
                  <a:t>= 1.01 m</a:t>
                </a:r>
              </a:p>
            </p:txBody>
          </p:sp>
        </mc:Choice>
        <mc:Fallback xmlns="">
          <p:sp>
            <p:nvSpPr>
              <p:cNvPr id="3" name="TextBox 2">
                <a:extLst>
                  <a:ext uri="{FF2B5EF4-FFF2-40B4-BE49-F238E27FC236}">
                    <a16:creationId xmlns:a16="http://schemas.microsoft.com/office/drawing/2014/main" id="{E1C382A2-0554-4E1C-A81E-6191573F3694}"/>
                  </a:ext>
                </a:extLst>
              </p:cNvPr>
              <p:cNvSpPr txBox="1">
                <a:spLocks noRot="1" noChangeAspect="1" noMove="1" noResize="1" noEditPoints="1" noAdjustHandles="1" noChangeArrowheads="1" noChangeShapeType="1" noTextEdit="1"/>
              </p:cNvSpPr>
              <p:nvPr/>
            </p:nvSpPr>
            <p:spPr>
              <a:xfrm>
                <a:off x="8401628" y="5243702"/>
                <a:ext cx="3598293" cy="577146"/>
              </a:xfrm>
              <a:prstGeom prst="rect">
                <a:avLst/>
              </a:prstGeom>
              <a:blipFill>
                <a:blip r:embed="rId6"/>
                <a:stretch>
                  <a:fillRect t="-2105" r="-4068" b="-9474"/>
                </a:stretch>
              </a:blipFill>
            </p:spPr>
            <p:txBody>
              <a:bodyPr/>
              <a:lstStyle/>
              <a:p>
                <a:r>
                  <a:rPr lang="en-US">
                    <a:noFill/>
                  </a:rPr>
                  <a:t> </a:t>
                </a:r>
              </a:p>
            </p:txBody>
          </p:sp>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Knowledge</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a:bodyPr>
          <a:lstStyle/>
          <a:p>
            <a:r>
              <a:rPr lang="en-US" sz="3200" dirty="0">
                <a:solidFill>
                  <a:schemeClr val="bg1"/>
                </a:solidFill>
              </a:rPr>
              <a:t>Elevator Example</a:t>
            </a:r>
          </a:p>
        </p:txBody>
      </p:sp>
    </p:spTree>
    <p:extLst>
      <p:ext uri="{BB962C8B-B14F-4D97-AF65-F5344CB8AC3E}">
        <p14:creationId xmlns:p14="http://schemas.microsoft.com/office/powerpoint/2010/main" val="210090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7674427" y="988541"/>
            <a:ext cx="3833537" cy="983674"/>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1200"/>
              </a:spcAft>
            </a:pPr>
            <a:r>
              <a:rPr lang="en-US" sz="2800" dirty="0">
                <a:solidFill>
                  <a:srgbClr val="C00000"/>
                </a:solidFill>
              </a:rPr>
              <a:t>Is the elevator going up or down?</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p:spTree>
    <p:extLst>
      <p:ext uri="{BB962C8B-B14F-4D97-AF65-F5344CB8AC3E}">
        <p14:creationId xmlns:p14="http://schemas.microsoft.com/office/powerpoint/2010/main" val="3362939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6745460" y="1145839"/>
            <a:ext cx="5049794" cy="1455847"/>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1200"/>
              </a:spcAft>
            </a:pPr>
            <a:r>
              <a:rPr lang="en-US" sz="2800" dirty="0"/>
              <a:t>The elevator is going </a:t>
            </a:r>
            <a:r>
              <a:rPr lang="en-US" sz="2800" b="1" dirty="0"/>
              <a:t>up</a:t>
            </a:r>
            <a:r>
              <a:rPr lang="en-US" sz="2800" dirty="0"/>
              <a:t> since the pressure is lower at the final destination.</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p:spTree>
    <p:extLst>
      <p:ext uri="{BB962C8B-B14F-4D97-AF65-F5344CB8AC3E}">
        <p14:creationId xmlns:p14="http://schemas.microsoft.com/office/powerpoint/2010/main" val="2846194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6915372" y="977656"/>
            <a:ext cx="5049794" cy="1440874"/>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1200"/>
              </a:spcAft>
            </a:pPr>
            <a:r>
              <a:rPr lang="en-US" sz="2800" dirty="0">
                <a:solidFill>
                  <a:srgbClr val="C00000"/>
                </a:solidFill>
              </a:rPr>
              <a:t>Estimate the difference in elevation between the initial floor and the final floor.</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p:cxnSp>
        <p:nvCxnSpPr>
          <p:cNvPr id="3" name="Straight Connector 2">
            <a:extLst>
              <a:ext uri="{FF2B5EF4-FFF2-40B4-BE49-F238E27FC236}">
                <a16:creationId xmlns:a16="http://schemas.microsoft.com/office/drawing/2014/main" id="{A991939B-EB09-4DE5-8897-B5C0018DCA77}"/>
              </a:ext>
            </a:extLst>
          </p:cNvPr>
          <p:cNvCxnSpPr>
            <a:cxnSpLocks/>
          </p:cNvCxnSpPr>
          <p:nvPr/>
        </p:nvCxnSpPr>
        <p:spPr>
          <a:xfrm>
            <a:off x="1262742" y="5072745"/>
            <a:ext cx="8915401"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497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6546576" y="259271"/>
            <a:ext cx="5478825" cy="2940218"/>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spcAft>
                <a:spcPts val="1200"/>
              </a:spcAft>
              <a:buFont typeface="Arial" panose="020B0604020202020204" pitchFamily="34" charset="0"/>
              <a:buChar char="•"/>
            </a:pPr>
            <a:r>
              <a:rPr lang="en-US" sz="2400" dirty="0"/>
              <a:t>The change in pressure ~200 Pa.</a:t>
            </a:r>
          </a:p>
          <a:p>
            <a:pPr marL="457200" indent="-457200">
              <a:spcAft>
                <a:spcPts val="1200"/>
              </a:spcAft>
              <a:buFont typeface="Arial" panose="020B0604020202020204" pitchFamily="34" charset="0"/>
              <a:buChar char="•"/>
            </a:pPr>
            <a:r>
              <a:rPr lang="en-US" sz="2400" dirty="0"/>
              <a:t>We determined that that the change in pressure per meter is: 11.1 Pa/m</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490096-6239-4531-B82E-FFB46E73A38E}"/>
                  </a:ext>
                </a:extLst>
              </p:cNvPr>
              <p:cNvSpPr txBox="1"/>
              <p:nvPr/>
            </p:nvSpPr>
            <p:spPr>
              <a:xfrm>
                <a:off x="7380515" y="2311360"/>
                <a:ext cx="4474028" cy="644857"/>
              </a:xfrm>
              <a:prstGeom prst="rect">
                <a:avLst/>
              </a:prstGeom>
              <a:noFill/>
            </p:spPr>
            <p:txBody>
              <a:bodyPr wrap="square" lIns="0" tIns="0" rIns="0" bIns="0" rtlCol="0">
                <a:spAutoFit/>
              </a:bodyPr>
              <a:lstStyle/>
              <a:p>
                <a:r>
                  <a:rPr lang="en-US" sz="2800" b="0" dirty="0"/>
                  <a:t>-</a:t>
                </a:r>
                <a14:m>
                  <m:oMath xmlns:m="http://schemas.openxmlformats.org/officeDocument/2006/math">
                    <m:r>
                      <a:rPr lang="en-US" sz="2800" b="0" i="1" smtClean="0">
                        <a:latin typeface="Cambria Math" panose="02040503050406030204" pitchFamily="18" charset="0"/>
                      </a:rPr>
                      <m:t>200 </m:t>
                    </m:r>
                    <m:r>
                      <a:rPr lang="en-US" sz="2800" b="0" i="1" smtClean="0">
                        <a:latin typeface="Cambria Math" panose="02040503050406030204" pitchFamily="18" charset="0"/>
                      </a:rPr>
                      <m:t>𝑃𝑎</m:t>
                    </m:r>
                    <m:r>
                      <a:rPr lang="en-US" sz="2800" b="0" i="1" smtClean="0">
                        <a:latin typeface="Cambria Math" panose="02040503050406030204" pitchFamily="18" charset="0"/>
                      </a:rPr>
                      <m:t> </m:t>
                    </m:r>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1.00 </m:t>
                            </m:r>
                            <m:r>
                              <a:rPr lang="en-US" sz="2800" b="0" i="1" smtClean="0">
                                <a:latin typeface="Cambria Math" panose="02040503050406030204" pitchFamily="18" charset="0"/>
                              </a:rPr>
                              <m:t>𝑚</m:t>
                            </m:r>
                          </m:num>
                          <m:den>
                            <m:r>
                              <a:rPr lang="en-US" sz="2800" b="0" i="1" smtClean="0">
                                <a:latin typeface="Cambria Math" panose="02040503050406030204" pitchFamily="18" charset="0"/>
                              </a:rPr>
                              <m:t>−11.1 </m:t>
                            </m:r>
                            <m:r>
                              <a:rPr lang="en-US" sz="2800" b="0" i="1" smtClean="0">
                                <a:latin typeface="Cambria Math" panose="02040503050406030204" pitchFamily="18" charset="0"/>
                              </a:rPr>
                              <m:t>𝑃𝑎</m:t>
                            </m:r>
                          </m:den>
                        </m:f>
                      </m:e>
                    </m:d>
                    <m:r>
                      <a:rPr lang="en-US" sz="2800" b="0" i="1" smtClean="0">
                        <a:latin typeface="Cambria Math" panose="02040503050406030204" pitchFamily="18" charset="0"/>
                      </a:rPr>
                      <m:t>=</m:t>
                    </m:r>
                    <m:r>
                      <a:rPr lang="en-US" sz="2800" b="1" i="1" smtClean="0">
                        <a:latin typeface="Cambria Math" panose="02040503050406030204" pitchFamily="18" charset="0"/>
                      </a:rPr>
                      <m:t>𝟏𝟖</m:t>
                    </m:r>
                    <m:r>
                      <a:rPr lang="en-US" sz="2800" b="1" i="1" smtClean="0">
                        <a:latin typeface="Cambria Math" panose="02040503050406030204" pitchFamily="18" charset="0"/>
                      </a:rPr>
                      <m:t> </m:t>
                    </m:r>
                    <m:r>
                      <a:rPr lang="en-US" sz="2800" b="1" i="1" smtClean="0">
                        <a:latin typeface="Cambria Math" panose="02040503050406030204" pitchFamily="18" charset="0"/>
                      </a:rPr>
                      <m:t>𝒎</m:t>
                    </m:r>
                  </m:oMath>
                </a14:m>
                <a:endParaRPr lang="en-US" sz="2800" b="1" dirty="0"/>
              </a:p>
            </p:txBody>
          </p:sp>
        </mc:Choice>
        <mc:Fallback xmlns="">
          <p:sp>
            <p:nvSpPr>
              <p:cNvPr id="2" name="TextBox 1">
                <a:extLst>
                  <a:ext uri="{FF2B5EF4-FFF2-40B4-BE49-F238E27FC236}">
                    <a16:creationId xmlns:a16="http://schemas.microsoft.com/office/drawing/2014/main" id="{F4490096-6239-4531-B82E-FFB46E73A38E}"/>
                  </a:ext>
                </a:extLst>
              </p:cNvPr>
              <p:cNvSpPr txBox="1">
                <a:spLocks noRot="1" noChangeAspect="1" noMove="1" noResize="1" noEditPoints="1" noAdjustHandles="1" noChangeArrowheads="1" noChangeShapeType="1" noTextEdit="1"/>
              </p:cNvSpPr>
              <p:nvPr/>
            </p:nvSpPr>
            <p:spPr>
              <a:xfrm>
                <a:off x="7380515" y="2311360"/>
                <a:ext cx="4474028" cy="644857"/>
              </a:xfrm>
              <a:prstGeom prst="rect">
                <a:avLst/>
              </a:prstGeom>
              <a:blipFill>
                <a:blip r:embed="rId3"/>
                <a:stretch>
                  <a:fillRect l="-4905" t="-1887" b="-15094"/>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2DF090C1-CAA3-4BBA-ACA9-BE0541FE2309}"/>
              </a:ext>
            </a:extLst>
          </p:cNvPr>
          <p:cNvCxnSpPr>
            <a:cxnSpLocks/>
          </p:cNvCxnSpPr>
          <p:nvPr/>
        </p:nvCxnSpPr>
        <p:spPr>
          <a:xfrm>
            <a:off x="1944757" y="5125116"/>
            <a:ext cx="8302486"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DACEE3-15C2-40C8-A044-EE89509F8267}"/>
              </a:ext>
            </a:extLst>
          </p:cNvPr>
          <p:cNvCxnSpPr>
            <a:cxnSpLocks/>
          </p:cNvCxnSpPr>
          <p:nvPr/>
        </p:nvCxnSpPr>
        <p:spPr>
          <a:xfrm>
            <a:off x="1292087" y="1923304"/>
            <a:ext cx="4353339"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55AFC1-7D9E-4D18-9180-94A8CCABC8E4}"/>
              </a:ext>
            </a:extLst>
          </p:cNvPr>
          <p:cNvSpPr txBox="1"/>
          <p:nvPr/>
        </p:nvSpPr>
        <p:spPr>
          <a:xfrm>
            <a:off x="2273644" y="3199489"/>
            <a:ext cx="1630017" cy="523220"/>
          </a:xfrm>
          <a:prstGeom prst="rect">
            <a:avLst/>
          </a:prstGeom>
          <a:noFill/>
        </p:spPr>
        <p:txBody>
          <a:bodyPr wrap="square" rtlCol="0">
            <a:spAutoFit/>
          </a:bodyPr>
          <a:lstStyle/>
          <a:p>
            <a:r>
              <a:rPr lang="en-US" sz="2800" dirty="0"/>
              <a:t>200 Pa</a:t>
            </a:r>
          </a:p>
        </p:txBody>
      </p:sp>
    </p:spTree>
    <p:extLst>
      <p:ext uri="{BB962C8B-B14F-4D97-AF65-F5344CB8AC3E}">
        <p14:creationId xmlns:p14="http://schemas.microsoft.com/office/powerpoint/2010/main" val="2136309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6958914" y="1219200"/>
            <a:ext cx="5049794" cy="1048988"/>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1200"/>
              </a:spcAft>
            </a:pPr>
            <a:r>
              <a:rPr lang="en-US" sz="2800" dirty="0">
                <a:solidFill>
                  <a:srgbClr val="C00000"/>
                </a:solidFill>
              </a:rPr>
              <a:t>Estimate the elevator velocity traveling between floors.</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p:spTree>
    <p:extLst>
      <p:ext uri="{BB962C8B-B14F-4D97-AF65-F5344CB8AC3E}">
        <p14:creationId xmlns:p14="http://schemas.microsoft.com/office/powerpoint/2010/main" val="45827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cstate="screen">
            <a:alphaModFix/>
            <a:extLst>
              <a:ext uri="{28A0092B-C50C-407E-A947-70E740481C1C}">
                <a14:useLocalDpi xmlns:a14="http://schemas.microsoft.com/office/drawing/2010/main"/>
              </a:ext>
            </a:extLst>
          </a:blip>
          <a:srcRect l="23505" t="5216" r="9378"/>
          <a:stretch/>
        </p:blipFill>
        <p:spPr>
          <a:xfrm>
            <a:off x="8109120" y="3630484"/>
            <a:ext cx="4049104" cy="3221549"/>
          </a:xfrm>
          <a:prstGeom prst="rect">
            <a:avLst/>
          </a:prstGeom>
          <a:noFill/>
          <a:ln>
            <a:noFill/>
          </a:ln>
        </p:spPr>
      </p:pic>
      <p:sp>
        <p:nvSpPr>
          <p:cNvPr id="90" name="Google Shape;90;p1"/>
          <p:cNvSpPr txBox="1"/>
          <p:nvPr/>
        </p:nvSpPr>
        <p:spPr>
          <a:xfrm>
            <a:off x="796165" y="2255895"/>
            <a:ext cx="6998476" cy="3539390"/>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Most people do not think about the pressure that results from the gravitational force on the atmosphere above us.  At first glance it does not seem to weigh very much when we hold out our hand.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Under what circumstances have you felt changes in the pressure of fluids around you?</a:t>
            </a:r>
            <a:endParaRPr sz="1400" b="0" i="0" u="none" strike="noStrike" cap="none" dirty="0">
              <a:solidFill>
                <a:srgbClr val="000000"/>
              </a:solidFill>
              <a:latin typeface="Arial"/>
              <a:ea typeface="Arial"/>
              <a:cs typeface="Arial"/>
              <a:sym typeface="Arial"/>
            </a:endParaRPr>
          </a:p>
        </p:txBody>
      </p:sp>
      <p:pic>
        <p:nvPicPr>
          <p:cNvPr id="91" name="Google Shape;91;p1"/>
          <p:cNvPicPr preferRelativeResize="0"/>
          <p:nvPr/>
        </p:nvPicPr>
        <p:blipFill rotWithShape="1">
          <a:blip r:embed="rId4">
            <a:alphaModFix amt="55000"/>
          </a:blip>
          <a:srcRect/>
          <a:stretch/>
        </p:blipFill>
        <p:spPr>
          <a:xfrm>
            <a:off x="0" y="5961"/>
            <a:ext cx="12192001" cy="6846072"/>
          </a:xfrm>
          <a:prstGeom prst="rect">
            <a:avLst/>
          </a:prstGeom>
          <a:noFill/>
          <a:ln>
            <a:noFill/>
          </a:ln>
        </p:spPr>
      </p:pic>
      <p:sp>
        <p:nvSpPr>
          <p:cNvPr id="92" name="Google Shape;92;p1"/>
          <p:cNvSpPr txBox="1"/>
          <p:nvPr/>
        </p:nvSpPr>
        <p:spPr>
          <a:xfrm>
            <a:off x="0" y="433289"/>
            <a:ext cx="12191999"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5400" b="1" i="0" u="none" strike="noStrike" cap="none" dirty="0">
                <a:solidFill>
                  <a:schemeClr val="lt1"/>
                </a:solidFill>
                <a:effectLst>
                  <a:outerShdw blurRad="50800" dist="38100" dir="2700000" algn="tl" rotWithShape="0">
                    <a:prstClr val="black">
                      <a:alpha val="40000"/>
                    </a:prstClr>
                  </a:outerShdw>
                </a:effectLst>
                <a:latin typeface="Calibri"/>
                <a:ea typeface="Calibri"/>
                <a:cs typeface="Calibri"/>
                <a:sym typeface="Calibri"/>
              </a:rPr>
              <a:t>Measuring the Pressure Around Us</a:t>
            </a:r>
            <a:endParaRPr sz="5400" b="1" i="0" u="none" strike="noStrike" cap="none" dirty="0">
              <a:solidFill>
                <a:srgbClr val="000000"/>
              </a:solidFill>
              <a:effectLst>
                <a:outerShdw blurRad="50800" dist="38100" dir="2700000" algn="tl" rotWithShape="0">
                  <a:prstClr val="black">
                    <a:alpha val="40000"/>
                  </a:prstClr>
                </a:outerShdw>
              </a:effectLst>
              <a:latin typeface="Arial"/>
              <a:ea typeface="Arial"/>
              <a:cs typeface="Arial"/>
              <a:sym typeface="Arial"/>
            </a:endParaRPr>
          </a:p>
        </p:txBody>
      </p:sp>
      <p:sp>
        <p:nvSpPr>
          <p:cNvPr id="9" name="Freeform 8">
            <a:extLst>
              <a:ext uri="{FF2B5EF4-FFF2-40B4-BE49-F238E27FC236}">
                <a16:creationId xmlns:a16="http://schemas.microsoft.com/office/drawing/2014/main" id="{335D2BF0-C802-8C43-BB1F-25FB7F7BCB2A}"/>
              </a:ext>
            </a:extLst>
          </p:cNvPr>
          <p:cNvSpPr/>
          <p:nvPr/>
        </p:nvSpPr>
        <p:spPr>
          <a:xfrm>
            <a:off x="5597912" y="4315521"/>
            <a:ext cx="2955073" cy="1326995"/>
          </a:xfrm>
          <a:custGeom>
            <a:avLst/>
            <a:gdLst>
              <a:gd name="connsiteX0" fmla="*/ 0 w 2653990"/>
              <a:gd name="connsiteY0" fmla="*/ 0 h 1449658"/>
              <a:gd name="connsiteX1" fmla="*/ 2653990 w 2653990"/>
              <a:gd name="connsiteY1" fmla="*/ 0 h 1449658"/>
              <a:gd name="connsiteX2" fmla="*/ 2653990 w 2653990"/>
              <a:gd name="connsiteY2" fmla="*/ 156117 h 1449658"/>
              <a:gd name="connsiteX3" fmla="*/ 2653990 w 2653990"/>
              <a:gd name="connsiteY3" fmla="*/ 1449658 h 1449658"/>
            </a:gdLst>
            <a:ahLst/>
            <a:cxnLst>
              <a:cxn ang="0">
                <a:pos x="connsiteX0" y="connsiteY0"/>
              </a:cxn>
              <a:cxn ang="0">
                <a:pos x="connsiteX1" y="connsiteY1"/>
              </a:cxn>
              <a:cxn ang="0">
                <a:pos x="connsiteX2" y="connsiteY2"/>
              </a:cxn>
              <a:cxn ang="0">
                <a:pos x="connsiteX3" y="connsiteY3"/>
              </a:cxn>
            </a:cxnLst>
            <a:rect l="l" t="t" r="r" b="b"/>
            <a:pathLst>
              <a:path w="2653990" h="1449658">
                <a:moveTo>
                  <a:pt x="0" y="0"/>
                </a:moveTo>
                <a:lnTo>
                  <a:pt x="2653990" y="0"/>
                </a:lnTo>
                <a:lnTo>
                  <a:pt x="2653990" y="156117"/>
                </a:lnTo>
                <a:lnTo>
                  <a:pt x="2653990" y="1449658"/>
                </a:lnTo>
              </a:path>
            </a:pathLst>
          </a:custGeom>
          <a:noFill/>
          <a:ln>
            <a:prstDash val="sysDot"/>
            <a:tailEnd type="oval"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5A50AF-C8F6-384E-8348-466C066FB4FE}"/>
              </a:ext>
            </a:extLst>
          </p:cNvPr>
          <p:cNvSpPr/>
          <p:nvPr/>
        </p:nvSpPr>
        <p:spPr>
          <a:xfrm>
            <a:off x="8480502" y="5570034"/>
            <a:ext cx="144966" cy="1449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1B88346-280D-460E-A2B8-34523F1C2A76}"/>
              </a:ext>
            </a:extLst>
          </p:cNvPr>
          <p:cNvGraphicFramePr>
            <a:graphicFrameLocks/>
          </p:cNvGraphicFramePr>
          <p:nvPr/>
        </p:nvGraphicFramePr>
        <p:xfrm>
          <a:off x="0" y="988541"/>
          <a:ext cx="12192000" cy="58694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61B19D5C-8349-430C-941C-2B075942C45F}"/>
              </a:ext>
            </a:extLst>
          </p:cNvPr>
          <p:cNvSpPr txBox="1"/>
          <p:nvPr/>
        </p:nvSpPr>
        <p:spPr>
          <a:xfrm>
            <a:off x="6599583" y="117203"/>
            <a:ext cx="5485325" cy="3444752"/>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1200"/>
              </a:spcAft>
            </a:pPr>
            <a:r>
              <a:rPr lang="en-US" sz="2800" dirty="0"/>
              <a:t>Estimate the elevator velocity traveling between floors?</a:t>
            </a:r>
          </a:p>
        </p:txBody>
      </p:sp>
      <p:sp>
        <p:nvSpPr>
          <p:cNvPr id="6" name="TextBox 5">
            <a:extLst>
              <a:ext uri="{FF2B5EF4-FFF2-40B4-BE49-F238E27FC236}">
                <a16:creationId xmlns:a16="http://schemas.microsoft.com/office/drawing/2014/main" id="{A3B1D694-F399-4B41-8771-8D1B74283F75}"/>
              </a:ext>
            </a:extLst>
          </p:cNvPr>
          <p:cNvSpPr txBox="1"/>
          <p:nvPr/>
        </p:nvSpPr>
        <p:spPr>
          <a:xfrm>
            <a:off x="432486" y="170212"/>
            <a:ext cx="5881817" cy="584775"/>
          </a:xfrm>
          <a:prstGeom prst="rect">
            <a:avLst/>
          </a:prstGeom>
          <a:noFill/>
        </p:spPr>
        <p:txBody>
          <a:bodyPr wrap="square" rtlCol="0">
            <a:spAutoFit/>
          </a:bodyPr>
          <a:lstStyle/>
          <a:p>
            <a:r>
              <a:rPr lang="en-US" sz="3200" b="1" dirty="0"/>
              <a:t>Pressure Change on Elevator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B62C73-ECF4-4965-B14A-C432D4E1BC20}"/>
                  </a:ext>
                </a:extLst>
              </p:cNvPr>
              <p:cNvSpPr txBox="1"/>
              <p:nvPr/>
            </p:nvSpPr>
            <p:spPr>
              <a:xfrm>
                <a:off x="6748778" y="1742661"/>
                <a:ext cx="5186933" cy="1106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200 </m:t>
                          </m:r>
                          <m:r>
                            <a:rPr lang="en-US" sz="3200" b="0" i="1" smtClean="0">
                              <a:latin typeface="Cambria Math" panose="02040503050406030204" pitchFamily="18" charset="0"/>
                            </a:rPr>
                            <m:t>𝑃𝑎</m:t>
                          </m:r>
                        </m:num>
                        <m:den>
                          <m:r>
                            <a:rPr lang="en-US" sz="3200" b="0" i="1" smtClean="0">
                              <a:latin typeface="Cambria Math" panose="02040503050406030204" pitchFamily="18" charset="0"/>
                            </a:rPr>
                            <m:t>10 </m:t>
                          </m:r>
                          <m:r>
                            <a:rPr lang="en-US" sz="3200" b="0" i="1" smtClean="0">
                              <a:latin typeface="Cambria Math" panose="02040503050406030204" pitchFamily="18" charset="0"/>
                            </a:rPr>
                            <m:t>𝑠</m:t>
                          </m:r>
                        </m:den>
                      </m:f>
                      <m:d>
                        <m:dPr>
                          <m:ctrlPr>
                            <a:rPr lang="en-US" sz="3200" i="1" smtClean="0">
                              <a:latin typeface="Cambria Math" panose="02040503050406030204" pitchFamily="18" charset="0"/>
                            </a:rPr>
                          </m:ctrlPr>
                        </m:dPr>
                        <m:e>
                          <m:f>
                            <m:fPr>
                              <m:ctrlPr>
                                <a:rPr lang="en-US" sz="3200" i="1" smtClean="0">
                                  <a:latin typeface="Cambria Math" panose="02040503050406030204" pitchFamily="18" charset="0"/>
                                </a:rPr>
                              </m:ctrlPr>
                            </m:fPr>
                            <m:num>
                              <m:r>
                                <a:rPr lang="en-US" sz="3200" b="0" i="1" smtClean="0">
                                  <a:latin typeface="Cambria Math" panose="02040503050406030204" pitchFamily="18" charset="0"/>
                                </a:rPr>
                                <m:t>1.0 </m:t>
                              </m:r>
                              <m:r>
                                <a:rPr lang="en-US" sz="3200" b="0" i="1" smtClean="0">
                                  <a:latin typeface="Cambria Math" panose="02040503050406030204" pitchFamily="18" charset="0"/>
                                </a:rPr>
                                <m:t>𝑚</m:t>
                              </m:r>
                            </m:num>
                            <m:den>
                              <m:r>
                                <a:rPr lang="en-US" sz="3200" b="0" i="1" smtClean="0">
                                  <a:latin typeface="Cambria Math" panose="02040503050406030204" pitchFamily="18" charset="0"/>
                                </a:rPr>
                                <m:t>11.1 </m:t>
                              </m:r>
                              <m:r>
                                <a:rPr lang="en-US" sz="3200" b="0" i="1" smtClean="0">
                                  <a:latin typeface="Cambria Math" panose="02040503050406030204" pitchFamily="18" charset="0"/>
                                </a:rPr>
                                <m:t>𝑃𝑎</m:t>
                              </m:r>
                            </m:den>
                          </m:f>
                        </m:e>
                      </m:d>
                      <m:r>
                        <a:rPr lang="en-US" sz="3200" b="0" i="1" smtClean="0">
                          <a:latin typeface="Cambria Math" panose="02040503050406030204" pitchFamily="18" charset="0"/>
                        </a:rPr>
                        <m:t>=1.8 </m:t>
                      </m:r>
                      <m:r>
                        <a:rPr lang="en-US" sz="3200" b="0" i="1" smtClean="0">
                          <a:latin typeface="Cambria Math" panose="02040503050406030204" pitchFamily="18" charset="0"/>
                        </a:rPr>
                        <m:t>𝑚</m:t>
                      </m:r>
                      <m:r>
                        <a:rPr lang="en-US" sz="3200" b="0" i="1" smtClean="0">
                          <a:latin typeface="Cambria Math" panose="02040503050406030204" pitchFamily="18" charset="0"/>
                        </a:rPr>
                        <m:t>/</m:t>
                      </m:r>
                      <m:r>
                        <a:rPr lang="en-US" sz="3200" b="0" i="1" smtClean="0">
                          <a:latin typeface="Cambria Math" panose="02040503050406030204" pitchFamily="18" charset="0"/>
                        </a:rPr>
                        <m:t>𝑠</m:t>
                      </m:r>
                    </m:oMath>
                  </m:oMathPara>
                </a14:m>
                <a:endParaRPr lang="en-US" sz="3200" dirty="0"/>
              </a:p>
            </p:txBody>
          </p:sp>
        </mc:Choice>
        <mc:Fallback xmlns="">
          <p:sp>
            <p:nvSpPr>
              <p:cNvPr id="2" name="TextBox 1">
                <a:extLst>
                  <a:ext uri="{FF2B5EF4-FFF2-40B4-BE49-F238E27FC236}">
                    <a16:creationId xmlns:a16="http://schemas.microsoft.com/office/drawing/2014/main" id="{AFB62C73-ECF4-4965-B14A-C432D4E1BC20}"/>
                  </a:ext>
                </a:extLst>
              </p:cNvPr>
              <p:cNvSpPr txBox="1">
                <a:spLocks noRot="1" noChangeAspect="1" noMove="1" noResize="1" noEditPoints="1" noAdjustHandles="1" noChangeArrowheads="1" noChangeShapeType="1" noTextEdit="1"/>
              </p:cNvSpPr>
              <p:nvPr/>
            </p:nvSpPr>
            <p:spPr>
              <a:xfrm>
                <a:off x="6748778" y="1742661"/>
                <a:ext cx="5186933" cy="1106521"/>
              </a:xfrm>
              <a:prstGeom prst="rect">
                <a:avLst/>
              </a:prstGeom>
              <a:blipFill>
                <a:blip r:embed="rId4"/>
                <a:stretch>
                  <a:fillRect b="-552"/>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4F07107A-5FCA-4047-9459-1A9896FD02BB}"/>
              </a:ext>
            </a:extLst>
          </p:cNvPr>
          <p:cNvCxnSpPr>
            <a:cxnSpLocks/>
          </p:cNvCxnSpPr>
          <p:nvPr/>
        </p:nvCxnSpPr>
        <p:spPr>
          <a:xfrm>
            <a:off x="4527028" y="1698390"/>
            <a:ext cx="0" cy="417106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98988A-DFA5-4C88-BCEB-009F8D1577C7}"/>
              </a:ext>
            </a:extLst>
          </p:cNvPr>
          <p:cNvCxnSpPr>
            <a:cxnSpLocks/>
          </p:cNvCxnSpPr>
          <p:nvPr/>
        </p:nvCxnSpPr>
        <p:spPr>
          <a:xfrm>
            <a:off x="8084693" y="3822492"/>
            <a:ext cx="0" cy="20469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D68E1C-A887-4365-B505-A242FD1879BA}"/>
              </a:ext>
            </a:extLst>
          </p:cNvPr>
          <p:cNvCxnSpPr>
            <a:cxnSpLocks/>
          </p:cNvCxnSpPr>
          <p:nvPr/>
        </p:nvCxnSpPr>
        <p:spPr>
          <a:xfrm flipH="1">
            <a:off x="4527029" y="5486400"/>
            <a:ext cx="13940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E78F0E-0123-4E2D-99EB-DD74105368F2}"/>
              </a:ext>
            </a:extLst>
          </p:cNvPr>
          <p:cNvCxnSpPr>
            <a:cxnSpLocks/>
          </p:cNvCxnSpPr>
          <p:nvPr/>
        </p:nvCxnSpPr>
        <p:spPr>
          <a:xfrm>
            <a:off x="6731833" y="5486400"/>
            <a:ext cx="13166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DB413C-729F-4C22-A4E4-7652D183FB0C}"/>
              </a:ext>
            </a:extLst>
          </p:cNvPr>
          <p:cNvSpPr txBox="1"/>
          <p:nvPr/>
        </p:nvSpPr>
        <p:spPr>
          <a:xfrm>
            <a:off x="5889265" y="5194810"/>
            <a:ext cx="944367" cy="523220"/>
          </a:xfrm>
          <a:prstGeom prst="rect">
            <a:avLst/>
          </a:prstGeom>
          <a:noFill/>
        </p:spPr>
        <p:txBody>
          <a:bodyPr wrap="square" rtlCol="0">
            <a:spAutoFit/>
          </a:bodyPr>
          <a:lstStyle/>
          <a:p>
            <a:r>
              <a:rPr lang="en-US" sz="2800" dirty="0"/>
              <a:t>10 s</a:t>
            </a:r>
          </a:p>
        </p:txBody>
      </p:sp>
    </p:spTree>
    <p:extLst>
      <p:ext uri="{BB962C8B-B14F-4D97-AF65-F5344CB8AC3E}">
        <p14:creationId xmlns:p14="http://schemas.microsoft.com/office/powerpoint/2010/main" val="2473166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3</a:t>
            </a:r>
            <a:r>
              <a:rPr lang="en-US" b="1" dirty="0">
                <a:solidFill>
                  <a:schemeClr val="tx1"/>
                </a:solidFill>
              </a:rPr>
              <a:t> </a:t>
            </a:r>
          </a:p>
        </p:txBody>
      </p:sp>
    </p:spTree>
    <p:extLst>
      <p:ext uri="{BB962C8B-B14F-4D97-AF65-F5344CB8AC3E}">
        <p14:creationId xmlns:p14="http://schemas.microsoft.com/office/powerpoint/2010/main" val="605770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2" name="Title 1">
            <a:extLst>
              <a:ext uri="{FF2B5EF4-FFF2-40B4-BE49-F238E27FC236}">
                <a16:creationId xmlns:a16="http://schemas.microsoft.com/office/drawing/2014/main" id="{7D1786BF-CBF6-9E44-AFDB-E5AA0EADD41C}"/>
              </a:ext>
            </a:extLst>
          </p:cNvPr>
          <p:cNvSpPr>
            <a:spLocks noGrp="1"/>
          </p:cNvSpPr>
          <p:nvPr>
            <p:ph type="title"/>
          </p:nvPr>
        </p:nvSpPr>
        <p:spPr>
          <a:solidFill>
            <a:schemeClr val="lt1"/>
          </a:solidFill>
        </p:spPr>
        <p:txBody>
          <a:bodyPr>
            <a:normAutofit fontScale="90000"/>
          </a:bodyPr>
          <a:lstStyle/>
          <a:p>
            <a:r>
              <a:rPr lang="en-US" b="1" dirty="0"/>
              <a:t>Experiment 3</a:t>
            </a:r>
            <a:br>
              <a:rPr lang="en-US" b="1" dirty="0"/>
            </a:br>
            <a:r>
              <a:rPr lang="en-US" dirty="0"/>
              <a:t>Characterize the pressure sensor in your device</a:t>
            </a:r>
          </a:p>
        </p:txBody>
      </p:sp>
      <p:sp>
        <p:nvSpPr>
          <p:cNvPr id="3" name="Text Placeholder 2">
            <a:extLst>
              <a:ext uri="{FF2B5EF4-FFF2-40B4-BE49-F238E27FC236}">
                <a16:creationId xmlns:a16="http://schemas.microsoft.com/office/drawing/2014/main" id="{29E46FB2-45F2-4A4F-B00A-4A489B39C851}"/>
              </a:ext>
            </a:extLst>
          </p:cNvPr>
          <p:cNvSpPr>
            <a:spLocks noGrp="1"/>
          </p:cNvSpPr>
          <p:nvPr>
            <p:ph type="body" idx="1"/>
          </p:nvPr>
        </p:nvSpPr>
        <p:spPr>
          <a:xfrm>
            <a:off x="0" y="1825624"/>
            <a:ext cx="12192000" cy="5032375"/>
          </a:xfrm>
        </p:spPr>
        <p:txBody>
          <a:bodyPr>
            <a:normAutofit lnSpcReduction="10000"/>
          </a:bodyPr>
          <a:lstStyle/>
          <a:p>
            <a:pPr marL="800100" lvl="1">
              <a:lnSpc>
                <a:spcPct val="100000"/>
              </a:lnSpc>
              <a:spcBef>
                <a:spcPts val="0"/>
              </a:spcBef>
              <a:buSzPts val="2400"/>
              <a:buFont typeface="Calibri"/>
              <a:buAutoNum type="arabicPeriod"/>
            </a:pPr>
            <a:r>
              <a:rPr lang="en-US" dirty="0"/>
              <a:t>Design an experiment to evaluate the accuracy of the pressure transducers and associated software in smartphones used to measure atmospheric pressure.  How can you quantify the accuracy of the sensor?</a:t>
            </a:r>
            <a:endParaRPr lang="en-US" dirty="0">
              <a:solidFill>
                <a:srgbClr val="000000"/>
              </a:solidFill>
              <a:latin typeface="Arial"/>
              <a:ea typeface="Arial"/>
              <a:cs typeface="Arial"/>
              <a:sym typeface="Arial"/>
            </a:endParaRPr>
          </a:p>
          <a:p>
            <a:pPr marL="1257300" lvl="2" indent="-190500">
              <a:lnSpc>
                <a:spcPts val="2480"/>
              </a:lnSpc>
              <a:spcBef>
                <a:spcPts val="0"/>
              </a:spcBef>
              <a:buSzPts val="2400"/>
              <a:buNone/>
            </a:pPr>
            <a:endParaRPr lang="en-US" sz="3200" dirty="0"/>
          </a:p>
          <a:p>
            <a:pPr marL="800100" lvl="1">
              <a:lnSpc>
                <a:spcPct val="100000"/>
              </a:lnSpc>
              <a:spcBef>
                <a:spcPts val="0"/>
              </a:spcBef>
              <a:buSzPts val="2400"/>
              <a:buFont typeface="Calibri"/>
              <a:buAutoNum type="arabicPeriod"/>
            </a:pPr>
            <a:r>
              <a:rPr lang="en-US" sz="2600" dirty="0"/>
              <a:t>Record the pressure reading from the sensor for several minutes.  </a:t>
            </a:r>
            <a:endParaRPr lang="en-US" sz="2600" dirty="0">
              <a:solidFill>
                <a:srgbClr val="000000"/>
              </a:solidFill>
              <a:latin typeface="Arial"/>
              <a:ea typeface="Arial"/>
              <a:cs typeface="Arial"/>
              <a:sym typeface="Arial"/>
            </a:endParaRPr>
          </a:p>
          <a:p>
            <a:pPr marL="1257300" lvl="2">
              <a:lnSpc>
                <a:spcPct val="100000"/>
              </a:lnSpc>
              <a:spcBef>
                <a:spcPts val="0"/>
              </a:spcBef>
              <a:buSzPts val="2400"/>
              <a:buFont typeface="Calibri"/>
              <a:buAutoNum type="alphaLcPeriod"/>
            </a:pPr>
            <a:r>
              <a:rPr lang="en-US" sz="2200" dirty="0"/>
              <a:t>How stable is the pressure measurement?</a:t>
            </a:r>
            <a:endParaRPr lang="en-US" sz="2200" dirty="0">
              <a:solidFill>
                <a:srgbClr val="000000"/>
              </a:solidFill>
              <a:latin typeface="Arial"/>
              <a:ea typeface="Arial"/>
              <a:cs typeface="Arial"/>
              <a:sym typeface="Arial"/>
            </a:endParaRPr>
          </a:p>
          <a:p>
            <a:pPr marL="1257300" lvl="2">
              <a:lnSpc>
                <a:spcPct val="100000"/>
              </a:lnSpc>
              <a:spcBef>
                <a:spcPts val="0"/>
              </a:spcBef>
              <a:buSzPts val="2400"/>
              <a:buFont typeface="Calibri"/>
              <a:buAutoNum type="alphaLcPeriod"/>
            </a:pPr>
            <a:r>
              <a:rPr lang="en-US" sz="2200" dirty="0"/>
              <a:t>What are potential sources of the variation in pressure?</a:t>
            </a:r>
            <a:endParaRPr lang="en-US" sz="2200" dirty="0">
              <a:solidFill>
                <a:srgbClr val="000000"/>
              </a:solidFill>
              <a:latin typeface="Arial"/>
              <a:ea typeface="Arial"/>
              <a:cs typeface="Arial"/>
              <a:sym typeface="Arial"/>
            </a:endParaRPr>
          </a:p>
          <a:p>
            <a:pPr marL="914400" lvl="2" indent="0">
              <a:lnSpc>
                <a:spcPct val="100000"/>
              </a:lnSpc>
              <a:spcBef>
                <a:spcPts val="0"/>
              </a:spcBef>
              <a:buClr>
                <a:srgbClr val="000000"/>
              </a:buClr>
              <a:buSzPts val="2400"/>
              <a:buNone/>
            </a:pPr>
            <a:endParaRPr lang="en-US" sz="2400" dirty="0"/>
          </a:p>
          <a:p>
            <a:pPr marL="800100" lvl="1">
              <a:lnSpc>
                <a:spcPct val="100000"/>
              </a:lnSpc>
              <a:spcBef>
                <a:spcPts val="0"/>
              </a:spcBef>
              <a:spcAft>
                <a:spcPts val="600"/>
              </a:spcAft>
              <a:buSzPts val="2400"/>
              <a:buFont typeface="Calibri"/>
              <a:buAutoNum type="arabicPeriod"/>
            </a:pPr>
            <a:r>
              <a:rPr lang="en-US" sz="2600" dirty="0"/>
              <a:t>Design an experiment to evaluate the source of the variations you observe in pressure.  </a:t>
            </a:r>
            <a:endParaRPr lang="en-US" sz="2600" dirty="0">
              <a:solidFill>
                <a:srgbClr val="000000"/>
              </a:solidFill>
              <a:latin typeface="Arial"/>
              <a:ea typeface="Arial"/>
              <a:cs typeface="Arial"/>
              <a:sym typeface="Arial"/>
            </a:endParaRPr>
          </a:p>
          <a:p>
            <a:pPr marL="1257300" lvl="2">
              <a:lnSpc>
                <a:spcPts val="2240"/>
              </a:lnSpc>
              <a:spcBef>
                <a:spcPts val="0"/>
              </a:spcBef>
              <a:spcAft>
                <a:spcPts val="1200"/>
              </a:spcAft>
              <a:buSzPts val="2400"/>
              <a:buFont typeface="Calibri"/>
              <a:buAutoNum type="alphaLcPeriod"/>
            </a:pPr>
            <a:r>
              <a:rPr lang="en-US" sz="2200" dirty="0"/>
              <a:t>How much of the variation is a result of the sensor precision and how much is due to pressure fluctuations in your environment?</a:t>
            </a:r>
            <a:endParaRPr lang="en-US" sz="2200" dirty="0">
              <a:solidFill>
                <a:srgbClr val="000000"/>
              </a:solidFill>
              <a:latin typeface="Arial"/>
              <a:ea typeface="Arial"/>
              <a:cs typeface="Arial"/>
              <a:sym typeface="Arial"/>
            </a:endParaRPr>
          </a:p>
          <a:p>
            <a:pPr marL="1257300" lvl="2">
              <a:lnSpc>
                <a:spcPts val="2240"/>
              </a:lnSpc>
              <a:spcBef>
                <a:spcPts val="0"/>
              </a:spcBef>
              <a:spcAft>
                <a:spcPts val="1200"/>
              </a:spcAft>
              <a:buSzPts val="2400"/>
              <a:buFont typeface="Calibri"/>
              <a:buAutoNum type="alphaLcPeriod"/>
            </a:pPr>
            <a:r>
              <a:rPr lang="en-US" sz="2200" dirty="0"/>
              <a:t>Design an experiment that would allow the you to determine the precision of the pressure sensor.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2043863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164326"/>
            <a:ext cx="12192000" cy="3146322"/>
          </a:xfrm>
          <a:prstGeom prst="rect">
            <a:avLst/>
          </a:prstGeom>
          <a:noFill/>
          <a:ln>
            <a:noFill/>
          </a:ln>
        </p:spPr>
      </p:pic>
      <p:sp>
        <p:nvSpPr>
          <p:cNvPr id="348" name="Google Shape;348;p22"/>
          <p:cNvSpPr txBox="1"/>
          <p:nvPr/>
        </p:nvSpPr>
        <p:spPr>
          <a:xfrm>
            <a:off x="804450" y="142873"/>
            <a:ext cx="105069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Part 1: </a:t>
            </a:r>
            <a:r>
              <a:rPr lang="en-US" sz="3200" b="1" i="0" u="none" strike="noStrike" cap="none" dirty="0">
                <a:solidFill>
                  <a:schemeClr val="dk1"/>
                </a:solidFill>
                <a:latin typeface="Calibri"/>
                <a:ea typeface="Calibri"/>
                <a:cs typeface="Calibri"/>
                <a:sym typeface="Calibri"/>
              </a:rPr>
              <a:t>Determining the </a:t>
            </a:r>
            <a:r>
              <a:rPr lang="en-US" sz="3200" b="1" i="0" u="sng" strike="noStrike" cap="none" dirty="0">
                <a:solidFill>
                  <a:schemeClr val="dk1"/>
                </a:solidFill>
                <a:latin typeface="Calibri"/>
                <a:ea typeface="Calibri"/>
                <a:cs typeface="Calibri"/>
                <a:sym typeface="Calibri"/>
              </a:rPr>
              <a:t>Accuracy</a:t>
            </a:r>
            <a:r>
              <a:rPr lang="en-US" sz="3200" b="1" i="0" u="none" strike="noStrike" cap="none" dirty="0">
                <a:solidFill>
                  <a:schemeClr val="dk1"/>
                </a:solidFill>
                <a:latin typeface="Calibri"/>
                <a:ea typeface="Calibri"/>
                <a:cs typeface="Calibri"/>
                <a:sym typeface="Calibri"/>
              </a:rPr>
              <a:t> of Pressure Measurements</a:t>
            </a:r>
            <a:endParaRPr sz="1400" b="0" i="0" u="none" strike="noStrike" cap="none" dirty="0">
              <a:solidFill>
                <a:srgbClr val="000000"/>
              </a:solidFill>
              <a:latin typeface="Arial"/>
              <a:ea typeface="Arial"/>
              <a:cs typeface="Arial"/>
              <a:sym typeface="Arial"/>
            </a:endParaRPr>
          </a:p>
        </p:txBody>
      </p:sp>
      <p:sp>
        <p:nvSpPr>
          <p:cNvPr id="350" name="Google Shape;350;p22"/>
          <p:cNvSpPr txBox="1"/>
          <p:nvPr/>
        </p:nvSpPr>
        <p:spPr>
          <a:xfrm>
            <a:off x="0" y="1393684"/>
            <a:ext cx="12179049"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First calculate the average pressure measured using multiple devices.</a:t>
            </a:r>
            <a:endParaRPr sz="1400" b="0" i="0" u="none" strike="noStrike" cap="none" dirty="0">
              <a:solidFill>
                <a:srgbClr val="000000"/>
              </a:solidFill>
              <a:latin typeface="Arial"/>
              <a:ea typeface="Arial"/>
              <a:cs typeface="Arial"/>
              <a:sym typeface="Arial"/>
            </a:endParaRPr>
          </a:p>
        </p:txBody>
      </p:sp>
      <p:sp>
        <p:nvSpPr>
          <p:cNvPr id="6" name="Google Shape;358;p23">
            <a:extLst>
              <a:ext uri="{FF2B5EF4-FFF2-40B4-BE49-F238E27FC236}">
                <a16:creationId xmlns:a16="http://schemas.microsoft.com/office/drawing/2014/main" id="{1C2D6D3B-C30C-6E4B-A797-C6D3034E633D}"/>
              </a:ext>
            </a:extLst>
          </p:cNvPr>
          <p:cNvSpPr txBox="1"/>
          <p:nvPr/>
        </p:nvSpPr>
        <p:spPr>
          <a:xfrm>
            <a:off x="-57554" y="5200306"/>
            <a:ext cx="12301594" cy="96631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50" y="3560116"/>
            <a:ext cx="12204950" cy="3285417"/>
          </a:xfrm>
          <a:prstGeom prst="rect">
            <a:avLst/>
          </a:prstGeom>
          <a:noFill/>
          <a:ln>
            <a:noFill/>
          </a:ln>
        </p:spPr>
      </p:pic>
      <p:sp>
        <p:nvSpPr>
          <p:cNvPr id="357" name="Google Shape;357;p23"/>
          <p:cNvSpPr txBox="1"/>
          <p:nvPr/>
        </p:nvSpPr>
        <p:spPr>
          <a:xfrm>
            <a:off x="1293403" y="139583"/>
            <a:ext cx="95289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Determining the </a:t>
            </a:r>
            <a:r>
              <a:rPr lang="en-US" sz="3200" b="1" i="0" u="sng" strike="noStrike" cap="none" dirty="0">
                <a:solidFill>
                  <a:schemeClr val="dk1"/>
                </a:solidFill>
                <a:latin typeface="Calibri"/>
                <a:ea typeface="Calibri"/>
                <a:cs typeface="Calibri"/>
                <a:sym typeface="Calibri"/>
              </a:rPr>
              <a:t>Accuracy</a:t>
            </a:r>
            <a:r>
              <a:rPr lang="en-US" sz="3200" b="1" i="0" u="none" strike="noStrike" cap="none" dirty="0">
                <a:solidFill>
                  <a:schemeClr val="dk1"/>
                </a:solidFill>
                <a:latin typeface="Calibri"/>
                <a:ea typeface="Calibri"/>
                <a:cs typeface="Calibri"/>
                <a:sym typeface="Calibri"/>
              </a:rPr>
              <a:t> of Pressure Measurements</a:t>
            </a:r>
            <a:endParaRPr sz="1400" b="0" i="0" u="none" strike="noStrike" cap="none" dirty="0">
              <a:solidFill>
                <a:srgbClr val="000000"/>
              </a:solidFill>
              <a:latin typeface="Arial"/>
              <a:ea typeface="Arial"/>
              <a:cs typeface="Arial"/>
              <a:sym typeface="Arial"/>
            </a:endParaRPr>
          </a:p>
        </p:txBody>
      </p:sp>
      <p:sp>
        <p:nvSpPr>
          <p:cNvPr id="358" name="Google Shape;358;p23"/>
          <p:cNvSpPr txBox="1"/>
          <p:nvPr/>
        </p:nvSpPr>
        <p:spPr>
          <a:xfrm>
            <a:off x="-57554" y="5891682"/>
            <a:ext cx="12301594" cy="96631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9" name="Google Shape;359;p23"/>
          <p:cNvSpPr txBox="1"/>
          <p:nvPr/>
        </p:nvSpPr>
        <p:spPr>
          <a:xfrm>
            <a:off x="1629579" y="1630344"/>
            <a:ext cx="3294107" cy="430887"/>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0" name="Google Shape;360;p23"/>
          <p:cNvSpPr txBox="1"/>
          <p:nvPr/>
        </p:nvSpPr>
        <p:spPr>
          <a:xfrm>
            <a:off x="5315324" y="955334"/>
            <a:ext cx="5834161" cy="1676293"/>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61" name="Google Shape;361;p23"/>
          <p:cNvSpPr txBox="1"/>
          <p:nvPr/>
        </p:nvSpPr>
        <p:spPr>
          <a:xfrm>
            <a:off x="-57554" y="2967217"/>
            <a:ext cx="12256990" cy="584775"/>
          </a:xfrm>
          <a:prstGeom prst="rect">
            <a:avLst/>
          </a:prstGeom>
          <a:solidFill>
            <a:schemeClr val="accen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Calibri"/>
                <a:ea typeface="Calibri"/>
                <a:cs typeface="Calibri"/>
                <a:sym typeface="Calibri"/>
              </a:rPr>
              <a:t>We can express our measurement of pressure as: 99.5735 ± 0.0417 kPa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Google Shape;367;p24"/>
          <p:cNvGraphicFramePr/>
          <p:nvPr/>
        </p:nvGraphicFramePr>
        <p:xfrm>
          <a:off x="745435" y="511036"/>
          <a:ext cx="10541689" cy="6346963"/>
        </p:xfrm>
        <a:graphic>
          <a:graphicData uri="http://schemas.openxmlformats.org/drawingml/2006/chart">
            <c:chart xmlns:c="http://schemas.openxmlformats.org/drawingml/2006/chart" xmlns:r="http://schemas.openxmlformats.org/officeDocument/2006/relationships" r:id="rId3"/>
          </a:graphicData>
        </a:graphic>
      </p:graphicFrame>
      <p:sp>
        <p:nvSpPr>
          <p:cNvPr id="368" name="Google Shape;368;p24"/>
          <p:cNvSpPr txBox="1"/>
          <p:nvPr/>
        </p:nvSpPr>
        <p:spPr>
          <a:xfrm>
            <a:off x="1007748" y="22302"/>
            <a:ext cx="101319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Part 2: </a:t>
            </a:r>
            <a:r>
              <a:rPr lang="en-US" sz="3200" b="1" i="0" u="none" strike="noStrike" cap="none" dirty="0">
                <a:solidFill>
                  <a:schemeClr val="dk1"/>
                </a:solidFill>
                <a:latin typeface="Calibri"/>
                <a:ea typeface="Calibri"/>
                <a:cs typeface="Calibri"/>
                <a:sym typeface="Calibri"/>
              </a:rPr>
              <a:t>Pressure vs. Time Measurement in Office Building</a:t>
            </a:r>
            <a:endParaRPr sz="1400" b="0" i="0" u="none" strike="noStrike" cap="none" dirty="0">
              <a:solidFill>
                <a:srgbClr val="000000"/>
              </a:solidFill>
              <a:latin typeface="Arial"/>
              <a:ea typeface="Arial"/>
              <a:cs typeface="Arial"/>
              <a:sym typeface="Arial"/>
            </a:endParaRPr>
          </a:p>
        </p:txBody>
      </p:sp>
      <p:sp>
        <p:nvSpPr>
          <p:cNvPr id="6" name="Oval 5">
            <a:extLst>
              <a:ext uri="{FF2B5EF4-FFF2-40B4-BE49-F238E27FC236}">
                <a16:creationId xmlns:a16="http://schemas.microsoft.com/office/drawing/2014/main" id="{F3D958A6-E625-1E42-8211-54B8FF80D8CE}"/>
              </a:ext>
            </a:extLst>
          </p:cNvPr>
          <p:cNvSpPr/>
          <p:nvPr/>
        </p:nvSpPr>
        <p:spPr>
          <a:xfrm>
            <a:off x="6676571" y="2994701"/>
            <a:ext cx="3981808" cy="2832407"/>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400" dirty="0">
                <a:latin typeface="Calibri"/>
                <a:ea typeface="Calibri"/>
                <a:cs typeface="Calibri"/>
                <a:sym typeface="Calibri"/>
              </a:rPr>
              <a:t>This variation could be from the precision of the sensor or from real fluctuations in the room pressure.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5"/>
          <p:cNvSpPr txBox="1"/>
          <p:nvPr/>
        </p:nvSpPr>
        <p:spPr>
          <a:xfrm>
            <a:off x="2706450" y="783734"/>
            <a:ext cx="6702900" cy="461665"/>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Pressure data collected using 2 independent sensors</a:t>
            </a:r>
            <a:endParaRPr sz="1400" b="0" i="0" u="none" strike="noStrike" cap="none" dirty="0">
              <a:solidFill>
                <a:srgbClr val="000000"/>
              </a:solidFill>
              <a:latin typeface="Arial"/>
              <a:ea typeface="Arial"/>
              <a:cs typeface="Arial"/>
              <a:sym typeface="Arial"/>
            </a:endParaRPr>
          </a:p>
        </p:txBody>
      </p:sp>
      <p:sp>
        <p:nvSpPr>
          <p:cNvPr id="376" name="Google Shape;376;p25"/>
          <p:cNvSpPr txBox="1"/>
          <p:nvPr/>
        </p:nvSpPr>
        <p:spPr>
          <a:xfrm>
            <a:off x="1699798" y="102162"/>
            <a:ext cx="879240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vs. Time Measurement in Office Building</a:t>
            </a:r>
            <a:endParaRPr sz="1400" b="0" i="0" u="none" strike="noStrike" cap="none" dirty="0">
              <a:solidFill>
                <a:srgbClr val="000000"/>
              </a:solidFill>
              <a:latin typeface="Arial"/>
              <a:ea typeface="Arial"/>
              <a:cs typeface="Arial"/>
              <a:sym typeface="Arial"/>
            </a:endParaRPr>
          </a:p>
        </p:txBody>
      </p:sp>
      <p:sp>
        <p:nvSpPr>
          <p:cNvPr id="377" name="Google Shape;377;p25"/>
          <p:cNvSpPr txBox="1"/>
          <p:nvPr/>
        </p:nvSpPr>
        <p:spPr>
          <a:xfrm>
            <a:off x="10773468" y="2898934"/>
            <a:ext cx="141610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iPhone</a:t>
            </a:r>
            <a:endParaRPr sz="1400" b="0" i="0" u="none" strike="noStrike" cap="none">
              <a:solidFill>
                <a:srgbClr val="000000"/>
              </a:solidFill>
              <a:latin typeface="Arial"/>
              <a:ea typeface="Arial"/>
              <a:cs typeface="Arial"/>
              <a:sym typeface="Arial"/>
            </a:endParaRPr>
          </a:p>
        </p:txBody>
      </p:sp>
      <p:sp>
        <p:nvSpPr>
          <p:cNvPr id="378" name="Google Shape;378;p25"/>
          <p:cNvSpPr txBox="1"/>
          <p:nvPr/>
        </p:nvSpPr>
        <p:spPr>
          <a:xfrm>
            <a:off x="10773467" y="3692247"/>
            <a:ext cx="141610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iPad</a:t>
            </a:r>
            <a:endParaRPr sz="1400" b="0" i="0" u="none" strike="noStrike" cap="none">
              <a:solidFill>
                <a:srgbClr val="000000"/>
              </a:solidFill>
              <a:latin typeface="Arial"/>
              <a:ea typeface="Arial"/>
              <a:cs typeface="Arial"/>
              <a:sym typeface="Arial"/>
            </a:endParaRPr>
          </a:p>
        </p:txBody>
      </p:sp>
      <p:pic>
        <p:nvPicPr>
          <p:cNvPr id="379" name="Google Shape;379;p25"/>
          <p:cNvPicPr preferRelativeResize="0"/>
          <p:nvPr/>
        </p:nvPicPr>
        <p:blipFill rotWithShape="1">
          <a:blip r:embed="rId3" cstate="screen">
            <a:alphaModFix/>
            <a:extLst>
              <a:ext uri="{28A0092B-C50C-407E-A947-70E740481C1C}">
                <a14:useLocalDpi xmlns:a14="http://schemas.microsoft.com/office/drawing/2010/main"/>
              </a:ext>
            </a:extLst>
          </a:blip>
          <a:srcRect b="4090"/>
          <a:stretch/>
        </p:blipFill>
        <p:spPr>
          <a:xfrm>
            <a:off x="293615" y="1324487"/>
            <a:ext cx="9974509" cy="5465408"/>
          </a:xfrm>
          <a:prstGeom prst="rect">
            <a:avLst/>
          </a:prstGeom>
          <a:noFill/>
          <a:ln>
            <a:noFill/>
          </a:ln>
        </p:spPr>
      </p:pic>
      <p:sp>
        <p:nvSpPr>
          <p:cNvPr id="380" name="Google Shape;380;p25"/>
          <p:cNvSpPr/>
          <p:nvPr/>
        </p:nvSpPr>
        <p:spPr>
          <a:xfrm rot="10800000">
            <a:off x="10090603" y="3056436"/>
            <a:ext cx="710491" cy="50024"/>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25"/>
          <p:cNvSpPr/>
          <p:nvPr/>
        </p:nvSpPr>
        <p:spPr>
          <a:xfrm rot="10800000">
            <a:off x="10091956" y="3884831"/>
            <a:ext cx="710491" cy="5002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6"/>
          <p:cNvPicPr preferRelativeResize="0"/>
          <p:nvPr/>
        </p:nvPicPr>
        <p:blipFill rotWithShape="1">
          <a:blip r:embed="rId3" cstate="screen">
            <a:alphaModFix/>
            <a:extLst>
              <a:ext uri="{28A0092B-C50C-407E-A947-70E740481C1C}">
                <a14:useLocalDpi xmlns:a14="http://schemas.microsoft.com/office/drawing/2010/main"/>
              </a:ext>
            </a:extLst>
          </a:blip>
          <a:srcRect b="4090"/>
          <a:stretch/>
        </p:blipFill>
        <p:spPr>
          <a:xfrm>
            <a:off x="468999" y="575353"/>
            <a:ext cx="10931235" cy="6143946"/>
          </a:xfrm>
          <a:prstGeom prst="rect">
            <a:avLst/>
          </a:prstGeom>
          <a:noFill/>
          <a:ln>
            <a:noFill/>
          </a:ln>
        </p:spPr>
      </p:pic>
      <p:sp>
        <p:nvSpPr>
          <p:cNvPr id="389" name="Google Shape;389;p26"/>
          <p:cNvSpPr txBox="1"/>
          <p:nvPr/>
        </p:nvSpPr>
        <p:spPr>
          <a:xfrm>
            <a:off x="1119150" y="0"/>
            <a:ext cx="98775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Part 3: </a:t>
            </a:r>
            <a:r>
              <a:rPr lang="en-US" sz="3200" b="1" i="0" u="none" strike="noStrike" cap="none" dirty="0">
                <a:solidFill>
                  <a:schemeClr val="dk1"/>
                </a:solidFill>
                <a:latin typeface="Calibri"/>
                <a:ea typeface="Calibri"/>
                <a:cs typeface="Calibri"/>
                <a:sym typeface="Calibri"/>
              </a:rPr>
              <a:t>Pressure vs. Time Measurement in Office Building</a:t>
            </a:r>
            <a:endParaRPr sz="1400" b="0" i="0" u="none" strike="noStrike" cap="none" dirty="0">
              <a:solidFill>
                <a:srgbClr val="000000"/>
              </a:solidFill>
              <a:latin typeface="Arial"/>
              <a:ea typeface="Arial"/>
              <a:cs typeface="Arial"/>
              <a:sym typeface="Arial"/>
            </a:endParaRPr>
          </a:p>
        </p:txBody>
      </p:sp>
      <p:sp>
        <p:nvSpPr>
          <p:cNvPr id="6" name="Oval 5">
            <a:extLst>
              <a:ext uri="{FF2B5EF4-FFF2-40B4-BE49-F238E27FC236}">
                <a16:creationId xmlns:a16="http://schemas.microsoft.com/office/drawing/2014/main" id="{EA5D6F58-A907-CE4F-AE07-669B9B68F7F5}"/>
              </a:ext>
            </a:extLst>
          </p:cNvPr>
          <p:cNvSpPr/>
          <p:nvPr/>
        </p:nvSpPr>
        <p:spPr>
          <a:xfrm>
            <a:off x="1318638" y="575353"/>
            <a:ext cx="4447150" cy="2832407"/>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000" dirty="0">
                <a:latin typeface="Calibri"/>
                <a:ea typeface="Calibri"/>
                <a:cs typeface="Calibri"/>
                <a:sym typeface="Calibri"/>
              </a:rPr>
              <a:t>The major component of pressure variation is observed by both detectors suggesting that pressure fluctuations are real variations in atmospheric pressure in the office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7"/>
          <p:cNvPicPr preferRelativeResize="0"/>
          <p:nvPr/>
        </p:nvPicPr>
        <p:blipFill rotWithShape="1">
          <a:blip r:embed="rId3" cstate="screen">
            <a:alphaModFix/>
            <a:extLst>
              <a:ext uri="{28A0092B-C50C-407E-A947-70E740481C1C}">
                <a14:useLocalDpi xmlns:a14="http://schemas.microsoft.com/office/drawing/2010/main"/>
              </a:ext>
            </a:extLst>
          </a:blip>
          <a:srcRect b="4090"/>
          <a:stretch/>
        </p:blipFill>
        <p:spPr>
          <a:xfrm>
            <a:off x="468999" y="575353"/>
            <a:ext cx="9912595" cy="6143946"/>
          </a:xfrm>
          <a:prstGeom prst="rect">
            <a:avLst/>
          </a:prstGeom>
          <a:noFill/>
          <a:ln>
            <a:noFill/>
          </a:ln>
        </p:spPr>
      </p:pic>
      <p:sp>
        <p:nvSpPr>
          <p:cNvPr id="396" name="Google Shape;396;p27"/>
          <p:cNvSpPr/>
          <p:nvPr/>
        </p:nvSpPr>
        <p:spPr>
          <a:xfrm>
            <a:off x="10153680" y="2541494"/>
            <a:ext cx="609600" cy="988359"/>
          </a:xfrm>
          <a:prstGeom prst="rightBrace">
            <a:avLst>
              <a:gd name="adj1" fmla="val 8333"/>
              <a:gd name="adj2" fmla="val 50000"/>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 name="Google Shape;397;p27"/>
          <p:cNvSpPr txBox="1"/>
          <p:nvPr/>
        </p:nvSpPr>
        <p:spPr>
          <a:xfrm>
            <a:off x="10866376" y="2606523"/>
            <a:ext cx="115644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0.017 kPa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~17 Pa</a:t>
            </a:r>
            <a:endParaRPr sz="1400" b="0" i="0" u="none" strike="noStrike" cap="none">
              <a:solidFill>
                <a:srgbClr val="000000"/>
              </a:solidFill>
              <a:latin typeface="Arial"/>
              <a:ea typeface="Arial"/>
              <a:cs typeface="Arial"/>
              <a:sym typeface="Arial"/>
            </a:endParaRPr>
          </a:p>
        </p:txBody>
      </p:sp>
      <p:sp>
        <p:nvSpPr>
          <p:cNvPr id="398" name="Google Shape;398;p27"/>
          <p:cNvSpPr txBox="1"/>
          <p:nvPr/>
        </p:nvSpPr>
        <p:spPr>
          <a:xfrm>
            <a:off x="10381594" y="1855648"/>
            <a:ext cx="17404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Accuracy</a:t>
            </a:r>
            <a:r>
              <a:rPr lang="en-US"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00" name="Google Shape;400;p27"/>
          <p:cNvSpPr txBox="1"/>
          <p:nvPr/>
        </p:nvSpPr>
        <p:spPr>
          <a:xfrm>
            <a:off x="584325" y="0"/>
            <a:ext cx="1093123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vs. Time Measurement in Office Building - Accuracy</a:t>
            </a:r>
            <a:endParaRPr sz="1400" b="0" i="0" u="none" strike="noStrike" cap="none" dirty="0">
              <a:solidFill>
                <a:srgbClr val="000000"/>
              </a:solidFill>
              <a:latin typeface="Arial"/>
              <a:ea typeface="Arial"/>
              <a:cs typeface="Arial"/>
              <a:sym typeface="Arial"/>
            </a:endParaRPr>
          </a:p>
        </p:txBody>
      </p:sp>
      <p:sp>
        <p:nvSpPr>
          <p:cNvPr id="401" name="Google Shape;401;p27"/>
          <p:cNvSpPr txBox="1"/>
          <p:nvPr/>
        </p:nvSpPr>
        <p:spPr>
          <a:xfrm>
            <a:off x="8820648" y="4476488"/>
            <a:ext cx="3121891" cy="10156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Students can share data from several phones to determine accuracy.</a:t>
            </a:r>
            <a:endParaRPr sz="1400" b="0" i="0" u="none" strike="noStrike" cap="none" dirty="0">
              <a:solidFill>
                <a:srgbClr val="000000"/>
              </a:solidFill>
              <a:latin typeface="Arial"/>
              <a:ea typeface="Arial"/>
              <a:cs typeface="Arial"/>
              <a:sym typeface="Arial"/>
            </a:endParaRPr>
          </a:p>
        </p:txBody>
      </p:sp>
      <p:sp>
        <p:nvSpPr>
          <p:cNvPr id="9" name="Oval 8">
            <a:extLst>
              <a:ext uri="{FF2B5EF4-FFF2-40B4-BE49-F238E27FC236}">
                <a16:creationId xmlns:a16="http://schemas.microsoft.com/office/drawing/2014/main" id="{0DB0ED8B-4AD8-5546-86BC-CD8C756FB864}"/>
              </a:ext>
            </a:extLst>
          </p:cNvPr>
          <p:cNvSpPr/>
          <p:nvPr/>
        </p:nvSpPr>
        <p:spPr>
          <a:xfrm>
            <a:off x="1543442" y="596593"/>
            <a:ext cx="3561630" cy="2832407"/>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000" dirty="0">
                <a:latin typeface="Calibri"/>
                <a:ea typeface="Calibri"/>
                <a:cs typeface="Calibri"/>
                <a:sym typeface="Calibri"/>
              </a:rPr>
              <a:t>The constant difference between the two pressure measurements provides a measure of the accuracy of the sensors.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3007990" y="0"/>
            <a:ext cx="610911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Measuring the Pressure Around Us</a:t>
            </a:r>
            <a:endParaRPr sz="1400" b="0" i="0" u="none" strike="noStrike" cap="none" dirty="0">
              <a:solidFill>
                <a:srgbClr val="000000"/>
              </a:solidFill>
              <a:latin typeface="Arial"/>
              <a:ea typeface="Arial"/>
              <a:cs typeface="Arial"/>
              <a:sym typeface="Arial"/>
            </a:endParaRPr>
          </a:p>
        </p:txBody>
      </p:sp>
      <p:pic>
        <p:nvPicPr>
          <p:cNvPr id="100" name="Google Shape;100;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67550" y="788138"/>
            <a:ext cx="5124452" cy="5124452"/>
          </a:xfrm>
          <a:prstGeom prst="rect">
            <a:avLst/>
          </a:prstGeom>
          <a:noFill/>
          <a:ln>
            <a:noFill/>
          </a:ln>
        </p:spPr>
      </p:pic>
      <p:pic>
        <p:nvPicPr>
          <p:cNvPr id="101" name="Google Shape;101;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788138"/>
            <a:ext cx="4827104" cy="5139966"/>
          </a:xfrm>
          <a:prstGeom prst="rect">
            <a:avLst/>
          </a:prstGeom>
          <a:noFill/>
          <a:ln>
            <a:noFill/>
          </a:ln>
        </p:spPr>
      </p:pic>
      <p:pic>
        <p:nvPicPr>
          <p:cNvPr id="102" name="Google Shape;102;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58961" y="3960125"/>
            <a:ext cx="4274076" cy="2671298"/>
          </a:xfrm>
          <a:prstGeom prst="rect">
            <a:avLst/>
          </a:prstGeom>
          <a:noFill/>
          <a:ln>
            <a:noFill/>
          </a:ln>
        </p:spPr>
      </p:pic>
      <p:sp>
        <p:nvSpPr>
          <p:cNvPr id="8" name="Oval 7">
            <a:extLst>
              <a:ext uri="{FF2B5EF4-FFF2-40B4-BE49-F238E27FC236}">
                <a16:creationId xmlns:a16="http://schemas.microsoft.com/office/drawing/2014/main" id="{2AA4E6C7-B61F-ED46-BE46-1C17BF947A0B}"/>
              </a:ext>
            </a:extLst>
          </p:cNvPr>
          <p:cNvSpPr/>
          <p:nvPr/>
        </p:nvSpPr>
        <p:spPr>
          <a:xfrm>
            <a:off x="4268042" y="929896"/>
            <a:ext cx="3655915" cy="3655915"/>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800" dirty="0">
                <a:latin typeface="Calibri"/>
                <a:ea typeface="Calibri"/>
                <a:cs typeface="Calibri"/>
                <a:sym typeface="Calibri"/>
              </a:rPr>
              <a:t>Many of us have experienced the effect of pressure changes.</a:t>
            </a:r>
            <a:endParaRPr lang="en-US" sz="2800" dirty="0">
              <a:solidFill>
                <a:srgbClr val="000000"/>
              </a:solidFill>
              <a:ea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8"/>
          <p:cNvSpPr txBox="1"/>
          <p:nvPr/>
        </p:nvSpPr>
        <p:spPr>
          <a:xfrm>
            <a:off x="592282" y="16063"/>
            <a:ext cx="1093123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vs. Time Measurement in Office Building - </a:t>
            </a:r>
            <a:r>
              <a:rPr lang="en-US" sz="3200" b="1" i="1" u="sng" strike="noStrike" cap="none" dirty="0">
                <a:solidFill>
                  <a:schemeClr val="dk1"/>
                </a:solidFill>
                <a:latin typeface="Calibri"/>
                <a:ea typeface="Calibri"/>
                <a:cs typeface="Calibri"/>
                <a:sym typeface="Calibri"/>
              </a:rPr>
              <a:t>Precision</a:t>
            </a:r>
            <a:endParaRPr sz="1400" b="0" i="0" u="none" strike="noStrike" cap="none" dirty="0">
              <a:solidFill>
                <a:srgbClr val="000000"/>
              </a:solidFill>
              <a:latin typeface="Arial"/>
              <a:ea typeface="Arial"/>
              <a:cs typeface="Arial"/>
              <a:sym typeface="Arial"/>
            </a:endParaRPr>
          </a:p>
        </p:txBody>
      </p:sp>
      <p:graphicFrame>
        <p:nvGraphicFramePr>
          <p:cNvPr id="408" name="Google Shape;408;p28"/>
          <p:cNvGraphicFramePr/>
          <p:nvPr/>
        </p:nvGraphicFramePr>
        <p:xfrm>
          <a:off x="92279" y="1006679"/>
          <a:ext cx="11878811" cy="5851321"/>
        </p:xfrm>
        <a:graphic>
          <a:graphicData uri="http://schemas.openxmlformats.org/drawingml/2006/chart">
            <c:chart xmlns:c="http://schemas.openxmlformats.org/drawingml/2006/chart" xmlns:r="http://schemas.openxmlformats.org/officeDocument/2006/relationships" r:id="rId3"/>
          </a:graphicData>
        </a:graphic>
      </p:graphicFrame>
      <p:sp>
        <p:nvSpPr>
          <p:cNvPr id="410" name="Google Shape;410;p28"/>
          <p:cNvSpPr txBox="1"/>
          <p:nvPr/>
        </p:nvSpPr>
        <p:spPr>
          <a:xfrm>
            <a:off x="7576457" y="4093028"/>
            <a:ext cx="2757714" cy="580572"/>
          </a:xfrm>
          <a:prstGeom prst="rect">
            <a:avLst/>
          </a:prstGeom>
          <a:blipFill rotWithShape="1">
            <a:blip r:embed="rId4" cstate="screen">
              <a:alphaModFix/>
              <a:extLst>
                <a:ext uri="{28A0092B-C50C-407E-A947-70E740481C1C}">
                  <a14:useLocalDpi xmlns:a14="http://schemas.microsoft.com/office/drawing/2010/main"/>
                </a:ext>
              </a:extLst>
            </a:blip>
            <a:stretch>
              <a:fillRect l="-1406" r="-3166" b="-888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 name="Oval 5">
            <a:extLst>
              <a:ext uri="{FF2B5EF4-FFF2-40B4-BE49-F238E27FC236}">
                <a16:creationId xmlns:a16="http://schemas.microsoft.com/office/drawing/2014/main" id="{FF336E32-8272-644B-B073-6528B6EEEEAD}"/>
              </a:ext>
            </a:extLst>
          </p:cNvPr>
          <p:cNvSpPr/>
          <p:nvPr/>
        </p:nvSpPr>
        <p:spPr>
          <a:xfrm>
            <a:off x="1260087" y="584775"/>
            <a:ext cx="4538548" cy="2169575"/>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1600" dirty="0">
                <a:latin typeface="Calibri"/>
                <a:ea typeface="Calibri"/>
                <a:cs typeface="Calibri"/>
                <a:sym typeface="Calibri"/>
              </a:rPr>
              <a:t>The absolute pressure measured by the iPhone is compared with the difference in pressure between the iPhone and iPad.  The variation of the difference provides a measure of the precision of the pressure sensor.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9"/>
          <p:cNvSpPr txBox="1"/>
          <p:nvPr/>
        </p:nvSpPr>
        <p:spPr>
          <a:xfrm>
            <a:off x="3249385" y="2474575"/>
            <a:ext cx="22778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Accuracy:</a:t>
            </a:r>
            <a:endParaRPr sz="1400" b="0" i="0" u="none" strike="noStrike" cap="none" dirty="0">
              <a:solidFill>
                <a:srgbClr val="000000"/>
              </a:solidFill>
              <a:latin typeface="Arial"/>
              <a:ea typeface="Arial"/>
              <a:cs typeface="Arial"/>
              <a:sym typeface="Arial"/>
            </a:endParaRPr>
          </a:p>
        </p:txBody>
      </p:sp>
      <p:sp>
        <p:nvSpPr>
          <p:cNvPr id="416" name="Google Shape;416;p29"/>
          <p:cNvSpPr txBox="1"/>
          <p:nvPr/>
        </p:nvSpPr>
        <p:spPr>
          <a:xfrm>
            <a:off x="3249385" y="3965917"/>
            <a:ext cx="22778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Precision:</a:t>
            </a:r>
            <a:endParaRPr sz="1400" b="0" i="0" u="none" strike="noStrike" cap="none">
              <a:solidFill>
                <a:srgbClr val="000000"/>
              </a:solidFill>
              <a:latin typeface="Arial"/>
              <a:ea typeface="Arial"/>
              <a:cs typeface="Arial"/>
              <a:sym typeface="Arial"/>
            </a:endParaRPr>
          </a:p>
        </p:txBody>
      </p:sp>
      <p:sp>
        <p:nvSpPr>
          <p:cNvPr id="417" name="Google Shape;417;p29"/>
          <p:cNvSpPr txBox="1"/>
          <p:nvPr/>
        </p:nvSpPr>
        <p:spPr>
          <a:xfrm>
            <a:off x="5439088" y="4014707"/>
            <a:ext cx="3441711" cy="553998"/>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19" name="Google Shape;419;p29"/>
          <p:cNvSpPr txBox="1"/>
          <p:nvPr/>
        </p:nvSpPr>
        <p:spPr>
          <a:xfrm>
            <a:off x="0" y="5903893"/>
            <a:ext cx="12192000" cy="95410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The precision of the pressure measurement</a:t>
            </a: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is ~50 x better than the absolute accuracy.</a:t>
            </a:r>
            <a:endParaRPr sz="1400" b="0" i="0" u="none" strike="noStrike" cap="none" dirty="0">
              <a:solidFill>
                <a:srgbClr val="000000"/>
              </a:solidFill>
              <a:latin typeface="Arial"/>
              <a:ea typeface="Arial"/>
              <a:cs typeface="Arial"/>
              <a:sym typeface="Arial"/>
            </a:endParaRPr>
          </a:p>
        </p:txBody>
      </p:sp>
      <p:sp>
        <p:nvSpPr>
          <p:cNvPr id="420" name="Google Shape;420;p29"/>
          <p:cNvSpPr txBox="1"/>
          <p:nvPr/>
        </p:nvSpPr>
        <p:spPr>
          <a:xfrm>
            <a:off x="877479" y="498306"/>
            <a:ext cx="1026559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dirty="0">
                <a:solidFill>
                  <a:schemeClr val="dk1"/>
                </a:solidFill>
                <a:latin typeface="Calibri"/>
                <a:ea typeface="Calibri"/>
                <a:cs typeface="Calibri"/>
                <a:sym typeface="Calibri"/>
              </a:rPr>
              <a:t>Accuracy vs Precision of Pressure Sensors in Smart Phones</a:t>
            </a:r>
            <a:endParaRPr sz="1400" b="0" u="none" strike="noStrike" cap="none" dirty="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33E752E-62B8-482E-A6D5-E707746D9526}"/>
                  </a:ext>
                </a:extLst>
              </p:cNvPr>
              <p:cNvSpPr txBox="1"/>
              <p:nvPr/>
            </p:nvSpPr>
            <p:spPr>
              <a:xfrm>
                <a:off x="5527221" y="2566908"/>
                <a:ext cx="320126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𝜎</m:t>
                      </m:r>
                      <m:r>
                        <a:rPr lang="en-US" sz="3600" b="0" i="0" smtClean="0">
                          <a:latin typeface="Cambria Math" panose="02040503050406030204" pitchFamily="18" charset="0"/>
                          <a:ea typeface="Cambria Math" panose="02040503050406030204" pitchFamily="18" charset="0"/>
                        </a:rPr>
                        <m:t>=0.0417 </m:t>
                      </m:r>
                      <m:r>
                        <m:rPr>
                          <m:sty m:val="p"/>
                        </m:rPr>
                        <a:rPr lang="en-US" sz="3600" b="0" i="0" smtClean="0">
                          <a:latin typeface="Cambria Math" panose="02040503050406030204" pitchFamily="18" charset="0"/>
                          <a:ea typeface="Cambria Math" panose="02040503050406030204" pitchFamily="18" charset="0"/>
                        </a:rPr>
                        <m:t>kPa</m:t>
                      </m:r>
                    </m:oMath>
                  </m:oMathPara>
                </a14:m>
                <a:endParaRPr lang="en-US" sz="3600" dirty="0"/>
              </a:p>
            </p:txBody>
          </p:sp>
        </mc:Choice>
        <mc:Fallback xmlns="">
          <p:sp>
            <p:nvSpPr>
              <p:cNvPr id="3" name="TextBox 2">
                <a:extLst>
                  <a:ext uri="{FF2B5EF4-FFF2-40B4-BE49-F238E27FC236}">
                    <a16:creationId xmlns:a16="http://schemas.microsoft.com/office/drawing/2014/main" id="{033E752E-62B8-482E-A6D5-E707746D9526}"/>
                  </a:ext>
                </a:extLst>
              </p:cNvPr>
              <p:cNvSpPr txBox="1">
                <a:spLocks noRot="1" noChangeAspect="1" noMove="1" noResize="1" noEditPoints="1" noAdjustHandles="1" noChangeArrowheads="1" noChangeShapeType="1" noTextEdit="1"/>
              </p:cNvSpPr>
              <p:nvPr/>
            </p:nvSpPr>
            <p:spPr>
              <a:xfrm>
                <a:off x="5527221" y="2566908"/>
                <a:ext cx="3201261" cy="553998"/>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4</a:t>
            </a:r>
            <a:r>
              <a:rPr lang="en-US" b="1" dirty="0">
                <a:solidFill>
                  <a:schemeClr val="tx1"/>
                </a:solidFill>
              </a:rPr>
              <a:t> </a:t>
            </a:r>
          </a:p>
        </p:txBody>
      </p:sp>
    </p:spTree>
    <p:extLst>
      <p:ext uri="{BB962C8B-B14F-4D97-AF65-F5344CB8AC3E}">
        <p14:creationId xmlns:p14="http://schemas.microsoft.com/office/powerpoint/2010/main" val="1692718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2" name="Title 1">
            <a:extLst>
              <a:ext uri="{FF2B5EF4-FFF2-40B4-BE49-F238E27FC236}">
                <a16:creationId xmlns:a16="http://schemas.microsoft.com/office/drawing/2014/main" id="{D57915F4-3462-294D-9F65-184300EBF93B}"/>
              </a:ext>
            </a:extLst>
          </p:cNvPr>
          <p:cNvSpPr>
            <a:spLocks noGrp="1"/>
          </p:cNvSpPr>
          <p:nvPr>
            <p:ph type="title"/>
          </p:nvPr>
        </p:nvSpPr>
        <p:spPr/>
        <p:txBody>
          <a:bodyPr>
            <a:normAutofit fontScale="90000"/>
          </a:bodyPr>
          <a:lstStyle/>
          <a:p>
            <a:pPr lvl="0"/>
            <a:r>
              <a:rPr lang="en-US" b="1" dirty="0"/>
              <a:t>Experiment 4</a:t>
            </a:r>
            <a:br>
              <a:rPr lang="en-US" dirty="0"/>
            </a:br>
            <a:r>
              <a:rPr lang="en-US" sz="3600" i="1" dirty="0"/>
              <a:t>Implementing controls in experimental design to improve measurement precision</a:t>
            </a:r>
            <a:endParaRPr lang="en-US" i="1" dirty="0"/>
          </a:p>
        </p:txBody>
      </p:sp>
      <p:sp>
        <p:nvSpPr>
          <p:cNvPr id="426" name="Google Shape;426;p30"/>
          <p:cNvSpPr txBox="1">
            <a:spLocks noGrp="1"/>
          </p:cNvSpPr>
          <p:nvPr>
            <p:ph type="body" idx="1"/>
          </p:nvPr>
        </p:nvSpPr>
        <p:spPr>
          <a:xfrm>
            <a:off x="691055" y="2180403"/>
            <a:ext cx="10515600" cy="4351338"/>
          </a:xfrm>
          <a:prstGeom prst="rect">
            <a:avLst/>
          </a:prstGeom>
          <a:noFill/>
          <a:ln>
            <a:noFill/>
          </a:ln>
        </p:spPr>
        <p:txBody>
          <a:bodyPr spcFirstLastPara="1" wrap="square" lIns="91425" tIns="45700" rIns="91425" bIns="45700" anchor="t" anchorCtr="0">
            <a:normAutofit/>
          </a:bodyPr>
          <a:lstStyle/>
          <a:p>
            <a:pPr marL="457200" lvl="1" indent="0" rtl="0">
              <a:lnSpc>
                <a:spcPct val="90000"/>
              </a:lnSpc>
              <a:spcBef>
                <a:spcPts val="500"/>
              </a:spcBef>
              <a:spcAft>
                <a:spcPts val="0"/>
              </a:spcAft>
              <a:buClr>
                <a:schemeClr val="dk1"/>
              </a:buClr>
              <a:buSzPts val="2800"/>
              <a:buNone/>
            </a:pPr>
            <a:endParaRPr lang="en-US" sz="2800" dirty="0"/>
          </a:p>
          <a:p>
            <a:pPr marL="457200" lvl="1" indent="0" rtl="0">
              <a:lnSpc>
                <a:spcPct val="90000"/>
              </a:lnSpc>
              <a:spcBef>
                <a:spcPts val="500"/>
              </a:spcBef>
              <a:spcAft>
                <a:spcPts val="0"/>
              </a:spcAft>
              <a:buClr>
                <a:schemeClr val="dk1"/>
              </a:buClr>
              <a:buSzPts val="2800"/>
              <a:buNone/>
            </a:pPr>
            <a:r>
              <a:rPr lang="en-US" sz="2800" dirty="0"/>
              <a:t>Design an experiment to more accurately measure the pressure change as a function of elevation in your classroom. </a:t>
            </a:r>
          </a:p>
          <a:p>
            <a:pPr marL="457200" lvl="1" indent="0" algn="l" rtl="0">
              <a:lnSpc>
                <a:spcPct val="90000"/>
              </a:lnSpc>
              <a:spcBef>
                <a:spcPts val="500"/>
              </a:spcBef>
              <a:spcAft>
                <a:spcPts val="0"/>
              </a:spcAft>
              <a:buClr>
                <a:schemeClr val="dk1"/>
              </a:buClr>
              <a:buSzPts val="2800"/>
              <a:buNone/>
            </a:pPr>
            <a:endParaRPr lang="en-US" sz="2800" dirty="0"/>
          </a:p>
          <a:p>
            <a:pPr marL="1314450" lvl="1" indent="-457200">
              <a:buSzPts val="2800"/>
            </a:pPr>
            <a:r>
              <a:rPr lang="en-US" sz="2800" dirty="0"/>
              <a:t>Consider an approach that will allow for corrections to be made for variations of the pressure in the room that take place while you are attempting to isolate the change in pressure as you vary altitude.</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974320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9510D-D197-41CD-87F8-0E6A3F7F68EF}"/>
              </a:ext>
            </a:extLst>
          </p:cNvPr>
          <p:cNvPicPr>
            <a:picLocks noChangeAspect="1"/>
          </p:cNvPicPr>
          <p:nvPr/>
        </p:nvPicPr>
        <p:blipFill>
          <a:blip r:embed="rId2"/>
          <a:stretch>
            <a:fillRect/>
          </a:stretch>
        </p:blipFill>
        <p:spPr>
          <a:xfrm>
            <a:off x="4192794" y="1156695"/>
            <a:ext cx="2838316" cy="4465423"/>
          </a:xfrm>
          <a:prstGeom prst="rect">
            <a:avLst/>
          </a:prstGeom>
        </p:spPr>
      </p:pic>
      <p:pic>
        <p:nvPicPr>
          <p:cNvPr id="5" name="Picture 4">
            <a:extLst>
              <a:ext uri="{FF2B5EF4-FFF2-40B4-BE49-F238E27FC236}">
                <a16:creationId xmlns:a16="http://schemas.microsoft.com/office/drawing/2014/main" id="{D0C61DC0-8E6D-45BC-860C-9AB4B5B18E68}"/>
              </a:ext>
            </a:extLst>
          </p:cNvPr>
          <p:cNvPicPr>
            <a:picLocks noChangeAspect="1"/>
          </p:cNvPicPr>
          <p:nvPr/>
        </p:nvPicPr>
        <p:blipFill>
          <a:blip r:embed="rId2"/>
          <a:stretch>
            <a:fillRect/>
          </a:stretch>
        </p:blipFill>
        <p:spPr>
          <a:xfrm>
            <a:off x="8225216" y="1138160"/>
            <a:ext cx="2838316" cy="4465423"/>
          </a:xfrm>
          <a:prstGeom prst="rect">
            <a:avLst/>
          </a:prstGeom>
        </p:spPr>
      </p:pic>
      <p:pic>
        <p:nvPicPr>
          <p:cNvPr id="6" name="Picture 5">
            <a:extLst>
              <a:ext uri="{FF2B5EF4-FFF2-40B4-BE49-F238E27FC236}">
                <a16:creationId xmlns:a16="http://schemas.microsoft.com/office/drawing/2014/main" id="{017664C8-FCDB-41AB-9DDE-1BC427F47105}"/>
              </a:ext>
            </a:extLst>
          </p:cNvPr>
          <p:cNvPicPr>
            <a:picLocks noChangeAspect="1"/>
          </p:cNvPicPr>
          <p:nvPr/>
        </p:nvPicPr>
        <p:blipFill>
          <a:blip r:embed="rId2"/>
          <a:stretch>
            <a:fillRect/>
          </a:stretch>
        </p:blipFill>
        <p:spPr>
          <a:xfrm>
            <a:off x="160372" y="1309094"/>
            <a:ext cx="2838316" cy="4465423"/>
          </a:xfrm>
          <a:prstGeom prst="rect">
            <a:avLst/>
          </a:prstGeom>
        </p:spPr>
      </p:pic>
      <p:sp>
        <p:nvSpPr>
          <p:cNvPr id="12" name="Rectangle 11">
            <a:extLst>
              <a:ext uri="{FF2B5EF4-FFF2-40B4-BE49-F238E27FC236}">
                <a16:creationId xmlns:a16="http://schemas.microsoft.com/office/drawing/2014/main" id="{E4FF6408-BCE4-4C70-BABC-0C38EA7CCE3D}"/>
              </a:ext>
            </a:extLst>
          </p:cNvPr>
          <p:cNvSpPr/>
          <p:nvPr/>
        </p:nvSpPr>
        <p:spPr>
          <a:xfrm>
            <a:off x="2933828" y="5098502"/>
            <a:ext cx="562746" cy="531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AC7EF8-F5F0-4307-BFA3-D57BB826D24B}"/>
              </a:ext>
            </a:extLst>
          </p:cNvPr>
          <p:cNvSpPr/>
          <p:nvPr/>
        </p:nvSpPr>
        <p:spPr>
          <a:xfrm>
            <a:off x="2834974" y="4956812"/>
            <a:ext cx="562746"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B98E5F-7F89-4246-966C-C088FA7B4636}"/>
              </a:ext>
            </a:extLst>
          </p:cNvPr>
          <p:cNvSpPr/>
          <p:nvPr/>
        </p:nvSpPr>
        <p:spPr>
          <a:xfrm>
            <a:off x="6237201" y="2057093"/>
            <a:ext cx="562746"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D26DAF0-80C1-4952-921D-AB3987CD3EAB}"/>
              </a:ext>
            </a:extLst>
          </p:cNvPr>
          <p:cNvSpPr/>
          <p:nvPr/>
        </p:nvSpPr>
        <p:spPr>
          <a:xfrm>
            <a:off x="11029735" y="4956812"/>
            <a:ext cx="562746"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9E32DB-5A65-4FF9-A028-0FB70A149D71}"/>
              </a:ext>
            </a:extLst>
          </p:cNvPr>
          <p:cNvSpPr/>
          <p:nvPr/>
        </p:nvSpPr>
        <p:spPr>
          <a:xfrm>
            <a:off x="7031110" y="5069876"/>
            <a:ext cx="562746" cy="531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90DA45-7B06-4C32-99B5-C18407B6692E}"/>
              </a:ext>
            </a:extLst>
          </p:cNvPr>
          <p:cNvSpPr/>
          <p:nvPr/>
        </p:nvSpPr>
        <p:spPr>
          <a:xfrm>
            <a:off x="11149068" y="5102414"/>
            <a:ext cx="562746" cy="531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B5F81FA-1E74-40D3-A773-7F6288473FC3}"/>
              </a:ext>
            </a:extLst>
          </p:cNvPr>
          <p:cNvSpPr txBox="1"/>
          <p:nvPr/>
        </p:nvSpPr>
        <p:spPr>
          <a:xfrm>
            <a:off x="5566256" y="6252519"/>
            <a:ext cx="3999859" cy="461665"/>
          </a:xfrm>
          <a:prstGeom prst="rect">
            <a:avLst/>
          </a:prstGeom>
          <a:noFill/>
        </p:spPr>
        <p:txBody>
          <a:bodyPr wrap="square" rtlCol="0">
            <a:spAutoFit/>
          </a:bodyPr>
          <a:lstStyle/>
          <a:p>
            <a:r>
              <a:rPr lang="en-US" sz="2400" dirty="0"/>
              <a:t>Control Measurement</a:t>
            </a:r>
          </a:p>
        </p:txBody>
      </p:sp>
      <p:cxnSp>
        <p:nvCxnSpPr>
          <p:cNvPr id="22" name="Straight Arrow Connector 21">
            <a:extLst>
              <a:ext uri="{FF2B5EF4-FFF2-40B4-BE49-F238E27FC236}">
                <a16:creationId xmlns:a16="http://schemas.microsoft.com/office/drawing/2014/main" id="{71D761F4-A536-4BB0-BB31-BCE8F1059ABA}"/>
              </a:ext>
            </a:extLst>
          </p:cNvPr>
          <p:cNvCxnSpPr>
            <a:cxnSpLocks/>
          </p:cNvCxnSpPr>
          <p:nvPr/>
        </p:nvCxnSpPr>
        <p:spPr>
          <a:xfrm flipH="1" flipV="1">
            <a:off x="3496574" y="5172230"/>
            <a:ext cx="3303373" cy="1058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CF100EA-2BE9-4D51-8F24-00DBBC296326}"/>
              </a:ext>
            </a:extLst>
          </p:cNvPr>
          <p:cNvCxnSpPr>
            <a:cxnSpLocks/>
          </p:cNvCxnSpPr>
          <p:nvPr/>
        </p:nvCxnSpPr>
        <p:spPr>
          <a:xfrm flipV="1">
            <a:off x="7205786" y="5218669"/>
            <a:ext cx="0" cy="10117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40C6673-D333-4F68-8B48-5725BFF82A78}"/>
              </a:ext>
            </a:extLst>
          </p:cNvPr>
          <p:cNvCxnSpPr>
            <a:cxnSpLocks/>
          </p:cNvCxnSpPr>
          <p:nvPr/>
        </p:nvCxnSpPr>
        <p:spPr>
          <a:xfrm flipV="1">
            <a:off x="7585737" y="5172230"/>
            <a:ext cx="3477795" cy="10692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37;p32">
            <a:extLst>
              <a:ext uri="{FF2B5EF4-FFF2-40B4-BE49-F238E27FC236}">
                <a16:creationId xmlns:a16="http://schemas.microsoft.com/office/drawing/2014/main" id="{93F54617-B245-4E80-B1F2-1284AD8CEE2A}"/>
              </a:ext>
            </a:extLst>
          </p:cNvPr>
          <p:cNvSpPr txBox="1"/>
          <p:nvPr/>
        </p:nvSpPr>
        <p:spPr>
          <a:xfrm>
            <a:off x="1910407" y="101437"/>
            <a:ext cx="837118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Measurements Using Two Devices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52150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2"/>
          <p:cNvSpPr txBox="1"/>
          <p:nvPr/>
        </p:nvSpPr>
        <p:spPr>
          <a:xfrm>
            <a:off x="518985" y="28219"/>
            <a:ext cx="10852837" cy="584735"/>
          </a:xfrm>
          <a:prstGeom prst="rect">
            <a:avLst/>
          </a:prstGeom>
          <a:noFill/>
          <a:ln>
            <a:noFill/>
          </a:ln>
        </p:spPr>
        <p:txBody>
          <a:bodyPr spcFirstLastPara="1" wrap="square" lIns="91425" tIns="45700" rIns="91425" bIns="45700" anchor="t" anchorCtr="0">
            <a:spAutoFit/>
          </a:bodyPr>
          <a:lstStyle/>
          <a:p>
            <a:pPr lvl="0" algn="ctr">
              <a:buSzPts val="3200"/>
            </a:pPr>
            <a:r>
              <a:rPr lang="en-US" sz="3200" b="1" i="0" u="none" strike="noStrike" cap="none" dirty="0">
                <a:solidFill>
                  <a:schemeClr val="dk1"/>
                </a:solidFill>
                <a:latin typeface="Calibri"/>
                <a:ea typeface="Calibri"/>
                <a:cs typeface="Calibri"/>
                <a:sym typeface="Calibri"/>
              </a:rPr>
              <a:t>Pressure Measurements Using Two Devices: </a:t>
            </a:r>
            <a:r>
              <a:rPr lang="en-US" sz="3200" b="1" dirty="0" err="1">
                <a:solidFill>
                  <a:schemeClr val="dk1"/>
                </a:solidFill>
                <a:latin typeface="Calibri"/>
                <a:ea typeface="Calibri"/>
                <a:cs typeface="Calibri"/>
                <a:sym typeface="Calibri"/>
              </a:rPr>
              <a:t>Δh</a:t>
            </a:r>
            <a:r>
              <a:rPr lang="en-US" sz="3200" b="1" dirty="0">
                <a:solidFill>
                  <a:schemeClr val="dk1"/>
                </a:solidFill>
                <a:latin typeface="Calibri"/>
                <a:ea typeface="Calibri"/>
                <a:cs typeface="Calibri"/>
                <a:sym typeface="Calibri"/>
              </a:rPr>
              <a:t> = 1.716 m</a:t>
            </a:r>
            <a:r>
              <a:rPr lang="en-US" sz="32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438" name="Google Shape;438;p32"/>
          <p:cNvSpPr txBox="1"/>
          <p:nvPr/>
        </p:nvSpPr>
        <p:spPr>
          <a:xfrm>
            <a:off x="10085257" y="1335980"/>
            <a:ext cx="207538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Device 1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 = 0.00 m</a:t>
            </a:r>
            <a:endParaRPr sz="1400" b="0" i="0" u="none" strike="noStrike" cap="none">
              <a:solidFill>
                <a:srgbClr val="000000"/>
              </a:solidFill>
              <a:latin typeface="Arial"/>
              <a:ea typeface="Arial"/>
              <a:cs typeface="Arial"/>
              <a:sym typeface="Arial"/>
            </a:endParaRPr>
          </a:p>
        </p:txBody>
      </p:sp>
      <p:sp>
        <p:nvSpPr>
          <p:cNvPr id="439" name="Google Shape;439;p32"/>
          <p:cNvSpPr txBox="1"/>
          <p:nvPr/>
        </p:nvSpPr>
        <p:spPr>
          <a:xfrm>
            <a:off x="10085257" y="3233951"/>
            <a:ext cx="207538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Device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 = 0.00 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 = 1.716 m</a:t>
            </a:r>
            <a:endParaRPr sz="1400" b="0" i="0" u="none" strike="noStrike" cap="none">
              <a:solidFill>
                <a:srgbClr val="000000"/>
              </a:solidFill>
              <a:latin typeface="Arial"/>
              <a:ea typeface="Arial"/>
              <a:cs typeface="Arial"/>
              <a:sym typeface="Arial"/>
            </a:endParaRPr>
          </a:p>
        </p:txBody>
      </p:sp>
      <p:cxnSp>
        <p:nvCxnSpPr>
          <p:cNvPr id="440" name="Google Shape;440;p32"/>
          <p:cNvCxnSpPr/>
          <p:nvPr/>
        </p:nvCxnSpPr>
        <p:spPr>
          <a:xfrm rot="10800000">
            <a:off x="9610761" y="2095928"/>
            <a:ext cx="714768" cy="0"/>
          </a:xfrm>
          <a:prstGeom prst="straightConnector1">
            <a:avLst/>
          </a:prstGeom>
          <a:noFill/>
          <a:ln w="57150" cap="flat" cmpd="sng">
            <a:solidFill>
              <a:schemeClr val="accent2"/>
            </a:solidFill>
            <a:prstDash val="solid"/>
            <a:miter lim="800000"/>
            <a:headEnd type="none" w="sm" len="sm"/>
            <a:tailEnd type="triangle" w="med" len="med"/>
          </a:ln>
        </p:spPr>
      </p:cxnSp>
      <p:cxnSp>
        <p:nvCxnSpPr>
          <p:cNvPr id="441" name="Google Shape;441;p32"/>
          <p:cNvCxnSpPr/>
          <p:nvPr/>
        </p:nvCxnSpPr>
        <p:spPr>
          <a:xfrm rot="10800000">
            <a:off x="8620019" y="2482484"/>
            <a:ext cx="1571945" cy="1443964"/>
          </a:xfrm>
          <a:prstGeom prst="straightConnector1">
            <a:avLst/>
          </a:prstGeom>
          <a:noFill/>
          <a:ln w="57150" cap="flat" cmpd="sng">
            <a:solidFill>
              <a:schemeClr val="accent1"/>
            </a:solidFill>
            <a:prstDash val="solid"/>
            <a:miter lim="800000"/>
            <a:headEnd type="none" w="sm" len="sm"/>
            <a:tailEnd type="triangle" w="med" len="med"/>
          </a:ln>
        </p:spPr>
      </p:cxnSp>
      <p:cxnSp>
        <p:nvCxnSpPr>
          <p:cNvPr id="442" name="Google Shape;442;p32"/>
          <p:cNvCxnSpPr/>
          <p:nvPr/>
        </p:nvCxnSpPr>
        <p:spPr>
          <a:xfrm flipH="1">
            <a:off x="7150813" y="4403333"/>
            <a:ext cx="2934446" cy="466979"/>
          </a:xfrm>
          <a:prstGeom prst="straightConnector1">
            <a:avLst/>
          </a:prstGeom>
          <a:noFill/>
          <a:ln w="57150" cap="flat" cmpd="sng">
            <a:solidFill>
              <a:schemeClr val="accent1"/>
            </a:solidFill>
            <a:prstDash val="solid"/>
            <a:miter lim="800000"/>
            <a:headEnd type="none" w="sm" len="sm"/>
            <a:tailEnd type="triangle" w="med" len="med"/>
          </a:ln>
        </p:spPr>
      </p:cxnSp>
      <p:graphicFrame>
        <p:nvGraphicFramePr>
          <p:cNvPr id="443" name="Google Shape;443;p32"/>
          <p:cNvGraphicFramePr/>
          <p:nvPr/>
        </p:nvGraphicFramePr>
        <p:xfrm>
          <a:off x="123317" y="876031"/>
          <a:ext cx="9610725" cy="5834063"/>
        </p:xfrm>
        <a:graphic>
          <a:graphicData uri="http://schemas.openxmlformats.org/drawingml/2006/chart">
            <c:chart xmlns:c="http://schemas.openxmlformats.org/drawingml/2006/chart" xmlns:r="http://schemas.openxmlformats.org/officeDocument/2006/relationships" r:id="rId3"/>
          </a:graphicData>
        </a:graphic>
      </p:graphicFrame>
      <p:sp>
        <p:nvSpPr>
          <p:cNvPr id="11" name="Oval 10">
            <a:extLst>
              <a:ext uri="{FF2B5EF4-FFF2-40B4-BE49-F238E27FC236}">
                <a16:creationId xmlns:a16="http://schemas.microsoft.com/office/drawing/2014/main" id="{87CEF431-D775-BF4B-A9EE-A43433A01B69}"/>
              </a:ext>
            </a:extLst>
          </p:cNvPr>
          <p:cNvSpPr/>
          <p:nvPr/>
        </p:nvSpPr>
        <p:spPr>
          <a:xfrm>
            <a:off x="1447760" y="3664857"/>
            <a:ext cx="3305312" cy="2317112"/>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000" dirty="0">
                <a:latin typeface="Calibri"/>
                <a:ea typeface="Calibri"/>
                <a:cs typeface="Calibri"/>
                <a:sym typeface="Calibri"/>
              </a:rPr>
              <a:t>Device 1 (“control”) remains on floor while device 2 is moved between two known elevations.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aphicFrame>
        <p:nvGraphicFramePr>
          <p:cNvPr id="449" name="Google Shape;449;p33"/>
          <p:cNvGraphicFramePr/>
          <p:nvPr>
            <p:extLst>
              <p:ext uri="{D42A27DB-BD31-4B8C-83A1-F6EECF244321}">
                <p14:modId xmlns:p14="http://schemas.microsoft.com/office/powerpoint/2010/main" val="2085264194"/>
              </p:ext>
            </p:extLst>
          </p:nvPr>
        </p:nvGraphicFramePr>
        <p:xfrm>
          <a:off x="111211" y="790832"/>
          <a:ext cx="11800703" cy="6082464"/>
        </p:xfrm>
        <a:graphic>
          <a:graphicData uri="http://schemas.openxmlformats.org/drawingml/2006/chart">
            <c:chart xmlns:c="http://schemas.openxmlformats.org/drawingml/2006/chart" xmlns:r="http://schemas.openxmlformats.org/officeDocument/2006/relationships" r:id="rId3"/>
          </a:graphicData>
        </a:graphic>
      </p:graphicFrame>
      <p:sp>
        <p:nvSpPr>
          <p:cNvPr id="450" name="Google Shape;450;p33"/>
          <p:cNvSpPr txBox="1"/>
          <p:nvPr/>
        </p:nvSpPr>
        <p:spPr>
          <a:xfrm>
            <a:off x="1268926" y="-1874"/>
            <a:ext cx="1041872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chemeClr val="dk1"/>
                </a:solidFill>
                <a:latin typeface="Calibri"/>
                <a:ea typeface="Calibri"/>
                <a:cs typeface="Calibri"/>
                <a:sym typeface="Calibri"/>
              </a:rPr>
              <a:t>Pressure Difference for Two Elevations Corrected for Pressure Fluctuations</a:t>
            </a:r>
            <a:endParaRPr sz="1600" b="0" i="0" u="none" strike="noStrike" cap="none" dirty="0">
              <a:solidFill>
                <a:srgbClr val="000000"/>
              </a:solidFill>
              <a:latin typeface="Arial"/>
              <a:ea typeface="Arial"/>
              <a:cs typeface="Arial"/>
              <a:sym typeface="Arial"/>
            </a:endParaRPr>
          </a:p>
        </p:txBody>
      </p:sp>
      <p:cxnSp>
        <p:nvCxnSpPr>
          <p:cNvPr id="451" name="Google Shape;451;p33"/>
          <p:cNvCxnSpPr/>
          <p:nvPr/>
        </p:nvCxnSpPr>
        <p:spPr>
          <a:xfrm>
            <a:off x="5850765" y="1951725"/>
            <a:ext cx="3595955" cy="0"/>
          </a:xfrm>
          <a:prstGeom prst="straightConnector1">
            <a:avLst/>
          </a:prstGeom>
          <a:noFill/>
          <a:ln w="28575" cap="flat" cmpd="sng">
            <a:solidFill>
              <a:srgbClr val="FF0000"/>
            </a:solidFill>
            <a:prstDash val="dash"/>
            <a:miter lim="800000"/>
            <a:headEnd type="none" w="sm" len="sm"/>
            <a:tailEnd type="none" w="sm" len="sm"/>
          </a:ln>
        </p:spPr>
      </p:cxnSp>
      <p:cxnSp>
        <p:nvCxnSpPr>
          <p:cNvPr id="452" name="Google Shape;452;p33"/>
          <p:cNvCxnSpPr/>
          <p:nvPr/>
        </p:nvCxnSpPr>
        <p:spPr>
          <a:xfrm>
            <a:off x="6297690" y="4917316"/>
            <a:ext cx="2702103" cy="0"/>
          </a:xfrm>
          <a:prstGeom prst="straightConnector1">
            <a:avLst/>
          </a:prstGeom>
          <a:noFill/>
          <a:ln w="28575" cap="flat" cmpd="sng">
            <a:solidFill>
              <a:srgbClr val="FF0000"/>
            </a:solidFill>
            <a:prstDash val="dash"/>
            <a:miter lim="800000"/>
            <a:headEnd type="none" w="sm" len="sm"/>
            <a:tailEnd type="none" w="sm" len="sm"/>
          </a:ln>
        </p:spPr>
      </p:cxnSp>
      <p:cxnSp>
        <p:nvCxnSpPr>
          <p:cNvPr id="453" name="Google Shape;453;p33"/>
          <p:cNvCxnSpPr>
            <a:cxnSpLocks/>
          </p:cNvCxnSpPr>
          <p:nvPr/>
        </p:nvCxnSpPr>
        <p:spPr>
          <a:xfrm flipV="1">
            <a:off x="7648741" y="1951725"/>
            <a:ext cx="0" cy="1205000"/>
          </a:xfrm>
          <a:prstGeom prst="straightConnector1">
            <a:avLst/>
          </a:prstGeom>
          <a:noFill/>
          <a:ln w="38100" cap="flat" cmpd="sng">
            <a:solidFill>
              <a:schemeClr val="dk1"/>
            </a:solidFill>
            <a:prstDash val="solid"/>
            <a:miter lim="800000"/>
            <a:headEnd type="none" w="sm" len="sm"/>
            <a:tailEnd type="triangle" w="med" len="med"/>
          </a:ln>
        </p:spPr>
      </p:cxnSp>
      <p:cxnSp>
        <p:nvCxnSpPr>
          <p:cNvPr id="454" name="Google Shape;454;p33"/>
          <p:cNvCxnSpPr/>
          <p:nvPr/>
        </p:nvCxnSpPr>
        <p:spPr>
          <a:xfrm>
            <a:off x="7648741" y="3668046"/>
            <a:ext cx="0" cy="1249270"/>
          </a:xfrm>
          <a:prstGeom prst="straightConnector1">
            <a:avLst/>
          </a:prstGeom>
          <a:noFill/>
          <a:ln w="38100" cap="flat" cmpd="sng">
            <a:solidFill>
              <a:schemeClr val="dk1"/>
            </a:solidFill>
            <a:prstDash val="solid"/>
            <a:miter lim="800000"/>
            <a:headEnd type="none" w="sm" len="sm"/>
            <a:tailEnd type="triangle" w="med" len="med"/>
          </a:ln>
        </p:spPr>
      </p:cxnSp>
      <p:sp>
        <p:nvSpPr>
          <p:cNvPr id="455" name="Google Shape;455;p33"/>
          <p:cNvSpPr txBox="1"/>
          <p:nvPr/>
        </p:nvSpPr>
        <p:spPr>
          <a:xfrm>
            <a:off x="7180792" y="3205725"/>
            <a:ext cx="125334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chemeClr val="dk1"/>
                </a:solidFill>
                <a:latin typeface="Calibri"/>
                <a:ea typeface="Calibri"/>
                <a:cs typeface="Calibri"/>
                <a:sym typeface="Calibri"/>
              </a:rPr>
              <a:t>19.0 Pa</a:t>
            </a:r>
            <a:endParaRPr sz="1600" b="0" i="0" u="none" strike="noStrike" cap="none" dirty="0">
              <a:solidFill>
                <a:srgbClr val="000000"/>
              </a:solidFill>
              <a:latin typeface="Arial"/>
              <a:ea typeface="Arial"/>
              <a:cs typeface="Arial"/>
              <a:sym typeface="Arial"/>
            </a:endParaRPr>
          </a:p>
        </p:txBody>
      </p:sp>
      <p:sp>
        <p:nvSpPr>
          <p:cNvPr id="456" name="Google Shape;456;p33"/>
          <p:cNvSpPr/>
          <p:nvPr/>
        </p:nvSpPr>
        <p:spPr>
          <a:xfrm>
            <a:off x="2513830" y="4092927"/>
            <a:ext cx="2403457"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p33"/>
          <p:cNvSpPr txBox="1"/>
          <p:nvPr/>
        </p:nvSpPr>
        <p:spPr>
          <a:xfrm>
            <a:off x="1840524" y="4218651"/>
            <a:ext cx="3750067" cy="78624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graphicFrame>
        <p:nvGraphicFramePr>
          <p:cNvPr id="463" name="Google Shape;463;p34"/>
          <p:cNvGraphicFramePr/>
          <p:nvPr>
            <p:extLst>
              <p:ext uri="{D42A27DB-BD31-4B8C-83A1-F6EECF244321}">
                <p14:modId xmlns:p14="http://schemas.microsoft.com/office/powerpoint/2010/main" val="3094551590"/>
              </p:ext>
            </p:extLst>
          </p:nvPr>
        </p:nvGraphicFramePr>
        <p:xfrm>
          <a:off x="318499" y="506627"/>
          <a:ext cx="10056171" cy="6366669"/>
        </p:xfrm>
        <a:graphic>
          <a:graphicData uri="http://schemas.openxmlformats.org/drawingml/2006/chart">
            <c:chart xmlns:c="http://schemas.openxmlformats.org/drawingml/2006/chart" xmlns:r="http://schemas.openxmlformats.org/officeDocument/2006/relationships" r:id="rId3"/>
          </a:graphicData>
        </a:graphic>
      </p:graphicFrame>
      <p:cxnSp>
        <p:nvCxnSpPr>
          <p:cNvPr id="464" name="Google Shape;464;p34"/>
          <p:cNvCxnSpPr/>
          <p:nvPr/>
        </p:nvCxnSpPr>
        <p:spPr>
          <a:xfrm>
            <a:off x="5126430" y="1691591"/>
            <a:ext cx="3595955" cy="0"/>
          </a:xfrm>
          <a:prstGeom prst="straightConnector1">
            <a:avLst/>
          </a:prstGeom>
          <a:noFill/>
          <a:ln w="28575" cap="flat" cmpd="sng">
            <a:solidFill>
              <a:srgbClr val="FF0000"/>
            </a:solidFill>
            <a:prstDash val="dash"/>
            <a:miter lim="800000"/>
            <a:headEnd type="none" w="sm" len="sm"/>
            <a:tailEnd type="none" w="sm" len="sm"/>
          </a:ln>
        </p:spPr>
      </p:cxnSp>
      <p:cxnSp>
        <p:nvCxnSpPr>
          <p:cNvPr id="465" name="Google Shape;465;p34"/>
          <p:cNvCxnSpPr/>
          <p:nvPr/>
        </p:nvCxnSpPr>
        <p:spPr>
          <a:xfrm>
            <a:off x="5474160" y="4817790"/>
            <a:ext cx="2702103" cy="0"/>
          </a:xfrm>
          <a:prstGeom prst="straightConnector1">
            <a:avLst/>
          </a:prstGeom>
          <a:noFill/>
          <a:ln w="28575" cap="flat" cmpd="sng">
            <a:solidFill>
              <a:srgbClr val="FF0000"/>
            </a:solidFill>
            <a:prstDash val="dash"/>
            <a:miter lim="800000"/>
            <a:headEnd type="none" w="sm" len="sm"/>
            <a:tailEnd type="none" w="sm" len="sm"/>
          </a:ln>
        </p:spPr>
      </p:cxnSp>
      <p:cxnSp>
        <p:nvCxnSpPr>
          <p:cNvPr id="466" name="Google Shape;466;p34"/>
          <p:cNvCxnSpPr>
            <a:cxnSpLocks/>
          </p:cNvCxnSpPr>
          <p:nvPr/>
        </p:nvCxnSpPr>
        <p:spPr>
          <a:xfrm flipV="1">
            <a:off x="6781960" y="1696146"/>
            <a:ext cx="0" cy="1393044"/>
          </a:xfrm>
          <a:prstGeom prst="straightConnector1">
            <a:avLst/>
          </a:prstGeom>
          <a:noFill/>
          <a:ln w="38100" cap="flat" cmpd="sng">
            <a:solidFill>
              <a:schemeClr val="dk1"/>
            </a:solidFill>
            <a:prstDash val="solid"/>
            <a:miter lim="800000"/>
            <a:headEnd type="none" w="sm" len="sm"/>
            <a:tailEnd type="triangle" w="med" len="med"/>
          </a:ln>
        </p:spPr>
      </p:cxnSp>
      <p:cxnSp>
        <p:nvCxnSpPr>
          <p:cNvPr id="467" name="Google Shape;467;p34"/>
          <p:cNvCxnSpPr/>
          <p:nvPr/>
        </p:nvCxnSpPr>
        <p:spPr>
          <a:xfrm>
            <a:off x="6769603" y="3569192"/>
            <a:ext cx="0" cy="1249270"/>
          </a:xfrm>
          <a:prstGeom prst="straightConnector1">
            <a:avLst/>
          </a:prstGeom>
          <a:noFill/>
          <a:ln w="38100" cap="flat" cmpd="sng">
            <a:solidFill>
              <a:schemeClr val="dk1"/>
            </a:solidFill>
            <a:prstDash val="solid"/>
            <a:miter lim="800000"/>
            <a:headEnd type="none" w="sm" len="sm"/>
            <a:tailEnd type="triangle" w="med" len="med"/>
          </a:ln>
        </p:spPr>
      </p:cxnSp>
      <p:sp>
        <p:nvSpPr>
          <p:cNvPr id="468" name="Google Shape;468;p34"/>
          <p:cNvSpPr txBox="1"/>
          <p:nvPr/>
        </p:nvSpPr>
        <p:spPr>
          <a:xfrm>
            <a:off x="6297733" y="3094084"/>
            <a:ext cx="125334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chemeClr val="dk1"/>
                </a:solidFill>
                <a:latin typeface="Calibri"/>
                <a:ea typeface="Calibri"/>
                <a:cs typeface="Calibri"/>
                <a:sym typeface="Calibri"/>
              </a:rPr>
              <a:t>19.0 Pa</a:t>
            </a:r>
            <a:endParaRPr sz="1600" b="0" i="0" u="none" strike="noStrike" cap="none" dirty="0">
              <a:solidFill>
                <a:srgbClr val="000000"/>
              </a:solidFill>
              <a:latin typeface="Arial"/>
              <a:ea typeface="Arial"/>
              <a:cs typeface="Arial"/>
              <a:sym typeface="Arial"/>
            </a:endParaRPr>
          </a:p>
        </p:txBody>
      </p:sp>
      <p:sp>
        <p:nvSpPr>
          <p:cNvPr id="470" name="Google Shape;470;p34"/>
          <p:cNvSpPr txBox="1"/>
          <p:nvPr/>
        </p:nvSpPr>
        <p:spPr>
          <a:xfrm>
            <a:off x="8716721" y="4817790"/>
            <a:ext cx="3750067" cy="78624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73" name="Google Shape;473;p34"/>
          <p:cNvSpPr txBox="1"/>
          <p:nvPr/>
        </p:nvSpPr>
        <p:spPr>
          <a:xfrm>
            <a:off x="894125" y="-70235"/>
            <a:ext cx="876886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chemeClr val="dk1"/>
                </a:solidFill>
                <a:latin typeface="Calibri"/>
                <a:ea typeface="Calibri"/>
                <a:cs typeface="Calibri"/>
                <a:sym typeface="Calibri"/>
              </a:rPr>
              <a:t>Pressure Difference for Two Elevations Corrected for Pressure Fluctuations</a:t>
            </a:r>
            <a:endParaRPr sz="1600" b="0" i="0" u="none" strike="noStrike" cap="none" dirty="0">
              <a:solidFill>
                <a:srgbClr val="000000"/>
              </a:solidFill>
              <a:latin typeface="Arial"/>
              <a:ea typeface="Arial"/>
              <a:cs typeface="Arial"/>
              <a:sym typeface="Arial"/>
            </a:endParaRPr>
          </a:p>
        </p:txBody>
      </p:sp>
      <p:sp>
        <p:nvSpPr>
          <p:cNvPr id="13" name="Oval 12">
            <a:extLst>
              <a:ext uri="{FF2B5EF4-FFF2-40B4-BE49-F238E27FC236}">
                <a16:creationId xmlns:a16="http://schemas.microsoft.com/office/drawing/2014/main" id="{D77923B8-4C64-864D-BD80-71BDF9AEF123}"/>
              </a:ext>
            </a:extLst>
          </p:cNvPr>
          <p:cNvSpPr/>
          <p:nvPr/>
        </p:nvSpPr>
        <p:spPr>
          <a:xfrm>
            <a:off x="8716721" y="766120"/>
            <a:ext cx="3595955" cy="3826429"/>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buSzPts val="3200"/>
            </a:pPr>
            <a:r>
              <a:rPr lang="en-US" sz="2400" dirty="0">
                <a:latin typeface="Calibri"/>
                <a:ea typeface="Calibri"/>
                <a:cs typeface="Calibri"/>
                <a:sym typeface="Calibri"/>
              </a:rPr>
              <a:t>Accuracy of the measurement conducted over a distance of 1.7 m is similar to the measurement that was conducted over 20 m.</a:t>
            </a:r>
          </a:p>
        </p:txBody>
      </p:sp>
      <p:sp>
        <p:nvSpPr>
          <p:cNvPr id="469" name="Google Shape;469;p34"/>
          <p:cNvSpPr/>
          <p:nvPr/>
        </p:nvSpPr>
        <p:spPr>
          <a:xfrm>
            <a:off x="9341903" y="4695232"/>
            <a:ext cx="2403457" cy="103769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lnSpcReduction="10000"/>
          </a:bodyPr>
          <a:lstStyle/>
          <a:p>
            <a:r>
              <a:rPr lang="en-US" sz="3600" dirty="0">
                <a:solidFill>
                  <a:schemeClr val="bg1"/>
                </a:solidFill>
              </a:rPr>
              <a:t>Second example where background pressure variation is significantly larger and the change in elevation was also larger</a:t>
            </a:r>
          </a:p>
        </p:txBody>
      </p:sp>
    </p:spTree>
    <p:extLst>
      <p:ext uri="{BB962C8B-B14F-4D97-AF65-F5344CB8AC3E}">
        <p14:creationId xmlns:p14="http://schemas.microsoft.com/office/powerpoint/2010/main" val="381129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889819" y="251101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US" sz="3959" dirty="0"/>
              <a:t>Can you name applications that make use of pressure differences?  </a:t>
            </a:r>
            <a:br>
              <a:rPr lang="en-US" sz="3959" dirty="0"/>
            </a:br>
            <a:br>
              <a:rPr lang="en-US" sz="3959" dirty="0"/>
            </a:br>
            <a:r>
              <a:rPr lang="en-US" sz="3959" dirty="0"/>
              <a:t>Can you think of examples of how nature has evolved to make use of pressure differences?</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8B75CAA-1F6C-463D-B62F-5F5BB54FE22B}"/>
              </a:ext>
            </a:extLst>
          </p:cNvPr>
          <p:cNvGraphicFramePr>
            <a:graphicFrameLocks/>
          </p:cNvGraphicFramePr>
          <p:nvPr>
            <p:extLst>
              <p:ext uri="{D42A27DB-BD31-4B8C-83A1-F6EECF244321}">
                <p14:modId xmlns:p14="http://schemas.microsoft.com/office/powerpoint/2010/main" val="2613082469"/>
              </p:ext>
            </p:extLst>
          </p:nvPr>
        </p:nvGraphicFramePr>
        <p:xfrm>
          <a:off x="127478" y="829340"/>
          <a:ext cx="12064521" cy="6028659"/>
        </p:xfrm>
        <a:graphic>
          <a:graphicData uri="http://schemas.openxmlformats.org/drawingml/2006/chart">
            <c:chart xmlns:c="http://schemas.openxmlformats.org/drawingml/2006/chart" xmlns:r="http://schemas.openxmlformats.org/officeDocument/2006/relationships" r:id="rId3"/>
          </a:graphicData>
        </a:graphic>
      </p:graphicFrame>
      <p:sp>
        <p:nvSpPr>
          <p:cNvPr id="4" name="Google Shape;127;p6">
            <a:extLst>
              <a:ext uri="{FF2B5EF4-FFF2-40B4-BE49-F238E27FC236}">
                <a16:creationId xmlns:a16="http://schemas.microsoft.com/office/drawing/2014/main" id="{055DC935-3CBC-483F-95A8-56634508172A}"/>
              </a:ext>
            </a:extLst>
          </p:cNvPr>
          <p:cNvSpPr txBox="1"/>
          <p:nvPr/>
        </p:nvSpPr>
        <p:spPr>
          <a:xfrm>
            <a:off x="0" y="77563"/>
            <a:ext cx="12173477" cy="584735"/>
          </a:xfrm>
          <a:prstGeom prst="rect">
            <a:avLst/>
          </a:prstGeom>
          <a:noFill/>
          <a:ln>
            <a:noFill/>
          </a:ln>
        </p:spPr>
        <p:txBody>
          <a:bodyPr spcFirstLastPara="1" wrap="square" lIns="91425" tIns="45700" rIns="91425" bIns="45700" anchor="t" anchorCtr="0">
            <a:spAutoFit/>
          </a:bodyPr>
          <a:lstStyle/>
          <a:p>
            <a:pPr lvl="0" algn="ctr"/>
            <a:r>
              <a:rPr lang="en-US" sz="3200" b="1" dirty="0">
                <a:solidFill>
                  <a:schemeClr val="dk1"/>
                </a:solidFill>
                <a:latin typeface="Calibri"/>
                <a:ea typeface="Calibri"/>
                <a:cs typeface="Calibri"/>
                <a:sym typeface="Calibri"/>
              </a:rPr>
              <a:t>Measuring Pressure at Two Different Altitudes:  </a:t>
            </a:r>
            <a:r>
              <a:rPr lang="en-US" sz="3200" b="1" dirty="0" err="1">
                <a:solidFill>
                  <a:schemeClr val="dk1"/>
                </a:solidFill>
                <a:latin typeface="Calibri"/>
                <a:ea typeface="Calibri"/>
                <a:cs typeface="Calibri"/>
                <a:sym typeface="Calibri"/>
              </a:rPr>
              <a:t>Δh</a:t>
            </a:r>
            <a:r>
              <a:rPr lang="en-US" sz="3200" b="1" dirty="0">
                <a:solidFill>
                  <a:schemeClr val="dk1"/>
                </a:solidFill>
                <a:latin typeface="Calibri"/>
                <a:ea typeface="Calibri"/>
                <a:cs typeface="Calibri"/>
                <a:sym typeface="Calibri"/>
              </a:rPr>
              <a:t> = 3.11 m</a:t>
            </a:r>
          </a:p>
        </p:txBody>
      </p:sp>
      <p:sp>
        <p:nvSpPr>
          <p:cNvPr id="5" name="TextBox 4">
            <a:extLst>
              <a:ext uri="{FF2B5EF4-FFF2-40B4-BE49-F238E27FC236}">
                <a16:creationId xmlns:a16="http://schemas.microsoft.com/office/drawing/2014/main" id="{BA8D988A-74C3-4903-BF47-1F1398A6860F}"/>
              </a:ext>
            </a:extLst>
          </p:cNvPr>
          <p:cNvSpPr txBox="1"/>
          <p:nvPr/>
        </p:nvSpPr>
        <p:spPr>
          <a:xfrm>
            <a:off x="7708604" y="1094265"/>
            <a:ext cx="1637414" cy="461665"/>
          </a:xfrm>
          <a:prstGeom prst="rect">
            <a:avLst/>
          </a:prstGeom>
          <a:noFill/>
        </p:spPr>
        <p:txBody>
          <a:bodyPr wrap="square" rtlCol="0">
            <a:spAutoFit/>
          </a:bodyPr>
          <a:lstStyle/>
          <a:p>
            <a:r>
              <a:rPr lang="en-US" sz="2400" b="1" dirty="0"/>
              <a:t>Altitude B</a:t>
            </a:r>
          </a:p>
        </p:txBody>
      </p:sp>
      <p:sp>
        <p:nvSpPr>
          <p:cNvPr id="6" name="TextBox 5">
            <a:extLst>
              <a:ext uri="{FF2B5EF4-FFF2-40B4-BE49-F238E27FC236}">
                <a16:creationId xmlns:a16="http://schemas.microsoft.com/office/drawing/2014/main" id="{34F16DAF-D090-4698-8483-B4B1C7C49939}"/>
              </a:ext>
            </a:extLst>
          </p:cNvPr>
          <p:cNvSpPr txBox="1"/>
          <p:nvPr/>
        </p:nvSpPr>
        <p:spPr>
          <a:xfrm>
            <a:off x="3474677" y="1798963"/>
            <a:ext cx="1637414" cy="461665"/>
          </a:xfrm>
          <a:prstGeom prst="rect">
            <a:avLst/>
          </a:prstGeom>
          <a:noFill/>
        </p:spPr>
        <p:txBody>
          <a:bodyPr wrap="square" rtlCol="0">
            <a:spAutoFit/>
          </a:bodyPr>
          <a:lstStyle/>
          <a:p>
            <a:r>
              <a:rPr lang="en-US" sz="2400" b="1" dirty="0"/>
              <a:t>Altitude B</a:t>
            </a:r>
          </a:p>
        </p:txBody>
      </p:sp>
      <p:sp>
        <p:nvSpPr>
          <p:cNvPr id="7" name="TextBox 6">
            <a:extLst>
              <a:ext uri="{FF2B5EF4-FFF2-40B4-BE49-F238E27FC236}">
                <a16:creationId xmlns:a16="http://schemas.microsoft.com/office/drawing/2014/main" id="{18BB7E43-8CD7-4A1C-AD8F-FB36012D7B9E}"/>
              </a:ext>
            </a:extLst>
          </p:cNvPr>
          <p:cNvSpPr txBox="1"/>
          <p:nvPr/>
        </p:nvSpPr>
        <p:spPr>
          <a:xfrm>
            <a:off x="10118652" y="5398102"/>
            <a:ext cx="1637414" cy="461665"/>
          </a:xfrm>
          <a:prstGeom prst="rect">
            <a:avLst/>
          </a:prstGeom>
          <a:noFill/>
        </p:spPr>
        <p:txBody>
          <a:bodyPr wrap="square" rtlCol="0">
            <a:spAutoFit/>
          </a:bodyPr>
          <a:lstStyle/>
          <a:p>
            <a:r>
              <a:rPr lang="en-US" sz="2400" b="1" dirty="0"/>
              <a:t>Altitude A</a:t>
            </a:r>
          </a:p>
        </p:txBody>
      </p:sp>
      <p:sp>
        <p:nvSpPr>
          <p:cNvPr id="8" name="TextBox 7">
            <a:extLst>
              <a:ext uri="{FF2B5EF4-FFF2-40B4-BE49-F238E27FC236}">
                <a16:creationId xmlns:a16="http://schemas.microsoft.com/office/drawing/2014/main" id="{FA7DA450-D29F-47B5-90AD-9EBEF4766102}"/>
              </a:ext>
            </a:extLst>
          </p:cNvPr>
          <p:cNvSpPr txBox="1"/>
          <p:nvPr/>
        </p:nvSpPr>
        <p:spPr>
          <a:xfrm>
            <a:off x="1560816" y="5398100"/>
            <a:ext cx="1637414" cy="461665"/>
          </a:xfrm>
          <a:prstGeom prst="rect">
            <a:avLst/>
          </a:prstGeom>
          <a:noFill/>
        </p:spPr>
        <p:txBody>
          <a:bodyPr wrap="square" rtlCol="0">
            <a:spAutoFit/>
          </a:bodyPr>
          <a:lstStyle/>
          <a:p>
            <a:r>
              <a:rPr lang="en-US" sz="2400" b="1" dirty="0"/>
              <a:t>Altitude A</a:t>
            </a:r>
          </a:p>
        </p:txBody>
      </p:sp>
      <p:sp>
        <p:nvSpPr>
          <p:cNvPr id="9" name="TextBox 8">
            <a:extLst>
              <a:ext uri="{FF2B5EF4-FFF2-40B4-BE49-F238E27FC236}">
                <a16:creationId xmlns:a16="http://schemas.microsoft.com/office/drawing/2014/main" id="{97E37403-D2FD-49D3-B1EE-C194A66DF0D1}"/>
              </a:ext>
            </a:extLst>
          </p:cNvPr>
          <p:cNvSpPr txBox="1"/>
          <p:nvPr/>
        </p:nvSpPr>
        <p:spPr>
          <a:xfrm>
            <a:off x="5277293" y="5398101"/>
            <a:ext cx="1637414" cy="461665"/>
          </a:xfrm>
          <a:prstGeom prst="rect">
            <a:avLst/>
          </a:prstGeom>
          <a:noFill/>
        </p:spPr>
        <p:txBody>
          <a:bodyPr wrap="square" rtlCol="0">
            <a:spAutoFit/>
          </a:bodyPr>
          <a:lstStyle/>
          <a:p>
            <a:r>
              <a:rPr lang="en-US" sz="2400" b="1" dirty="0"/>
              <a:t>Altitude A</a:t>
            </a:r>
          </a:p>
        </p:txBody>
      </p:sp>
    </p:spTree>
    <p:extLst>
      <p:ext uri="{BB962C8B-B14F-4D97-AF65-F5344CB8AC3E}">
        <p14:creationId xmlns:p14="http://schemas.microsoft.com/office/powerpoint/2010/main" val="3460284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8B75CAA-1F6C-463D-B62F-5F5BB54FE22B}"/>
              </a:ext>
            </a:extLst>
          </p:cNvPr>
          <p:cNvGraphicFramePr>
            <a:graphicFrameLocks/>
          </p:cNvGraphicFramePr>
          <p:nvPr/>
        </p:nvGraphicFramePr>
        <p:xfrm>
          <a:off x="-1" y="967564"/>
          <a:ext cx="12067953" cy="5805376"/>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127;p6">
            <a:extLst>
              <a:ext uri="{FF2B5EF4-FFF2-40B4-BE49-F238E27FC236}">
                <a16:creationId xmlns:a16="http://schemas.microsoft.com/office/drawing/2014/main" id="{E9E259CC-796B-419E-9954-C98470697329}"/>
              </a:ext>
            </a:extLst>
          </p:cNvPr>
          <p:cNvSpPr txBox="1"/>
          <p:nvPr/>
        </p:nvSpPr>
        <p:spPr>
          <a:xfrm>
            <a:off x="233917" y="151887"/>
            <a:ext cx="12173477"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Measuring Pressure at Altitude A</a:t>
            </a:r>
          </a:p>
        </p:txBody>
      </p:sp>
    </p:spTree>
    <p:extLst>
      <p:ext uri="{BB962C8B-B14F-4D97-AF65-F5344CB8AC3E}">
        <p14:creationId xmlns:p14="http://schemas.microsoft.com/office/powerpoint/2010/main" val="2959985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8DB61A5-1472-4F0F-9E4B-0DEE5AF64D6B}"/>
              </a:ext>
            </a:extLst>
          </p:cNvPr>
          <p:cNvGraphicFramePr>
            <a:graphicFrameLocks/>
          </p:cNvGraphicFramePr>
          <p:nvPr>
            <p:extLst>
              <p:ext uri="{D42A27DB-BD31-4B8C-83A1-F6EECF244321}">
                <p14:modId xmlns:p14="http://schemas.microsoft.com/office/powerpoint/2010/main" val="1095363942"/>
              </p:ext>
            </p:extLst>
          </p:nvPr>
        </p:nvGraphicFramePr>
        <p:xfrm>
          <a:off x="108558" y="757154"/>
          <a:ext cx="11974883" cy="6113372"/>
        </p:xfrm>
        <a:graphic>
          <a:graphicData uri="http://schemas.openxmlformats.org/drawingml/2006/chart">
            <c:chart xmlns:c="http://schemas.openxmlformats.org/drawingml/2006/chart" xmlns:r="http://schemas.openxmlformats.org/officeDocument/2006/relationships" r:id="rId3"/>
          </a:graphicData>
        </a:graphic>
      </p:graphicFrame>
      <p:sp>
        <p:nvSpPr>
          <p:cNvPr id="4" name="Google Shape;127;p6">
            <a:extLst>
              <a:ext uri="{FF2B5EF4-FFF2-40B4-BE49-F238E27FC236}">
                <a16:creationId xmlns:a16="http://schemas.microsoft.com/office/drawing/2014/main" id="{C683AD38-6F3A-4B2C-855E-8BE285E8FF12}"/>
              </a:ext>
            </a:extLst>
          </p:cNvPr>
          <p:cNvSpPr txBox="1"/>
          <p:nvPr/>
        </p:nvSpPr>
        <p:spPr>
          <a:xfrm>
            <a:off x="0" y="77563"/>
            <a:ext cx="12173477"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Measuring Pressure at Two Different Altitudes with Control</a:t>
            </a:r>
          </a:p>
        </p:txBody>
      </p:sp>
    </p:spTree>
    <p:extLst>
      <p:ext uri="{BB962C8B-B14F-4D97-AF65-F5344CB8AC3E}">
        <p14:creationId xmlns:p14="http://schemas.microsoft.com/office/powerpoint/2010/main" val="3558403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DD8522F-968D-4CF5-BA9E-A9F379DCAE46}"/>
              </a:ext>
            </a:extLst>
          </p:cNvPr>
          <p:cNvGraphicFramePr>
            <a:graphicFrameLocks/>
          </p:cNvGraphicFramePr>
          <p:nvPr>
            <p:extLst>
              <p:ext uri="{D42A27DB-BD31-4B8C-83A1-F6EECF244321}">
                <p14:modId xmlns:p14="http://schemas.microsoft.com/office/powerpoint/2010/main" val="4165003352"/>
              </p:ext>
            </p:extLst>
          </p:nvPr>
        </p:nvGraphicFramePr>
        <p:xfrm>
          <a:off x="191387" y="842704"/>
          <a:ext cx="11982090" cy="5908970"/>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127;p6">
            <a:extLst>
              <a:ext uri="{FF2B5EF4-FFF2-40B4-BE49-F238E27FC236}">
                <a16:creationId xmlns:a16="http://schemas.microsoft.com/office/drawing/2014/main" id="{EF63E6FE-2B12-4ACE-8C48-457FDCF694E4}"/>
              </a:ext>
            </a:extLst>
          </p:cNvPr>
          <p:cNvSpPr txBox="1"/>
          <p:nvPr/>
        </p:nvSpPr>
        <p:spPr>
          <a:xfrm>
            <a:off x="0" y="106326"/>
            <a:ext cx="12173477"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Pressure Variation with Correction from Control Measurement</a:t>
            </a:r>
          </a:p>
        </p:txBody>
      </p:sp>
      <p:cxnSp>
        <p:nvCxnSpPr>
          <p:cNvPr id="4" name="Google Shape;211;p11">
            <a:extLst>
              <a:ext uri="{FF2B5EF4-FFF2-40B4-BE49-F238E27FC236}">
                <a16:creationId xmlns:a16="http://schemas.microsoft.com/office/drawing/2014/main" id="{B4E4BF2D-2301-43F4-A1E0-2C507E819A01}"/>
              </a:ext>
            </a:extLst>
          </p:cNvPr>
          <p:cNvCxnSpPr>
            <a:cxnSpLocks/>
          </p:cNvCxnSpPr>
          <p:nvPr/>
        </p:nvCxnSpPr>
        <p:spPr>
          <a:xfrm>
            <a:off x="1565753" y="1604698"/>
            <a:ext cx="9845457" cy="0"/>
          </a:xfrm>
          <a:prstGeom prst="straightConnector1">
            <a:avLst/>
          </a:prstGeom>
          <a:noFill/>
          <a:ln w="28575" cap="flat" cmpd="sng">
            <a:solidFill>
              <a:srgbClr val="FF0000"/>
            </a:solidFill>
            <a:prstDash val="dash"/>
            <a:miter lim="800000"/>
            <a:headEnd type="none" w="sm" len="sm"/>
            <a:tailEnd type="none" w="sm" len="sm"/>
          </a:ln>
        </p:spPr>
      </p:cxnSp>
      <p:cxnSp>
        <p:nvCxnSpPr>
          <p:cNvPr id="6" name="Google Shape;211;p11">
            <a:extLst>
              <a:ext uri="{FF2B5EF4-FFF2-40B4-BE49-F238E27FC236}">
                <a16:creationId xmlns:a16="http://schemas.microsoft.com/office/drawing/2014/main" id="{94912B93-64B2-4A00-A0CB-D82F1B8E6D43}"/>
              </a:ext>
            </a:extLst>
          </p:cNvPr>
          <p:cNvCxnSpPr>
            <a:cxnSpLocks/>
          </p:cNvCxnSpPr>
          <p:nvPr/>
        </p:nvCxnSpPr>
        <p:spPr>
          <a:xfrm>
            <a:off x="1565753" y="5604502"/>
            <a:ext cx="9654957" cy="0"/>
          </a:xfrm>
          <a:prstGeom prst="straightConnector1">
            <a:avLst/>
          </a:prstGeom>
          <a:noFill/>
          <a:ln w="28575" cap="flat" cmpd="sng">
            <a:solidFill>
              <a:srgbClr val="FF0000"/>
            </a:solidFill>
            <a:prstDash val="dash"/>
            <a:miter lim="800000"/>
            <a:headEnd type="none" w="sm" len="sm"/>
            <a:tailEnd type="none" w="sm" len="sm"/>
          </a:ln>
        </p:spPr>
      </p:cxnSp>
      <p:sp>
        <p:nvSpPr>
          <p:cNvPr id="18" name="TextBox 17">
            <a:extLst>
              <a:ext uri="{FF2B5EF4-FFF2-40B4-BE49-F238E27FC236}">
                <a16:creationId xmlns:a16="http://schemas.microsoft.com/office/drawing/2014/main" id="{CFEC974A-7109-4C3A-B57F-E25C2457ECA6}"/>
              </a:ext>
            </a:extLst>
          </p:cNvPr>
          <p:cNvSpPr txBox="1"/>
          <p:nvPr/>
        </p:nvSpPr>
        <p:spPr>
          <a:xfrm>
            <a:off x="10027906" y="1380595"/>
            <a:ext cx="1716934" cy="461665"/>
          </a:xfrm>
          <a:prstGeom prst="rect">
            <a:avLst/>
          </a:prstGeom>
          <a:solidFill>
            <a:schemeClr val="tx1"/>
          </a:solidFill>
        </p:spPr>
        <p:txBody>
          <a:bodyPr wrap="square" rtlCol="0">
            <a:spAutoFit/>
          </a:bodyPr>
          <a:lstStyle/>
          <a:p>
            <a:r>
              <a:rPr lang="en-US" sz="2400" dirty="0">
                <a:solidFill>
                  <a:schemeClr val="bg1"/>
                </a:solidFill>
              </a:rPr>
              <a:t>0.389 </a:t>
            </a:r>
            <a:r>
              <a:rPr lang="en-US" sz="2400" dirty="0" err="1">
                <a:solidFill>
                  <a:schemeClr val="bg1"/>
                </a:solidFill>
              </a:rPr>
              <a:t>hPa</a:t>
            </a:r>
            <a:endParaRPr lang="en-US" sz="2400" dirty="0">
              <a:solidFill>
                <a:schemeClr val="bg1"/>
              </a:solidFill>
            </a:endParaRPr>
          </a:p>
        </p:txBody>
      </p:sp>
      <p:sp>
        <p:nvSpPr>
          <p:cNvPr id="19" name="TextBox 18">
            <a:extLst>
              <a:ext uri="{FF2B5EF4-FFF2-40B4-BE49-F238E27FC236}">
                <a16:creationId xmlns:a16="http://schemas.microsoft.com/office/drawing/2014/main" id="{8757CA52-C29F-4485-8BC6-C2651704B3F7}"/>
              </a:ext>
            </a:extLst>
          </p:cNvPr>
          <p:cNvSpPr txBox="1"/>
          <p:nvPr/>
        </p:nvSpPr>
        <p:spPr>
          <a:xfrm>
            <a:off x="10036360" y="5373669"/>
            <a:ext cx="1716934" cy="461665"/>
          </a:xfrm>
          <a:prstGeom prst="rect">
            <a:avLst/>
          </a:prstGeom>
          <a:solidFill>
            <a:schemeClr val="tx1"/>
          </a:solidFill>
        </p:spPr>
        <p:txBody>
          <a:bodyPr wrap="square" rtlCol="0">
            <a:spAutoFit/>
          </a:bodyPr>
          <a:lstStyle/>
          <a:p>
            <a:r>
              <a:rPr lang="en-US" sz="2400" dirty="0">
                <a:solidFill>
                  <a:schemeClr val="bg1"/>
                </a:solidFill>
              </a:rPr>
              <a:t>0.018 </a:t>
            </a:r>
            <a:r>
              <a:rPr lang="en-US" sz="2400" dirty="0" err="1">
                <a:solidFill>
                  <a:schemeClr val="bg1"/>
                </a:solidFill>
              </a:rPr>
              <a:t>hPa</a:t>
            </a:r>
            <a:endParaRPr lang="en-US" sz="2400" dirty="0">
              <a:solidFill>
                <a:schemeClr val="bg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36F8B7B-ED2E-4019-B971-3E5E5AC3F97C}"/>
                  </a:ext>
                </a:extLst>
              </p:cNvPr>
              <p:cNvSpPr txBox="1"/>
              <p:nvPr/>
            </p:nvSpPr>
            <p:spPr>
              <a:xfrm>
                <a:off x="7598105" y="3092152"/>
                <a:ext cx="3978205" cy="1024896"/>
              </a:xfrm>
              <a:prstGeom prst="rect">
                <a:avLst/>
              </a:prstGeom>
              <a:solidFill>
                <a:schemeClr val="lt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𝑃</m:t>
                          </m:r>
                        </m:num>
                        <m:den>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h</m:t>
                          </m:r>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37.1 </m:t>
                          </m:r>
                          <m:r>
                            <a:rPr lang="en-US" sz="2800" b="0" i="1" smtClean="0">
                              <a:latin typeface="Cambria Math" panose="02040503050406030204" pitchFamily="18" charset="0"/>
                            </a:rPr>
                            <m:t>𝑃𝑎</m:t>
                          </m:r>
                        </m:num>
                        <m:den>
                          <m:r>
                            <a:rPr lang="en-US" sz="2800" b="0" i="1" smtClean="0">
                              <a:latin typeface="Cambria Math" panose="02040503050406030204" pitchFamily="18" charset="0"/>
                            </a:rPr>
                            <m:t>3.11 </m:t>
                          </m:r>
                          <m:r>
                            <a:rPr lang="en-US" sz="2800" b="0" i="1" smtClean="0">
                              <a:latin typeface="Cambria Math" panose="02040503050406030204" pitchFamily="18" charset="0"/>
                            </a:rPr>
                            <m:t>𝑚</m:t>
                          </m:r>
                        </m:den>
                      </m:f>
                      <m:r>
                        <a:rPr lang="en-US" sz="2800" b="0" i="1" smtClean="0">
                          <a:latin typeface="Cambria Math" panose="02040503050406030204" pitchFamily="18" charset="0"/>
                        </a:rPr>
                        <m:t>=11.9</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𝑃𝑎</m:t>
                          </m:r>
                        </m:num>
                        <m:den>
                          <m:r>
                            <a:rPr lang="en-US" sz="2800" b="0" i="1" smtClean="0">
                              <a:latin typeface="Cambria Math" panose="02040503050406030204" pitchFamily="18" charset="0"/>
                            </a:rPr>
                            <m:t>𝑚</m:t>
                          </m:r>
                        </m:den>
                      </m:f>
                    </m:oMath>
                  </m:oMathPara>
                </a14:m>
                <a:endParaRPr lang="en-US" sz="2800" b="0" dirty="0"/>
              </a:p>
              <a:p>
                <a:endParaRPr lang="en-US" dirty="0"/>
              </a:p>
            </p:txBody>
          </p:sp>
        </mc:Choice>
        <mc:Fallback xmlns="">
          <p:sp>
            <p:nvSpPr>
              <p:cNvPr id="20" name="TextBox 19">
                <a:extLst>
                  <a:ext uri="{FF2B5EF4-FFF2-40B4-BE49-F238E27FC236}">
                    <a16:creationId xmlns:a16="http://schemas.microsoft.com/office/drawing/2014/main" id="{A36F8B7B-ED2E-4019-B971-3E5E5AC3F97C}"/>
                  </a:ext>
                </a:extLst>
              </p:cNvPr>
              <p:cNvSpPr txBox="1">
                <a:spLocks noRot="1" noChangeAspect="1" noMove="1" noResize="1" noEditPoints="1" noAdjustHandles="1" noChangeArrowheads="1" noChangeShapeType="1" noTextEdit="1"/>
              </p:cNvSpPr>
              <p:nvPr/>
            </p:nvSpPr>
            <p:spPr>
              <a:xfrm>
                <a:off x="7598105" y="3092152"/>
                <a:ext cx="3978205" cy="1024896"/>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72737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5</a:t>
            </a:r>
            <a:r>
              <a:rPr lang="en-US" b="1" dirty="0">
                <a:solidFill>
                  <a:schemeClr val="tx1"/>
                </a:solidFill>
              </a:rPr>
              <a:t> </a:t>
            </a:r>
          </a:p>
        </p:txBody>
      </p:sp>
    </p:spTree>
    <p:extLst>
      <p:ext uri="{BB962C8B-B14F-4D97-AF65-F5344CB8AC3E}">
        <p14:creationId xmlns:p14="http://schemas.microsoft.com/office/powerpoint/2010/main" val="2303921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2" name="Title 1">
            <a:extLst>
              <a:ext uri="{FF2B5EF4-FFF2-40B4-BE49-F238E27FC236}">
                <a16:creationId xmlns:a16="http://schemas.microsoft.com/office/drawing/2014/main" id="{718A4B31-03AF-214C-9EA0-54C8D9587A95}"/>
              </a:ext>
            </a:extLst>
          </p:cNvPr>
          <p:cNvSpPr>
            <a:spLocks noGrp="1"/>
          </p:cNvSpPr>
          <p:nvPr>
            <p:ph type="title"/>
          </p:nvPr>
        </p:nvSpPr>
        <p:spPr>
          <a:xfrm>
            <a:off x="838200" y="18255"/>
            <a:ext cx="10515600" cy="1325563"/>
          </a:xfrm>
        </p:spPr>
        <p:txBody>
          <a:bodyPr>
            <a:normAutofit/>
          </a:bodyPr>
          <a:lstStyle/>
          <a:p>
            <a:r>
              <a:rPr lang="en-US" b="1" dirty="0"/>
              <a:t>Experiment 5</a:t>
            </a:r>
            <a:br>
              <a:rPr lang="en-US" b="1" dirty="0"/>
            </a:br>
            <a:r>
              <a:rPr lang="en-US" sz="3600" i="1" dirty="0"/>
              <a:t>Pressure from external forces</a:t>
            </a:r>
            <a:endParaRPr lang="en-US" i="1" dirty="0"/>
          </a:p>
        </p:txBody>
      </p:sp>
      <p:sp>
        <p:nvSpPr>
          <p:cNvPr id="3" name="Text Placeholder 2">
            <a:extLst>
              <a:ext uri="{FF2B5EF4-FFF2-40B4-BE49-F238E27FC236}">
                <a16:creationId xmlns:a16="http://schemas.microsoft.com/office/drawing/2014/main" id="{CBD6744E-508E-9146-90FD-21F4E1864B2D}"/>
              </a:ext>
            </a:extLst>
          </p:cNvPr>
          <p:cNvSpPr>
            <a:spLocks noGrp="1"/>
          </p:cNvSpPr>
          <p:nvPr>
            <p:ph type="body" idx="1"/>
          </p:nvPr>
        </p:nvSpPr>
        <p:spPr>
          <a:xfrm>
            <a:off x="383059" y="1822450"/>
            <a:ext cx="11417644" cy="4351338"/>
          </a:xfrm>
        </p:spPr>
        <p:txBody>
          <a:bodyPr>
            <a:normAutofit lnSpcReduction="10000"/>
          </a:bodyPr>
          <a:lstStyle/>
          <a:p>
            <a:pPr marL="457200" lvl="1" indent="0">
              <a:lnSpc>
                <a:spcPct val="100000"/>
              </a:lnSpc>
              <a:spcBef>
                <a:spcPts val="0"/>
              </a:spcBef>
              <a:spcAft>
                <a:spcPts val="1200"/>
              </a:spcAft>
              <a:buSzPts val="2800"/>
              <a:buNone/>
            </a:pPr>
            <a:r>
              <a:rPr lang="en-US" sz="2800" dirty="0"/>
              <a:t>Design an experiment to increase the pressure measured by your smart phone’s barometric pressure sensor by </a:t>
            </a:r>
            <a:r>
              <a:rPr lang="en-US" sz="2800" b="1" dirty="0"/>
              <a:t>applying an additional external force.  (</a:t>
            </a:r>
            <a:r>
              <a:rPr lang="en-US" sz="2800" dirty="0"/>
              <a:t>The sensor typically measures the force that results from atmospheric pressure.)  </a:t>
            </a:r>
          </a:p>
          <a:p>
            <a:pPr marL="741363" lvl="1" indent="0">
              <a:lnSpc>
                <a:spcPct val="100000"/>
              </a:lnSpc>
              <a:spcBef>
                <a:spcPts val="0"/>
              </a:spcBef>
              <a:spcAft>
                <a:spcPts val="1200"/>
              </a:spcAft>
              <a:buSzPts val="2800"/>
              <a:buNone/>
            </a:pPr>
            <a:r>
              <a:rPr lang="en-US" sz="2800" dirty="0"/>
              <a:t>You will be given a ”</a:t>
            </a:r>
            <a:r>
              <a:rPr lang="en-US" sz="2800" dirty="0" err="1"/>
              <a:t>ziplock</a:t>
            </a:r>
            <a:r>
              <a:rPr lang="en-US" sz="2800" dirty="0"/>
              <a:t>” plastic bag as one potential piece of equipment.</a:t>
            </a:r>
            <a:endParaRPr lang="en-US" sz="2800" dirty="0">
              <a:solidFill>
                <a:srgbClr val="000000"/>
              </a:solidFill>
              <a:latin typeface="Arial"/>
              <a:ea typeface="Arial"/>
              <a:cs typeface="Arial"/>
              <a:sym typeface="Arial"/>
            </a:endParaRPr>
          </a:p>
          <a:p>
            <a:pPr marL="1490663" lvl="2" indent="-398463">
              <a:spcBef>
                <a:spcPts val="0"/>
              </a:spcBef>
              <a:spcAft>
                <a:spcPts val="1200"/>
              </a:spcAft>
              <a:buSzPct val="100000"/>
              <a:buFont typeface="Calibri"/>
              <a:buAutoNum type="alphaLcPeriod"/>
            </a:pPr>
            <a:r>
              <a:rPr lang="en-US" sz="2800" dirty="0"/>
              <a:t>How much additional pressure were you able to measure?</a:t>
            </a:r>
            <a:endParaRPr lang="en-US" sz="2800" dirty="0">
              <a:solidFill>
                <a:srgbClr val="000000"/>
              </a:solidFill>
              <a:latin typeface="Arial"/>
              <a:ea typeface="Arial"/>
              <a:cs typeface="Arial"/>
              <a:sym typeface="Arial"/>
            </a:endParaRPr>
          </a:p>
          <a:p>
            <a:pPr marL="1490663" lvl="2" indent="-398463">
              <a:spcBef>
                <a:spcPts val="0"/>
              </a:spcBef>
              <a:spcAft>
                <a:spcPts val="1200"/>
              </a:spcAft>
              <a:buSzPct val="100000"/>
              <a:buFont typeface="Calibri"/>
              <a:buAutoNum type="alphaLcPeriod"/>
            </a:pPr>
            <a:r>
              <a:rPr lang="en-US" sz="2800" dirty="0"/>
              <a:t>How does the additional pressure you were able to generate compare to the pressure that results from the Earth’s atmosphere?</a:t>
            </a:r>
            <a:endParaRPr lang="en-US" sz="2800" dirty="0">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2968124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aphicFrame>
        <p:nvGraphicFramePr>
          <p:cNvPr id="490" name="Google Shape;490;p37"/>
          <p:cNvGraphicFramePr/>
          <p:nvPr/>
        </p:nvGraphicFramePr>
        <p:xfrm>
          <a:off x="145869" y="840922"/>
          <a:ext cx="11929110" cy="5935436"/>
        </p:xfrm>
        <a:graphic>
          <a:graphicData uri="http://schemas.openxmlformats.org/drawingml/2006/chart">
            <c:chart xmlns:c="http://schemas.openxmlformats.org/drawingml/2006/chart" xmlns:r="http://schemas.openxmlformats.org/officeDocument/2006/relationships" r:id="rId3"/>
          </a:graphicData>
        </a:graphic>
      </p:graphicFrame>
      <p:sp>
        <p:nvSpPr>
          <p:cNvPr id="491" name="Google Shape;491;p37"/>
          <p:cNvSpPr txBox="1"/>
          <p:nvPr/>
        </p:nvSpPr>
        <p:spPr>
          <a:xfrm>
            <a:off x="1727023" y="81642"/>
            <a:ext cx="670028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dk1"/>
                </a:solidFill>
                <a:latin typeface="Calibri"/>
                <a:ea typeface="Calibri"/>
                <a:cs typeface="Calibri"/>
                <a:sym typeface="Calibri"/>
              </a:rPr>
              <a:t>Pressure inside of Sealed Plastic Bag</a:t>
            </a:r>
            <a:endParaRPr sz="1600" b="0" i="0" u="none" strike="noStrike" cap="none" dirty="0">
              <a:solidFill>
                <a:srgbClr val="000000"/>
              </a:solidFill>
              <a:latin typeface="Arial"/>
              <a:ea typeface="Arial"/>
              <a:cs typeface="Arial"/>
              <a:sym typeface="Arial"/>
            </a:endParaRPr>
          </a:p>
        </p:txBody>
      </p:sp>
      <p:sp>
        <p:nvSpPr>
          <p:cNvPr id="492" name="Google Shape;492;p37"/>
          <p:cNvSpPr/>
          <p:nvPr/>
        </p:nvSpPr>
        <p:spPr>
          <a:xfrm rot="-5400000">
            <a:off x="5882371" y="1228725"/>
            <a:ext cx="734785" cy="4563835"/>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p37"/>
          <p:cNvSpPr txBox="1"/>
          <p:nvPr/>
        </p:nvSpPr>
        <p:spPr>
          <a:xfrm>
            <a:off x="4378610" y="3980089"/>
            <a:ext cx="3742305"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Book Resting on Partially Inflated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1 Gallon Plastic Bag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(Phone inside of Bag)</a:t>
            </a:r>
            <a:endParaRPr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895C3E4A-3771-4E09-881A-578852C5841B}"/>
              </a:ext>
            </a:extLst>
          </p:cNvPr>
          <p:cNvPicPr>
            <a:picLocks noChangeAspect="1"/>
          </p:cNvPicPr>
          <p:nvPr/>
        </p:nvPicPr>
        <p:blipFill>
          <a:blip r:embed="rId4"/>
          <a:stretch>
            <a:fillRect/>
          </a:stretch>
        </p:blipFill>
        <p:spPr>
          <a:xfrm>
            <a:off x="9012340" y="0"/>
            <a:ext cx="3179660" cy="238474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aphicFrame>
        <p:nvGraphicFramePr>
          <p:cNvPr id="499" name="Google Shape;499;p38"/>
          <p:cNvGraphicFramePr/>
          <p:nvPr/>
        </p:nvGraphicFramePr>
        <p:xfrm>
          <a:off x="145869" y="840922"/>
          <a:ext cx="11929110" cy="5935436"/>
        </p:xfrm>
        <a:graphic>
          <a:graphicData uri="http://schemas.openxmlformats.org/drawingml/2006/chart">
            <c:chart xmlns:c="http://schemas.openxmlformats.org/drawingml/2006/chart" xmlns:r="http://schemas.openxmlformats.org/officeDocument/2006/relationships" r:id="rId3"/>
          </a:graphicData>
        </a:graphic>
      </p:graphicFrame>
      <p:sp>
        <p:nvSpPr>
          <p:cNvPr id="500" name="Google Shape;500;p38"/>
          <p:cNvSpPr txBox="1"/>
          <p:nvPr/>
        </p:nvSpPr>
        <p:spPr>
          <a:xfrm>
            <a:off x="3410667" y="50205"/>
            <a:ext cx="678365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dk1"/>
                </a:solidFill>
                <a:latin typeface="Calibri"/>
                <a:ea typeface="Calibri"/>
                <a:cs typeface="Calibri"/>
                <a:sym typeface="Calibri"/>
              </a:rPr>
              <a:t>Pressure inside of Sealed Plastic Bag</a:t>
            </a:r>
          </a:p>
          <a:p>
            <a:pPr marL="0" marR="0" lvl="0" indent="0" algn="ctr" rtl="0">
              <a:lnSpc>
                <a:spcPct val="100000"/>
              </a:lnSpc>
              <a:spcBef>
                <a:spcPts val="0"/>
              </a:spcBef>
              <a:spcAft>
                <a:spcPts val="0"/>
              </a:spcAft>
              <a:buClr>
                <a:srgbClr val="000000"/>
              </a:buClr>
              <a:buSzPts val="2800"/>
              <a:buFont typeface="Arial"/>
              <a:buNone/>
            </a:pPr>
            <a:r>
              <a:rPr lang="en-US" sz="2800" dirty="0">
                <a:solidFill>
                  <a:schemeClr val="dk1"/>
                </a:solidFill>
                <a:latin typeface="Calibri"/>
                <a:cs typeface="Calibri"/>
                <a:sym typeface="Calibri"/>
              </a:rPr>
              <a:t>Full Scale to Illustrate Change</a:t>
            </a:r>
            <a:endParaRPr i="0" u="none" strike="noStrike" cap="none" dirty="0">
              <a:solidFill>
                <a:srgbClr val="000000"/>
              </a:solidFill>
              <a:latin typeface="Arial"/>
              <a:ea typeface="Arial"/>
              <a:cs typeface="Arial"/>
              <a:sym typeface="Arial"/>
            </a:endParaRPr>
          </a:p>
        </p:txBody>
      </p:sp>
      <p:sp>
        <p:nvSpPr>
          <p:cNvPr id="501" name="Google Shape;501;p38"/>
          <p:cNvSpPr txBox="1"/>
          <p:nvPr/>
        </p:nvSpPr>
        <p:spPr>
          <a:xfrm>
            <a:off x="4468868" y="2777898"/>
            <a:ext cx="3742305"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Book Resting on Partially Inflated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1 Gallon Plastic Bag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(Phone inside of Bag)</a:t>
            </a:r>
            <a:endParaRPr sz="1400" b="0" i="0" u="none" strike="noStrike" cap="none" dirty="0">
              <a:solidFill>
                <a:srgbClr val="000000"/>
              </a:solidFill>
              <a:latin typeface="Arial"/>
              <a:ea typeface="Arial"/>
              <a:cs typeface="Arial"/>
              <a:sym typeface="Arial"/>
            </a:endParaRPr>
          </a:p>
        </p:txBody>
      </p:sp>
      <p:sp>
        <p:nvSpPr>
          <p:cNvPr id="502" name="Google Shape;502;p38"/>
          <p:cNvSpPr/>
          <p:nvPr/>
        </p:nvSpPr>
        <p:spPr>
          <a:xfrm rot="-5400000">
            <a:off x="5972629" y="38327"/>
            <a:ext cx="734785" cy="4744356"/>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descr="A picture containing indoor, sitting, table, book&#10;&#10;Description automatically generated">
            <a:extLst>
              <a:ext uri="{FF2B5EF4-FFF2-40B4-BE49-F238E27FC236}">
                <a16:creationId xmlns:a16="http://schemas.microsoft.com/office/drawing/2014/main" id="{597EFABA-EDAC-424F-8F54-288DE663B9B6}"/>
              </a:ext>
            </a:extLst>
          </p:cNvPr>
          <p:cNvPicPr>
            <a:picLocks noChangeAspect="1"/>
          </p:cNvPicPr>
          <p:nvPr/>
        </p:nvPicPr>
        <p:blipFill>
          <a:blip r:embed="rId4"/>
          <a:stretch>
            <a:fillRect/>
          </a:stretch>
        </p:blipFill>
        <p:spPr>
          <a:xfrm>
            <a:off x="8285315" y="3137346"/>
            <a:ext cx="3520219" cy="264016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0" name="Google Shape;510;p39"/>
          <p:cNvSpPr/>
          <p:nvPr/>
        </p:nvSpPr>
        <p:spPr>
          <a:xfrm>
            <a:off x="8006877" y="5307948"/>
            <a:ext cx="1905000" cy="2032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39"/>
          <p:cNvSpPr/>
          <p:nvPr/>
        </p:nvSpPr>
        <p:spPr>
          <a:xfrm>
            <a:off x="8376916" y="5486420"/>
            <a:ext cx="1164921" cy="288099"/>
          </a:xfrm>
          <a:prstGeom prst="roundRect">
            <a:avLst>
              <a:gd name="adj" fmla="val 16667"/>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3" name="Google Shape;513;p39"/>
          <p:cNvSpPr txBox="1"/>
          <p:nvPr/>
        </p:nvSpPr>
        <p:spPr>
          <a:xfrm>
            <a:off x="215900" y="-41075"/>
            <a:ext cx="1154330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Experiment: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Increase Pressure by Compression of Plastic Bag Containing Phone</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FFA66F7B-DD94-4870-9EE8-8AF3A7299BB2}"/>
              </a:ext>
            </a:extLst>
          </p:cNvPr>
          <p:cNvPicPr>
            <a:picLocks noChangeAspect="1"/>
          </p:cNvPicPr>
          <p:nvPr/>
        </p:nvPicPr>
        <p:blipFill rotWithShape="1">
          <a:blip r:embed="rId3"/>
          <a:srcRect l="15190" t="5282" r="6943"/>
          <a:stretch/>
        </p:blipFill>
        <p:spPr>
          <a:xfrm>
            <a:off x="369877" y="2056709"/>
            <a:ext cx="4940628" cy="4399479"/>
          </a:xfrm>
          <a:prstGeom prst="rect">
            <a:avLst/>
          </a:prstGeom>
        </p:spPr>
      </p:pic>
      <p:cxnSp>
        <p:nvCxnSpPr>
          <p:cNvPr id="512" name="Google Shape;512;p39"/>
          <p:cNvCxnSpPr>
            <a:cxnSpLocks/>
          </p:cNvCxnSpPr>
          <p:nvPr/>
        </p:nvCxnSpPr>
        <p:spPr>
          <a:xfrm>
            <a:off x="4125277" y="4897464"/>
            <a:ext cx="4086394" cy="798340"/>
          </a:xfrm>
          <a:prstGeom prst="straightConnector1">
            <a:avLst/>
          </a:prstGeom>
          <a:noFill/>
          <a:ln w="76200" cap="flat" cmpd="sng">
            <a:solidFill>
              <a:schemeClr val="dk1"/>
            </a:solidFill>
            <a:prstDash val="solid"/>
            <a:miter lim="800000"/>
            <a:headEnd type="none" w="sm" len="sm"/>
            <a:tailEnd type="triangle" w="med" len="med"/>
          </a:ln>
        </p:spPr>
      </p:cxnSp>
      <p:pic>
        <p:nvPicPr>
          <p:cNvPr id="4" name="Picture 3">
            <a:extLst>
              <a:ext uri="{FF2B5EF4-FFF2-40B4-BE49-F238E27FC236}">
                <a16:creationId xmlns:a16="http://schemas.microsoft.com/office/drawing/2014/main" id="{3D2EC6B5-4894-0541-995B-FB90E2A7C638}"/>
              </a:ext>
            </a:extLst>
          </p:cNvPr>
          <p:cNvPicPr>
            <a:picLocks noChangeAspect="1"/>
          </p:cNvPicPr>
          <p:nvPr/>
        </p:nvPicPr>
        <p:blipFill rotWithShape="1">
          <a:blip r:embed="rId4"/>
          <a:srcRect t="5012" b="6221"/>
          <a:stretch/>
        </p:blipFill>
        <p:spPr>
          <a:xfrm>
            <a:off x="8012432" y="3209361"/>
            <a:ext cx="1899445" cy="20932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p:nvPr/>
        </p:nvSpPr>
        <p:spPr>
          <a:xfrm>
            <a:off x="2408185" y="1845"/>
            <a:ext cx="729942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Applications of Pressure Differences</a:t>
            </a:r>
            <a:endParaRPr sz="1400" b="0" i="0" u="none" strike="noStrike" cap="none" dirty="0">
              <a:solidFill>
                <a:srgbClr val="000000"/>
              </a:solidFill>
              <a:latin typeface="Arial"/>
              <a:ea typeface="Arial"/>
              <a:cs typeface="Arial"/>
              <a:sym typeface="Arial"/>
            </a:endParaRPr>
          </a:p>
        </p:txBody>
      </p:sp>
      <p:pic>
        <p:nvPicPr>
          <p:cNvPr id="116" name="Google Shape;116;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96586" y="2646788"/>
            <a:ext cx="2995414" cy="1997941"/>
          </a:xfrm>
          <a:prstGeom prst="rect">
            <a:avLst/>
          </a:prstGeom>
          <a:noFill/>
          <a:ln>
            <a:noFill/>
          </a:ln>
        </p:spPr>
      </p:pic>
      <p:pic>
        <p:nvPicPr>
          <p:cNvPr id="118" name="Google Shape;118;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03868" y="968884"/>
            <a:ext cx="1388350" cy="1757405"/>
          </a:xfrm>
          <a:prstGeom prst="rect">
            <a:avLst/>
          </a:prstGeom>
          <a:noFill/>
          <a:ln>
            <a:noFill/>
          </a:ln>
        </p:spPr>
      </p:pic>
      <p:pic>
        <p:nvPicPr>
          <p:cNvPr id="119" name="Google Shape;119;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06649" y="2884633"/>
            <a:ext cx="3205616" cy="2133338"/>
          </a:xfrm>
          <a:prstGeom prst="rect">
            <a:avLst/>
          </a:prstGeom>
          <a:noFill/>
          <a:ln>
            <a:noFill/>
          </a:ln>
        </p:spPr>
      </p:pic>
      <p:pic>
        <p:nvPicPr>
          <p:cNvPr id="120" name="Google Shape;120;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49444" y="2788150"/>
            <a:ext cx="2712165" cy="1808110"/>
          </a:xfrm>
          <a:prstGeom prst="rect">
            <a:avLst/>
          </a:prstGeom>
          <a:noFill/>
          <a:ln>
            <a:noFill/>
          </a:ln>
        </p:spPr>
      </p:pic>
      <p:pic>
        <p:nvPicPr>
          <p:cNvPr id="121" name="Google Shape;121;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50824" y="1201411"/>
            <a:ext cx="1903515" cy="1292353"/>
          </a:xfrm>
          <a:prstGeom prst="rect">
            <a:avLst/>
          </a:prstGeom>
          <a:noFill/>
          <a:ln>
            <a:noFill/>
          </a:ln>
        </p:spPr>
      </p:pic>
      <p:pic>
        <p:nvPicPr>
          <p:cNvPr id="123" name="Google Shape;123;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17206" y="635636"/>
            <a:ext cx="2974794" cy="1920484"/>
          </a:xfrm>
          <a:prstGeom prst="rect">
            <a:avLst/>
          </a:prstGeom>
          <a:noFill/>
          <a:ln>
            <a:noFill/>
          </a:ln>
        </p:spPr>
      </p:pic>
      <p:pic>
        <p:nvPicPr>
          <p:cNvPr id="124" name="Google Shape;124;p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557657" y="4351895"/>
            <a:ext cx="3638929" cy="2424436"/>
          </a:xfrm>
          <a:prstGeom prst="rect">
            <a:avLst/>
          </a:prstGeom>
          <a:noFill/>
          <a:ln>
            <a:noFill/>
          </a:ln>
        </p:spPr>
      </p:pic>
      <p:pic>
        <p:nvPicPr>
          <p:cNvPr id="127" name="Google Shape;127;p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529343" y="4904515"/>
            <a:ext cx="3028314" cy="1842715"/>
          </a:xfrm>
          <a:prstGeom prst="rect">
            <a:avLst/>
          </a:prstGeom>
          <a:noFill/>
          <a:ln>
            <a:noFill/>
          </a:ln>
        </p:spPr>
      </p:pic>
      <p:pic>
        <p:nvPicPr>
          <p:cNvPr id="128" name="Google Shape;128;p4"/>
          <p:cNvPicPr preferRelativeResize="0"/>
          <p:nvPr/>
        </p:nvPicPr>
        <p:blipFill rotWithShape="1">
          <a:blip r:embed="rId11">
            <a:alphaModFix/>
          </a:blip>
          <a:srcRect/>
          <a:stretch/>
        </p:blipFill>
        <p:spPr>
          <a:xfrm>
            <a:off x="95570" y="4721257"/>
            <a:ext cx="2704779" cy="2025973"/>
          </a:xfrm>
          <a:prstGeom prst="rect">
            <a:avLst/>
          </a:prstGeom>
          <a:noFill/>
          <a:ln>
            <a:noFill/>
          </a:ln>
        </p:spPr>
      </p:pic>
      <p:pic>
        <p:nvPicPr>
          <p:cNvPr id="129" name="Google Shape;129;p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5570" y="243058"/>
            <a:ext cx="1604383" cy="4407409"/>
          </a:xfrm>
          <a:prstGeom prst="rect">
            <a:avLst/>
          </a:prstGeom>
          <a:noFill/>
          <a:ln>
            <a:noFill/>
          </a:ln>
        </p:spPr>
      </p:pic>
      <p:pic>
        <p:nvPicPr>
          <p:cNvPr id="3" name="Picture 2" descr="A picture containing person, indoor, sitting, woman&#10;&#10;Description automatically generated">
            <a:extLst>
              <a:ext uri="{FF2B5EF4-FFF2-40B4-BE49-F238E27FC236}">
                <a16:creationId xmlns:a16="http://schemas.microsoft.com/office/drawing/2014/main" id="{2859EA47-3613-4B01-BA49-D0F68D0483D9}"/>
              </a:ext>
            </a:extLst>
          </p:cNvPr>
          <p:cNvPicPr>
            <a:picLocks noChangeAspect="1"/>
          </p:cNvPicPr>
          <p:nvPr/>
        </p:nvPicPr>
        <p:blipFill>
          <a:blip r:embed="rId13"/>
          <a:stretch>
            <a:fillRect/>
          </a:stretch>
        </p:blipFill>
        <p:spPr>
          <a:xfrm>
            <a:off x="8880296" y="4434991"/>
            <a:ext cx="3333750" cy="2381250"/>
          </a:xfrm>
          <a:prstGeom prst="rect">
            <a:avLst/>
          </a:prstGeom>
        </p:spPr>
      </p:pic>
      <p:pic>
        <p:nvPicPr>
          <p:cNvPr id="4" name="Picture 3">
            <a:extLst>
              <a:ext uri="{FF2B5EF4-FFF2-40B4-BE49-F238E27FC236}">
                <a16:creationId xmlns:a16="http://schemas.microsoft.com/office/drawing/2014/main" id="{1A9B9B48-B13A-43C7-BED0-D1C90F2FD210}"/>
              </a:ext>
            </a:extLst>
          </p:cNvPr>
          <p:cNvPicPr>
            <a:picLocks noChangeAspect="1"/>
          </p:cNvPicPr>
          <p:nvPr/>
        </p:nvPicPr>
        <p:blipFill>
          <a:blip r:embed="rId14"/>
          <a:stretch>
            <a:fillRect/>
          </a:stretch>
        </p:blipFill>
        <p:spPr>
          <a:xfrm>
            <a:off x="6721717" y="635635"/>
            <a:ext cx="2621699" cy="3716259"/>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Rectangle 1">
            <a:extLst>
              <a:ext uri="{FF2B5EF4-FFF2-40B4-BE49-F238E27FC236}">
                <a16:creationId xmlns:a16="http://schemas.microsoft.com/office/drawing/2014/main" id="{B76D73A1-8F8E-C34D-9B1F-E22FC988A023}"/>
              </a:ext>
            </a:extLst>
          </p:cNvPr>
          <p:cNvSpPr/>
          <p:nvPr/>
        </p:nvSpPr>
        <p:spPr>
          <a:xfrm>
            <a:off x="9188605" y="1278742"/>
            <a:ext cx="2642839" cy="41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9" name="Google Shape;519;p40"/>
          <p:cNvGraphicFramePr/>
          <p:nvPr/>
        </p:nvGraphicFramePr>
        <p:xfrm>
          <a:off x="116057" y="421632"/>
          <a:ext cx="6972146" cy="6430297"/>
        </p:xfrm>
        <a:graphic>
          <a:graphicData uri="http://schemas.openxmlformats.org/drawingml/2006/chart">
            <c:chart xmlns:c="http://schemas.openxmlformats.org/drawingml/2006/chart" xmlns:r="http://schemas.openxmlformats.org/officeDocument/2006/relationships" r:id="rId3"/>
          </a:graphicData>
        </a:graphic>
      </p:graphicFrame>
      <p:sp>
        <p:nvSpPr>
          <p:cNvPr id="520" name="Google Shape;520;p40"/>
          <p:cNvSpPr/>
          <p:nvPr/>
        </p:nvSpPr>
        <p:spPr>
          <a:xfrm>
            <a:off x="6660653" y="1698981"/>
            <a:ext cx="336755" cy="698153"/>
          </a:xfrm>
          <a:prstGeom prst="rightBrace">
            <a:avLst>
              <a:gd name="adj1" fmla="val 8333"/>
              <a:gd name="adj2" fmla="val 50000"/>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40"/>
          <p:cNvSpPr txBox="1"/>
          <p:nvPr/>
        </p:nvSpPr>
        <p:spPr>
          <a:xfrm>
            <a:off x="6997408" y="1420597"/>
            <a:ext cx="2004052" cy="1200329"/>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Pressure resulting from 115 kg person</a:t>
            </a:r>
            <a:endParaRPr sz="1400" b="0" i="0" u="none" strike="noStrike" cap="none">
              <a:solidFill>
                <a:srgbClr val="000000"/>
              </a:solidFill>
              <a:latin typeface="Arial"/>
              <a:ea typeface="Arial"/>
              <a:cs typeface="Arial"/>
              <a:sym typeface="Arial"/>
            </a:endParaRPr>
          </a:p>
        </p:txBody>
      </p:sp>
      <p:sp>
        <p:nvSpPr>
          <p:cNvPr id="522" name="Google Shape;522;p40"/>
          <p:cNvSpPr/>
          <p:nvPr/>
        </p:nvSpPr>
        <p:spPr>
          <a:xfrm>
            <a:off x="6653597" y="2397134"/>
            <a:ext cx="336755" cy="3466513"/>
          </a:xfrm>
          <a:prstGeom prst="rightBrace">
            <a:avLst>
              <a:gd name="adj1" fmla="val 8333"/>
              <a:gd name="adj2" fmla="val 50000"/>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p40"/>
          <p:cNvSpPr txBox="1"/>
          <p:nvPr/>
        </p:nvSpPr>
        <p:spPr>
          <a:xfrm>
            <a:off x="6990352" y="3321280"/>
            <a:ext cx="2004052" cy="1569660"/>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Pressure resulting from Earth’s atmosphere</a:t>
            </a:r>
            <a:endParaRPr sz="1400" b="0" i="0" u="none" strike="noStrike" cap="none">
              <a:solidFill>
                <a:srgbClr val="000000"/>
              </a:solidFill>
              <a:latin typeface="Arial"/>
              <a:ea typeface="Arial"/>
              <a:cs typeface="Arial"/>
              <a:sym typeface="Arial"/>
            </a:endParaRPr>
          </a:p>
        </p:txBody>
      </p:sp>
      <p:sp>
        <p:nvSpPr>
          <p:cNvPr id="524" name="Google Shape;524;p40"/>
          <p:cNvSpPr txBox="1"/>
          <p:nvPr/>
        </p:nvSpPr>
        <p:spPr>
          <a:xfrm>
            <a:off x="9103539" y="1165949"/>
            <a:ext cx="2810563" cy="5370661"/>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600"/>
              </a:spcBef>
              <a:buClr>
                <a:srgbClr val="000000"/>
              </a:buClr>
              <a:buSzPts val="2400"/>
              <a:buFont typeface="Arial"/>
              <a:buNone/>
            </a:pPr>
            <a:r>
              <a:rPr lang="en-US" sz="2400" b="1" i="0" u="none" strike="noStrike" cap="none" dirty="0">
                <a:solidFill>
                  <a:schemeClr val="bg1"/>
                </a:solidFill>
                <a:latin typeface="Calibri"/>
                <a:ea typeface="Calibri"/>
                <a:cs typeface="Calibri"/>
                <a:sym typeface="Calibri"/>
              </a:rPr>
              <a:t>Experiment</a:t>
            </a:r>
            <a:endParaRPr sz="1400" b="0" i="0" u="none" strike="noStrike" cap="none" dirty="0">
              <a:solidFill>
                <a:schemeClr val="bg1"/>
              </a:solidFil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285750" marR="0" lvl="0" indent="-28575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iPhone placed in partially inflated 1 gal plastic bag (dimension of 27 cm x 27 cm)</a:t>
            </a:r>
            <a:endParaRPr sz="1400" b="0" i="0" u="none" strike="noStrike" cap="none" dirty="0">
              <a:solidFill>
                <a:srgbClr val="000000"/>
              </a:solidFill>
              <a:latin typeface="Arial"/>
              <a:ea typeface="Arial"/>
              <a:cs typeface="Arial"/>
              <a:sym typeface="Arial"/>
            </a:endParaRPr>
          </a:p>
          <a:p>
            <a:pPr marL="285750" marR="0" lvl="0" indent="-28575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Ridged book on plastic bag (dimensions of 21 cm x 28 cm)</a:t>
            </a:r>
            <a:endParaRPr sz="1400" b="0" i="0" u="none" strike="noStrike" cap="none" dirty="0">
              <a:solidFill>
                <a:srgbClr val="000000"/>
              </a:solidFill>
              <a:latin typeface="Arial"/>
              <a:ea typeface="Arial"/>
              <a:cs typeface="Arial"/>
              <a:sym typeface="Arial"/>
            </a:endParaRPr>
          </a:p>
          <a:p>
            <a:pPr marL="285750" marR="0" lvl="0" indent="-285750" algn="l" rtl="0">
              <a:lnSpc>
                <a:spcPts val="2580"/>
              </a:lnSpc>
              <a:spcBef>
                <a:spcPts val="0"/>
              </a:spcBef>
              <a:spcAft>
                <a:spcPts val="120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Person with a mass of 115 kg stands on book</a:t>
            </a:r>
            <a:endParaRPr sz="1400" b="0" i="0" u="none" strike="noStrike" cap="none" dirty="0">
              <a:solidFill>
                <a:srgbClr val="000000"/>
              </a:solidFill>
              <a:latin typeface="Arial"/>
              <a:ea typeface="Arial"/>
              <a:cs typeface="Arial"/>
              <a:sym typeface="Arial"/>
            </a:endParaRPr>
          </a:p>
        </p:txBody>
      </p:sp>
      <p:sp>
        <p:nvSpPr>
          <p:cNvPr id="525" name="Google Shape;525;p40"/>
          <p:cNvSpPr txBox="1"/>
          <p:nvPr/>
        </p:nvSpPr>
        <p:spPr>
          <a:xfrm>
            <a:off x="1703658" y="2397134"/>
            <a:ext cx="12785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98.8 kPa</a:t>
            </a:r>
            <a:endParaRPr sz="1400" b="0" i="0" u="none" strike="noStrike" cap="none">
              <a:solidFill>
                <a:srgbClr val="000000"/>
              </a:solidFill>
              <a:latin typeface="Arial"/>
              <a:ea typeface="Arial"/>
              <a:cs typeface="Arial"/>
              <a:sym typeface="Arial"/>
            </a:endParaRPr>
          </a:p>
        </p:txBody>
      </p:sp>
      <p:sp>
        <p:nvSpPr>
          <p:cNvPr id="526" name="Google Shape;526;p40"/>
          <p:cNvSpPr txBox="1"/>
          <p:nvPr/>
        </p:nvSpPr>
        <p:spPr>
          <a:xfrm>
            <a:off x="3529301" y="1273147"/>
            <a:ext cx="127854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118.3 kPa</a:t>
            </a:r>
            <a:endParaRPr sz="1400" b="0" i="0" u="none" strike="noStrike" cap="none">
              <a:solidFill>
                <a:srgbClr val="000000"/>
              </a:solidFill>
              <a:latin typeface="Arial"/>
              <a:ea typeface="Arial"/>
              <a:cs typeface="Arial"/>
              <a:sym typeface="Arial"/>
            </a:endParaRPr>
          </a:p>
        </p:txBody>
      </p:sp>
      <p:sp>
        <p:nvSpPr>
          <p:cNvPr id="527" name="Google Shape;527;p40"/>
          <p:cNvSpPr txBox="1"/>
          <p:nvPr/>
        </p:nvSpPr>
        <p:spPr>
          <a:xfrm>
            <a:off x="3214063" y="3090447"/>
            <a:ext cx="284839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Noto Sans Symbols"/>
                <a:ea typeface="Noto Sans Symbols"/>
                <a:cs typeface="Noto Sans Symbols"/>
                <a:sym typeface="Noto Sans Symbols"/>
              </a:rPr>
              <a:t>Δ</a:t>
            </a:r>
            <a:r>
              <a:rPr lang="en-US" sz="2400" b="0" i="0" u="none" strike="noStrike" cap="none">
                <a:solidFill>
                  <a:schemeClr val="dk1"/>
                </a:solidFill>
                <a:latin typeface="Calibri"/>
                <a:ea typeface="Calibri"/>
                <a:cs typeface="Calibri"/>
                <a:sym typeface="Calibri"/>
              </a:rPr>
              <a:t> P = 19.5 kPa</a:t>
            </a:r>
            <a:endParaRPr sz="2400" b="0" i="0" u="none" strike="noStrike" cap="none">
              <a:solidFill>
                <a:schemeClr val="dk1"/>
              </a:solidFill>
              <a:latin typeface="Calibri"/>
              <a:ea typeface="Calibri"/>
              <a:cs typeface="Calibri"/>
              <a:sym typeface="Calibri"/>
            </a:endParaRPr>
          </a:p>
        </p:txBody>
      </p:sp>
      <p:sp>
        <p:nvSpPr>
          <p:cNvPr id="528" name="Google Shape;528;p40"/>
          <p:cNvSpPr txBox="1"/>
          <p:nvPr/>
        </p:nvSpPr>
        <p:spPr>
          <a:xfrm>
            <a:off x="1081358" y="-33485"/>
            <a:ext cx="10210444"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Increase in Pressure Resulting from the Weight of a Person Relative to the Pressure that Results from the Weight of the Atmosphere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solidFill>
            <a:schemeClr val="accent4">
              <a:lumMod val="40000"/>
              <a:lumOff val="60000"/>
            </a:schemeClr>
          </a:solidFill>
        </p:spPr>
        <p:txBody>
          <a:bodyPr>
            <a:normAutofit/>
          </a:bodyPr>
          <a:lstStyle/>
          <a:p>
            <a:pPr lvl="0">
              <a:lnSpc>
                <a:spcPct val="80000"/>
              </a:lnSpc>
              <a:buSzPts val="2960"/>
            </a:pPr>
            <a:r>
              <a:rPr lang="en-US" b="1" dirty="0">
                <a:solidFill>
                  <a:schemeClr val="tx1"/>
                </a:solidFill>
              </a:rPr>
              <a:t>Additional Ideas for Teachers</a:t>
            </a:r>
          </a:p>
        </p:txBody>
      </p:sp>
    </p:spTree>
    <p:extLst>
      <p:ext uri="{BB962C8B-B14F-4D97-AF65-F5344CB8AC3E}">
        <p14:creationId xmlns:p14="http://schemas.microsoft.com/office/powerpoint/2010/main" val="2431007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2"/>
          <p:cNvSpPr txBox="1">
            <a:spLocks noGrp="1"/>
          </p:cNvSpPr>
          <p:nvPr>
            <p:ph type="body" idx="1"/>
          </p:nvPr>
        </p:nvSpPr>
        <p:spPr>
          <a:xfrm>
            <a:off x="368643" y="955839"/>
            <a:ext cx="11454713" cy="5540807"/>
          </a:xfrm>
          <a:prstGeom prst="rect">
            <a:avLst/>
          </a:prstGeom>
          <a:noFill/>
          <a:ln>
            <a:noFill/>
          </a:ln>
        </p:spPr>
        <p:txBody>
          <a:bodyPr spcFirstLastPara="1" wrap="square" lIns="91425" tIns="45700" rIns="91425" bIns="45700" anchor="t" anchorCtr="0">
            <a:noAutofit/>
          </a:bodyPr>
          <a:lstStyle/>
          <a:p>
            <a:pPr marL="320040" lvl="0" indent="-228600" algn="l" rtl="0">
              <a:lnSpc>
                <a:spcPts val="3360"/>
              </a:lnSpc>
              <a:spcBef>
                <a:spcPts val="0"/>
              </a:spcBef>
              <a:spcAft>
                <a:spcPts val="2400"/>
              </a:spcAft>
              <a:buClr>
                <a:schemeClr val="dk1"/>
              </a:buClr>
              <a:buSzPts val="2800"/>
              <a:buChar char="•"/>
            </a:pPr>
            <a:r>
              <a:rPr lang="en-US" dirty="0"/>
              <a:t>Consider using a much larger surface area to help students understand the inverse relationship between pressure and surface area for a constant force.  One option could be a person laying on an inflated garbage bag containing a phone measuring pressure under remote access.  </a:t>
            </a:r>
            <a:endParaRPr dirty="0"/>
          </a:p>
          <a:p>
            <a:pPr marL="777240" lvl="1" indent="-228600">
              <a:lnSpc>
                <a:spcPts val="3360"/>
              </a:lnSpc>
              <a:spcBef>
                <a:spcPts val="0"/>
              </a:spcBef>
              <a:spcAft>
                <a:spcPts val="2400"/>
              </a:spcAft>
              <a:buSzPts val="2800"/>
            </a:pPr>
            <a:r>
              <a:rPr lang="en-US" dirty="0"/>
              <a:t>This concept could be presented as a challenge problem to the class and a competition could be introduced to see which group of students can support a classmate's weight with the smallest increase in pressure.  They will need to find the person with the least mass and support it with the largest area.</a:t>
            </a:r>
          </a:p>
          <a:p>
            <a:pPr marL="320040" lvl="0" indent="-228600" algn="l" rtl="0">
              <a:lnSpc>
                <a:spcPts val="3360"/>
              </a:lnSpc>
              <a:spcBef>
                <a:spcPts val="0"/>
              </a:spcBef>
              <a:spcAft>
                <a:spcPts val="2400"/>
              </a:spcAft>
              <a:buClr>
                <a:schemeClr val="dk1"/>
              </a:buClr>
              <a:buSzPts val="2800"/>
              <a:buChar char="•"/>
            </a:pPr>
            <a:r>
              <a:rPr lang="en-US" dirty="0"/>
              <a:t>Another idea is to have students explore other situations where pressure changes might be measured.  This might include exploring the pressure in cars which is shown the next few slides.</a:t>
            </a:r>
          </a:p>
        </p:txBody>
      </p:sp>
      <p:sp>
        <p:nvSpPr>
          <p:cNvPr id="535" name="Google Shape;535;p42"/>
          <p:cNvSpPr/>
          <p:nvPr/>
        </p:nvSpPr>
        <p:spPr>
          <a:xfrm>
            <a:off x="1327739" y="138931"/>
            <a:ext cx="95365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Additional Ideas for Understanding Force per Unit Area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graphicFrame>
        <p:nvGraphicFramePr>
          <p:cNvPr id="547" name="Google Shape;547;p44"/>
          <p:cNvGraphicFramePr/>
          <p:nvPr/>
        </p:nvGraphicFramePr>
        <p:xfrm>
          <a:off x="81643" y="895349"/>
          <a:ext cx="11985171" cy="5881007"/>
        </p:xfrm>
        <a:graphic>
          <a:graphicData uri="http://schemas.openxmlformats.org/drawingml/2006/chart">
            <c:chart xmlns:c="http://schemas.openxmlformats.org/drawingml/2006/chart" xmlns:r="http://schemas.openxmlformats.org/officeDocument/2006/relationships" r:id="rId3"/>
          </a:graphicData>
        </a:graphic>
      </p:graphicFrame>
      <p:sp>
        <p:nvSpPr>
          <p:cNvPr id="548" name="Google Shape;548;p44"/>
          <p:cNvSpPr/>
          <p:nvPr/>
        </p:nvSpPr>
        <p:spPr>
          <a:xfrm>
            <a:off x="3042558" y="191238"/>
            <a:ext cx="594066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Variation of Pressure inside of Car </a:t>
            </a:r>
            <a:endParaRPr sz="1400" b="0" i="0" u="none" strike="noStrike" cap="none" dirty="0">
              <a:solidFill>
                <a:srgbClr val="000000"/>
              </a:solidFill>
              <a:latin typeface="Arial"/>
              <a:ea typeface="Arial"/>
              <a:cs typeface="Arial"/>
              <a:sym typeface="Arial"/>
            </a:endParaRPr>
          </a:p>
        </p:txBody>
      </p:sp>
      <p:sp>
        <p:nvSpPr>
          <p:cNvPr id="549" name="Google Shape;549;p44"/>
          <p:cNvSpPr txBox="1"/>
          <p:nvPr/>
        </p:nvSpPr>
        <p:spPr>
          <a:xfrm>
            <a:off x="5151303" y="5430366"/>
            <a:ext cx="311875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Window Open</a:t>
            </a:r>
            <a:endParaRPr sz="1400" b="0" i="0" u="none" strike="noStrike" cap="none">
              <a:solidFill>
                <a:srgbClr val="000000"/>
              </a:solidFill>
              <a:latin typeface="Arial"/>
              <a:ea typeface="Arial"/>
              <a:cs typeface="Arial"/>
              <a:sym typeface="Arial"/>
            </a:endParaRPr>
          </a:p>
        </p:txBody>
      </p:sp>
      <p:cxnSp>
        <p:nvCxnSpPr>
          <p:cNvPr id="550" name="Google Shape;550;p44"/>
          <p:cNvCxnSpPr/>
          <p:nvPr/>
        </p:nvCxnSpPr>
        <p:spPr>
          <a:xfrm rot="10800000" flipH="1">
            <a:off x="7174185" y="5265965"/>
            <a:ext cx="3847601" cy="408947"/>
          </a:xfrm>
          <a:prstGeom prst="straightConnector1">
            <a:avLst/>
          </a:prstGeom>
          <a:noFill/>
          <a:ln w="38100" cap="flat" cmpd="sng">
            <a:solidFill>
              <a:srgbClr val="FF0000"/>
            </a:solidFill>
            <a:prstDash val="solid"/>
            <a:miter lim="800000"/>
            <a:headEnd type="none" w="sm" len="sm"/>
            <a:tailEnd type="triangle" w="med" len="med"/>
          </a:ln>
        </p:spPr>
      </p:cxnSp>
      <p:cxnSp>
        <p:nvCxnSpPr>
          <p:cNvPr id="551" name="Google Shape;551;p44"/>
          <p:cNvCxnSpPr/>
          <p:nvPr/>
        </p:nvCxnSpPr>
        <p:spPr>
          <a:xfrm rot="10800000">
            <a:off x="1714501" y="5213616"/>
            <a:ext cx="3378187" cy="447490"/>
          </a:xfrm>
          <a:prstGeom prst="straightConnector1">
            <a:avLst/>
          </a:prstGeom>
          <a:noFill/>
          <a:ln w="38100" cap="flat" cmpd="sng">
            <a:solidFill>
              <a:srgbClr val="FF0000"/>
            </a:solidFill>
            <a:prstDash val="solid"/>
            <a:miter lim="800000"/>
            <a:headEnd type="none" w="sm" len="sm"/>
            <a:tailEnd type="triangle" w="med" len="med"/>
          </a:ln>
        </p:spPr>
      </p:cxnSp>
      <p:cxnSp>
        <p:nvCxnSpPr>
          <p:cNvPr id="552" name="Google Shape;552;p44"/>
          <p:cNvCxnSpPr/>
          <p:nvPr/>
        </p:nvCxnSpPr>
        <p:spPr>
          <a:xfrm rot="10800000">
            <a:off x="5998054" y="5264766"/>
            <a:ext cx="0" cy="300640"/>
          </a:xfrm>
          <a:prstGeom prst="straightConnector1">
            <a:avLst/>
          </a:prstGeom>
          <a:noFill/>
          <a:ln w="38100" cap="flat" cmpd="sng">
            <a:solidFill>
              <a:srgbClr val="FF0000"/>
            </a:solidFill>
            <a:prstDash val="solid"/>
            <a:miter lim="800000"/>
            <a:headEnd type="none" w="sm" len="sm"/>
            <a:tailEnd type="triangle" w="med" len="med"/>
          </a:ln>
        </p:spPr>
      </p:cxnSp>
      <p:sp>
        <p:nvSpPr>
          <p:cNvPr id="553" name="Google Shape;553;p44"/>
          <p:cNvSpPr txBox="1"/>
          <p:nvPr/>
        </p:nvSpPr>
        <p:spPr>
          <a:xfrm>
            <a:off x="8694964" y="1263231"/>
            <a:ext cx="2917371" cy="95410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Fan Setting: 1-6</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Windows Shut</a:t>
            </a:r>
            <a:endParaRPr sz="1400" b="0" i="0" u="none" strike="noStrike" cap="none">
              <a:solidFill>
                <a:srgbClr val="000000"/>
              </a:solidFill>
              <a:latin typeface="Arial"/>
              <a:ea typeface="Arial"/>
              <a:cs typeface="Arial"/>
              <a:sym typeface="Arial"/>
            </a:endParaRPr>
          </a:p>
        </p:txBody>
      </p:sp>
      <p:sp>
        <p:nvSpPr>
          <p:cNvPr id="554" name="Google Shape;554;p44"/>
          <p:cNvSpPr txBox="1"/>
          <p:nvPr/>
        </p:nvSpPr>
        <p:spPr>
          <a:xfrm>
            <a:off x="3265715" y="3942028"/>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555" name="Google Shape;555;p44"/>
          <p:cNvSpPr txBox="1"/>
          <p:nvPr/>
        </p:nvSpPr>
        <p:spPr>
          <a:xfrm>
            <a:off x="2707822" y="4203638"/>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56" name="Google Shape;556;p44"/>
          <p:cNvSpPr txBox="1"/>
          <p:nvPr/>
        </p:nvSpPr>
        <p:spPr>
          <a:xfrm>
            <a:off x="4436863" y="2269653"/>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557" name="Google Shape;557;p44"/>
          <p:cNvSpPr txBox="1"/>
          <p:nvPr/>
        </p:nvSpPr>
        <p:spPr>
          <a:xfrm>
            <a:off x="3886201" y="3418808"/>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58" name="Google Shape;558;p44"/>
          <p:cNvSpPr txBox="1"/>
          <p:nvPr/>
        </p:nvSpPr>
        <p:spPr>
          <a:xfrm>
            <a:off x="4983935" y="1123156"/>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559" name="Google Shape;559;p44"/>
          <p:cNvSpPr txBox="1"/>
          <p:nvPr/>
        </p:nvSpPr>
        <p:spPr>
          <a:xfrm>
            <a:off x="2149929" y="4402185"/>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560" name="Google Shape;560;p44"/>
          <p:cNvSpPr txBox="1"/>
          <p:nvPr/>
        </p:nvSpPr>
        <p:spPr>
          <a:xfrm>
            <a:off x="10062484" y="4379053"/>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561" name="Google Shape;561;p44"/>
          <p:cNvSpPr txBox="1"/>
          <p:nvPr/>
        </p:nvSpPr>
        <p:spPr>
          <a:xfrm>
            <a:off x="9337223" y="4235237"/>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62" name="Google Shape;562;p44"/>
          <p:cNvSpPr txBox="1"/>
          <p:nvPr/>
        </p:nvSpPr>
        <p:spPr>
          <a:xfrm>
            <a:off x="8639857" y="3942028"/>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563" name="Google Shape;563;p44"/>
          <p:cNvSpPr txBox="1"/>
          <p:nvPr/>
        </p:nvSpPr>
        <p:spPr>
          <a:xfrm>
            <a:off x="8025495" y="3343621"/>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564" name="Google Shape;564;p44"/>
          <p:cNvSpPr txBox="1"/>
          <p:nvPr/>
        </p:nvSpPr>
        <p:spPr>
          <a:xfrm>
            <a:off x="6839449" y="1001621"/>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565" name="Google Shape;565;p44"/>
          <p:cNvSpPr txBox="1"/>
          <p:nvPr/>
        </p:nvSpPr>
        <p:spPr>
          <a:xfrm>
            <a:off x="7433582" y="2215470"/>
            <a:ext cx="33473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aphicFrame>
        <p:nvGraphicFramePr>
          <p:cNvPr id="571" name="Google Shape;571;p45"/>
          <p:cNvGraphicFramePr/>
          <p:nvPr/>
        </p:nvGraphicFramePr>
        <p:xfrm>
          <a:off x="111578" y="985157"/>
          <a:ext cx="11968843" cy="5872843"/>
        </p:xfrm>
        <a:graphic>
          <a:graphicData uri="http://schemas.openxmlformats.org/drawingml/2006/chart">
            <c:chart xmlns:c="http://schemas.openxmlformats.org/drawingml/2006/chart" xmlns:r="http://schemas.openxmlformats.org/officeDocument/2006/relationships" r:id="rId3"/>
          </a:graphicData>
        </a:graphic>
      </p:graphicFrame>
      <p:sp>
        <p:nvSpPr>
          <p:cNvPr id="572" name="Google Shape;572;p45"/>
          <p:cNvSpPr/>
          <p:nvPr/>
        </p:nvSpPr>
        <p:spPr>
          <a:xfrm>
            <a:off x="2360880" y="100894"/>
            <a:ext cx="739404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Variation of Pressure inside of Car While Passing Cars Driving in Opposite Direction</a:t>
            </a:r>
            <a:endParaRPr sz="1400" b="0" i="0" u="none" strike="noStrike" cap="none" dirty="0">
              <a:solidFill>
                <a:srgbClr val="000000"/>
              </a:solidFill>
              <a:latin typeface="Arial"/>
              <a:ea typeface="Arial"/>
              <a:cs typeface="Arial"/>
              <a:sym typeface="Arial"/>
            </a:endParaRPr>
          </a:p>
        </p:txBody>
      </p:sp>
      <p:pic>
        <p:nvPicPr>
          <p:cNvPr id="573" name="Google Shape;573;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06896" y="1674034"/>
            <a:ext cx="1331586" cy="997404"/>
          </a:xfrm>
          <a:prstGeom prst="rect">
            <a:avLst/>
          </a:prstGeom>
          <a:noFill/>
          <a:ln>
            <a:noFill/>
          </a:ln>
        </p:spPr>
      </p:pic>
      <p:pic>
        <p:nvPicPr>
          <p:cNvPr id="574" name="Google Shape;574;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800000">
            <a:off x="6021395" y="1189264"/>
            <a:ext cx="1331587" cy="72153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Knowledge</a:t>
            </a:r>
          </a:p>
        </p:txBody>
      </p:sp>
    </p:spTree>
    <p:extLst>
      <p:ext uri="{BB962C8B-B14F-4D97-AF65-F5344CB8AC3E}">
        <p14:creationId xmlns:p14="http://schemas.microsoft.com/office/powerpoint/2010/main" val="871251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Google Shape;580;p46"/>
          <p:cNvSpPr txBox="1"/>
          <p:nvPr/>
        </p:nvSpPr>
        <p:spPr>
          <a:xfrm>
            <a:off x="563037" y="334154"/>
            <a:ext cx="10989725"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0" i="0" u="none" strike="noStrike" cap="none" dirty="0">
                <a:solidFill>
                  <a:schemeClr val="dk1"/>
                </a:solidFill>
                <a:latin typeface="Calibri"/>
                <a:ea typeface="Calibri"/>
                <a:cs typeface="Calibri"/>
                <a:sym typeface="Calibri"/>
              </a:rPr>
              <a:t>The data on the next </a:t>
            </a:r>
            <a:r>
              <a:rPr lang="en-US" sz="3200" dirty="0">
                <a:solidFill>
                  <a:schemeClr val="dk1"/>
                </a:solidFill>
                <a:latin typeface="Calibri"/>
                <a:ea typeface="Calibri"/>
                <a:cs typeface="Calibri"/>
                <a:sym typeface="Calibri"/>
              </a:rPr>
              <a:t>slide</a:t>
            </a:r>
            <a:r>
              <a:rPr lang="en-US" sz="3200" b="0" i="0" u="none" strike="noStrike" cap="none" dirty="0">
                <a:solidFill>
                  <a:schemeClr val="dk1"/>
                </a:solidFill>
                <a:latin typeface="Calibri"/>
                <a:ea typeface="Calibri"/>
                <a:cs typeface="Calibri"/>
                <a:sym typeface="Calibri"/>
              </a:rPr>
              <a:t> shows pressure data taken inside a commercial jet flying from San Francisco to Washington DC.</a:t>
            </a:r>
          </a:p>
          <a:p>
            <a:pPr marL="0" marR="0" lvl="0" indent="0" algn="l" rtl="0">
              <a:lnSpc>
                <a:spcPct val="100000"/>
              </a:lnSpc>
              <a:spcBef>
                <a:spcPts val="0"/>
              </a:spcBef>
              <a:spcAft>
                <a:spcPts val="0"/>
              </a:spcAft>
              <a:buClr>
                <a:srgbClr val="000000"/>
              </a:buClr>
              <a:buSzPts val="2800"/>
              <a:buFont typeface="Arial"/>
              <a:buNone/>
            </a:pPr>
            <a:endParaRPr lang="en-US"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3200" b="0" i="0" u="none" strike="noStrike" cap="none" dirty="0">
                <a:solidFill>
                  <a:schemeClr val="dk1"/>
                </a:solidFill>
                <a:latin typeface="Calibri"/>
                <a:ea typeface="Calibri"/>
                <a:cs typeface="Calibri"/>
                <a:sym typeface="Calibri"/>
              </a:rPr>
              <a:t>Answer the following questions: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3200" b="0" i="0" u="none" strike="noStrike" cap="none" dirty="0">
              <a:solidFill>
                <a:schemeClr val="dk1"/>
              </a:solidFill>
              <a:latin typeface="Calibri"/>
              <a:ea typeface="Calibri"/>
              <a:cs typeface="Calibri"/>
              <a:sym typeface="Calibri"/>
            </a:endParaRPr>
          </a:p>
          <a:p>
            <a:pPr marL="628650" marR="0" lvl="0" indent="-396875" algn="l" rtl="0">
              <a:lnSpc>
                <a:spcPct val="100000"/>
              </a:lnSpc>
              <a:spcBef>
                <a:spcPts val="0"/>
              </a:spcBef>
              <a:spcAft>
                <a:spcPts val="0"/>
              </a:spcAft>
              <a:buClr>
                <a:schemeClr val="dk1"/>
              </a:buClr>
              <a:buSzPct val="100000"/>
              <a:buFont typeface="Calibri"/>
              <a:buAutoNum type="arabicParenR"/>
            </a:pPr>
            <a:r>
              <a:rPr lang="en-US" sz="2400" b="0" i="0" u="none" strike="noStrike" cap="none" dirty="0">
                <a:solidFill>
                  <a:schemeClr val="dk1"/>
                </a:solidFill>
                <a:latin typeface="Calibri"/>
                <a:ea typeface="Calibri"/>
                <a:cs typeface="Calibri"/>
                <a:sym typeface="Calibri"/>
              </a:rPr>
              <a:t>Using the internet, find the typical pressure and temperature outside a commercial jet at cruising altitude.</a:t>
            </a:r>
            <a:endParaRPr sz="2400" b="0" i="0" u="none" strike="noStrike" cap="none" dirty="0">
              <a:solidFill>
                <a:srgbClr val="000000"/>
              </a:solidFill>
              <a:latin typeface="Arial"/>
              <a:ea typeface="Arial"/>
              <a:cs typeface="Arial"/>
              <a:sym typeface="Arial"/>
            </a:endParaRPr>
          </a:p>
          <a:p>
            <a:pPr marL="628650" marR="0" lvl="0" indent="-396875" algn="l" rtl="0">
              <a:lnSpc>
                <a:spcPct val="100000"/>
              </a:lnSpc>
              <a:spcBef>
                <a:spcPts val="1200"/>
              </a:spcBef>
              <a:spcAft>
                <a:spcPts val="0"/>
              </a:spcAft>
              <a:buClr>
                <a:schemeClr val="dk1"/>
              </a:buClr>
              <a:buSzPct val="100000"/>
              <a:buFont typeface="Calibri"/>
              <a:buAutoNum type="arabicParenR"/>
            </a:pPr>
            <a:r>
              <a:rPr lang="en-US" sz="2400" b="0" i="0" u="none" strike="noStrike" cap="none" dirty="0">
                <a:solidFill>
                  <a:schemeClr val="dk1"/>
                </a:solidFill>
                <a:latin typeface="Calibri"/>
                <a:ea typeface="Calibri"/>
                <a:cs typeface="Calibri"/>
                <a:sym typeface="Calibri"/>
              </a:rPr>
              <a:t>What altitude does it ”feel like” in the cabin of the plane?</a:t>
            </a:r>
            <a:endParaRPr sz="2400" b="0" i="0" u="none" strike="noStrike" cap="none" dirty="0">
              <a:solidFill>
                <a:srgbClr val="000000"/>
              </a:solidFill>
              <a:latin typeface="Arial"/>
              <a:ea typeface="Arial"/>
              <a:cs typeface="Arial"/>
              <a:sym typeface="Arial"/>
            </a:endParaRPr>
          </a:p>
          <a:p>
            <a:pPr marL="628650" marR="0" lvl="0" indent="-396875" algn="l" rtl="0">
              <a:lnSpc>
                <a:spcPct val="100000"/>
              </a:lnSpc>
              <a:spcBef>
                <a:spcPts val="1200"/>
              </a:spcBef>
              <a:spcAft>
                <a:spcPts val="0"/>
              </a:spcAft>
              <a:buClr>
                <a:schemeClr val="dk1"/>
              </a:buClr>
              <a:buSzPct val="100000"/>
              <a:buFont typeface="Calibri"/>
              <a:buAutoNum type="arabicParenR"/>
            </a:pPr>
            <a:r>
              <a:rPr lang="en-US" sz="2400" b="0" i="0" u="none" strike="noStrike" cap="none" dirty="0">
                <a:solidFill>
                  <a:schemeClr val="dk1"/>
                </a:solidFill>
                <a:latin typeface="Calibri"/>
                <a:ea typeface="Calibri"/>
                <a:cs typeface="Calibri"/>
                <a:sym typeface="Calibri"/>
              </a:rPr>
              <a:t>What are some of the engineering and health related considerations that might go into determining the pressure that is maintained in the cabin and the rate at which that pressure change takes place?</a:t>
            </a:r>
            <a:endParaRPr sz="2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662845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aphicFrame>
        <p:nvGraphicFramePr>
          <p:cNvPr id="586" name="Google Shape;586;p47"/>
          <p:cNvGraphicFramePr/>
          <p:nvPr/>
        </p:nvGraphicFramePr>
        <p:xfrm>
          <a:off x="171450" y="984250"/>
          <a:ext cx="11817350" cy="5695950"/>
        </p:xfrm>
        <a:graphic>
          <a:graphicData uri="http://schemas.openxmlformats.org/drawingml/2006/chart">
            <c:chart xmlns:c="http://schemas.openxmlformats.org/drawingml/2006/chart" xmlns:r="http://schemas.openxmlformats.org/officeDocument/2006/relationships" r:id="rId3"/>
          </a:graphicData>
        </a:graphic>
      </p:graphicFrame>
      <p:sp>
        <p:nvSpPr>
          <p:cNvPr id="587" name="Google Shape;587;p47"/>
          <p:cNvSpPr/>
          <p:nvPr/>
        </p:nvSpPr>
        <p:spPr>
          <a:xfrm>
            <a:off x="1847970" y="0"/>
            <a:ext cx="841985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inside the Cabin of Commercial Jet Traveling From San Francisco</a:t>
            </a:r>
            <a:endParaRPr sz="1400" b="0" i="0" u="none" strike="noStrike" cap="none" dirty="0">
              <a:solidFill>
                <a:srgbClr val="000000"/>
              </a:solidFill>
              <a:latin typeface="Arial"/>
              <a:ea typeface="Arial"/>
              <a:cs typeface="Arial"/>
              <a:sym typeface="Arial"/>
            </a:endParaRPr>
          </a:p>
        </p:txBody>
      </p:sp>
      <p:sp>
        <p:nvSpPr>
          <p:cNvPr id="588" name="Google Shape;588;p47"/>
          <p:cNvSpPr txBox="1"/>
          <p:nvPr/>
        </p:nvSpPr>
        <p:spPr>
          <a:xfrm>
            <a:off x="1703540" y="1878904"/>
            <a:ext cx="167848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Taxing on Runway</a:t>
            </a:r>
            <a:endParaRPr sz="1400" b="0" i="0" u="none" strike="noStrike" cap="none">
              <a:solidFill>
                <a:srgbClr val="000000"/>
              </a:solidFill>
              <a:latin typeface="Arial"/>
              <a:ea typeface="Arial"/>
              <a:cs typeface="Arial"/>
              <a:sym typeface="Arial"/>
            </a:endParaRPr>
          </a:p>
        </p:txBody>
      </p:sp>
      <p:sp>
        <p:nvSpPr>
          <p:cNvPr id="589" name="Google Shape;589;p47"/>
          <p:cNvSpPr txBox="1"/>
          <p:nvPr/>
        </p:nvSpPr>
        <p:spPr>
          <a:xfrm>
            <a:off x="10210800" y="4693063"/>
            <a:ext cx="167848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Cruising Altitude</a:t>
            </a:r>
            <a:endParaRPr sz="1400" b="0" i="0" u="none" strike="noStrike" cap="none">
              <a:solidFill>
                <a:srgbClr val="000000"/>
              </a:solidFill>
              <a:latin typeface="Arial"/>
              <a:ea typeface="Arial"/>
              <a:cs typeface="Arial"/>
              <a:sym typeface="Arial"/>
            </a:endParaRPr>
          </a:p>
        </p:txBody>
      </p:sp>
      <p:sp>
        <p:nvSpPr>
          <p:cNvPr id="590" name="Google Shape;590;p47"/>
          <p:cNvSpPr txBox="1"/>
          <p:nvPr/>
        </p:nvSpPr>
        <p:spPr>
          <a:xfrm>
            <a:off x="3291599" y="2872022"/>
            <a:ext cx="167848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Take-off</a:t>
            </a:r>
            <a:endParaRPr sz="1400" b="0" i="0" u="none" strike="noStrike" cap="none">
              <a:solidFill>
                <a:srgbClr val="000000"/>
              </a:solidFill>
              <a:latin typeface="Arial"/>
              <a:ea typeface="Arial"/>
              <a:cs typeface="Arial"/>
              <a:sym typeface="Arial"/>
            </a:endParaRPr>
          </a:p>
        </p:txBody>
      </p:sp>
      <p:sp>
        <p:nvSpPr>
          <p:cNvPr id="591" name="Google Shape;591;p47"/>
          <p:cNvSpPr/>
          <p:nvPr/>
        </p:nvSpPr>
        <p:spPr>
          <a:xfrm rot="-5400000">
            <a:off x="3647748" y="2221910"/>
            <a:ext cx="966191" cy="256010"/>
          </a:xfrm>
          <a:prstGeom prst="right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64970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aphicFrame>
        <p:nvGraphicFramePr>
          <p:cNvPr id="597" name="Google Shape;597;p48"/>
          <p:cNvGraphicFramePr/>
          <p:nvPr/>
        </p:nvGraphicFramePr>
        <p:xfrm>
          <a:off x="171450" y="984250"/>
          <a:ext cx="11817350" cy="5695950"/>
        </p:xfrm>
        <a:graphic>
          <a:graphicData uri="http://schemas.openxmlformats.org/drawingml/2006/chart">
            <c:chart xmlns:c="http://schemas.openxmlformats.org/drawingml/2006/chart" xmlns:r="http://schemas.openxmlformats.org/officeDocument/2006/relationships" r:id="rId3"/>
          </a:graphicData>
        </a:graphic>
      </p:graphicFrame>
      <p:sp>
        <p:nvSpPr>
          <p:cNvPr id="598" name="Google Shape;598;p48"/>
          <p:cNvSpPr/>
          <p:nvPr/>
        </p:nvSpPr>
        <p:spPr>
          <a:xfrm>
            <a:off x="1886070" y="177800"/>
            <a:ext cx="841985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Pressure inside the Cabin of Commercial Jet </a:t>
            </a:r>
            <a:endParaRPr sz="1400" b="0" i="0" u="none" strike="noStrike" cap="none" dirty="0">
              <a:solidFill>
                <a:srgbClr val="000000"/>
              </a:solidFill>
              <a:latin typeface="Arial"/>
              <a:ea typeface="Arial"/>
              <a:cs typeface="Arial"/>
              <a:sym typeface="Arial"/>
            </a:endParaRPr>
          </a:p>
        </p:txBody>
      </p:sp>
      <p:sp>
        <p:nvSpPr>
          <p:cNvPr id="599" name="Google Shape;599;p48"/>
          <p:cNvSpPr txBox="1"/>
          <p:nvPr/>
        </p:nvSpPr>
        <p:spPr>
          <a:xfrm>
            <a:off x="1703540" y="1878904"/>
            <a:ext cx="167848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Taxing on Runway</a:t>
            </a:r>
            <a:endParaRPr sz="1400" b="0" i="0" u="none" strike="noStrike" cap="none">
              <a:solidFill>
                <a:srgbClr val="000000"/>
              </a:solidFill>
              <a:latin typeface="Arial"/>
              <a:ea typeface="Arial"/>
              <a:cs typeface="Arial"/>
              <a:sym typeface="Arial"/>
            </a:endParaRPr>
          </a:p>
        </p:txBody>
      </p:sp>
      <p:sp>
        <p:nvSpPr>
          <p:cNvPr id="600" name="Google Shape;600;p48"/>
          <p:cNvSpPr txBox="1"/>
          <p:nvPr/>
        </p:nvSpPr>
        <p:spPr>
          <a:xfrm>
            <a:off x="10210800" y="4693063"/>
            <a:ext cx="167848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Cruising Altitude</a:t>
            </a:r>
            <a:endParaRPr sz="1400" b="0" i="0" u="none" strike="noStrike" cap="none">
              <a:solidFill>
                <a:srgbClr val="000000"/>
              </a:solidFill>
              <a:latin typeface="Arial"/>
              <a:ea typeface="Arial"/>
              <a:cs typeface="Arial"/>
              <a:sym typeface="Arial"/>
            </a:endParaRPr>
          </a:p>
        </p:txBody>
      </p:sp>
      <p:sp>
        <p:nvSpPr>
          <p:cNvPr id="601" name="Google Shape;601;p48"/>
          <p:cNvSpPr txBox="1"/>
          <p:nvPr/>
        </p:nvSpPr>
        <p:spPr>
          <a:xfrm>
            <a:off x="3291599" y="2872022"/>
            <a:ext cx="167848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Take-off</a:t>
            </a:r>
            <a:endParaRPr sz="1400" b="0" i="0" u="none" strike="noStrike" cap="none">
              <a:solidFill>
                <a:srgbClr val="000000"/>
              </a:solidFill>
              <a:latin typeface="Arial"/>
              <a:ea typeface="Arial"/>
              <a:cs typeface="Arial"/>
              <a:sym typeface="Arial"/>
            </a:endParaRPr>
          </a:p>
        </p:txBody>
      </p:sp>
      <p:sp>
        <p:nvSpPr>
          <p:cNvPr id="602" name="Google Shape;602;p48"/>
          <p:cNvSpPr/>
          <p:nvPr/>
        </p:nvSpPr>
        <p:spPr>
          <a:xfrm rot="-5400000">
            <a:off x="3647748" y="2221910"/>
            <a:ext cx="966191" cy="256010"/>
          </a:xfrm>
          <a:prstGeom prst="right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3" name="Google Shape;603;p48"/>
          <p:cNvSpPr txBox="1"/>
          <p:nvPr/>
        </p:nvSpPr>
        <p:spPr>
          <a:xfrm>
            <a:off x="2044700" y="4473562"/>
            <a:ext cx="4627229" cy="809452"/>
          </a:xfrm>
          <a:prstGeom prst="rect">
            <a:avLst/>
          </a:prstGeom>
          <a:blipFill rotWithShape="1">
            <a:blip r:embed="rId4" cstate="screen">
              <a:alphaModFix/>
              <a:extLst>
                <a:ext uri="{28A0092B-C50C-407E-A947-70E740481C1C}">
                  <a14:useLocalDpi xmlns:a14="http://schemas.microsoft.com/office/drawing/2010/main"/>
                </a:ext>
              </a:extLst>
            </a:blip>
            <a:stretch>
              <a:fillRect l="-1094" t="-1535" r="-271" b="-2922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cxnSp>
        <p:nvCxnSpPr>
          <p:cNvPr id="604" name="Google Shape;604;p48"/>
          <p:cNvCxnSpPr/>
          <p:nvPr/>
        </p:nvCxnSpPr>
        <p:spPr>
          <a:xfrm rot="10800000">
            <a:off x="10840373" y="1720570"/>
            <a:ext cx="0" cy="1261410"/>
          </a:xfrm>
          <a:prstGeom prst="straightConnector1">
            <a:avLst/>
          </a:prstGeom>
          <a:noFill/>
          <a:ln w="44450" cap="flat" cmpd="sng">
            <a:solidFill>
              <a:schemeClr val="dk1"/>
            </a:solidFill>
            <a:prstDash val="solid"/>
            <a:miter lim="800000"/>
            <a:headEnd type="none" w="sm" len="sm"/>
            <a:tailEnd type="triangle" w="med" len="med"/>
          </a:ln>
        </p:spPr>
      </p:cxnSp>
      <p:cxnSp>
        <p:nvCxnSpPr>
          <p:cNvPr id="605" name="Google Shape;605;p48"/>
          <p:cNvCxnSpPr/>
          <p:nvPr/>
        </p:nvCxnSpPr>
        <p:spPr>
          <a:xfrm>
            <a:off x="10872244" y="3517900"/>
            <a:ext cx="0" cy="1193787"/>
          </a:xfrm>
          <a:prstGeom prst="straightConnector1">
            <a:avLst/>
          </a:prstGeom>
          <a:noFill/>
          <a:ln w="44450" cap="flat" cmpd="sng">
            <a:solidFill>
              <a:schemeClr val="dk1"/>
            </a:solidFill>
            <a:prstDash val="solid"/>
            <a:miter lim="800000"/>
            <a:headEnd type="none" w="sm" len="sm"/>
            <a:tailEnd type="triangle" w="med" len="med"/>
          </a:ln>
        </p:spPr>
      </p:cxnSp>
      <p:sp>
        <p:nvSpPr>
          <p:cNvPr id="606" name="Google Shape;606;p48"/>
          <p:cNvSpPr txBox="1"/>
          <p:nvPr/>
        </p:nvSpPr>
        <p:spPr>
          <a:xfrm>
            <a:off x="10033000" y="2994680"/>
            <a:ext cx="167848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20,100 Pa</a:t>
            </a:r>
            <a:endParaRPr sz="1400" b="0" i="0" u="none" strike="noStrike" cap="none">
              <a:solidFill>
                <a:srgbClr val="000000"/>
              </a:solidFill>
              <a:latin typeface="Arial"/>
              <a:ea typeface="Arial"/>
              <a:cs typeface="Arial"/>
              <a:sym typeface="Arial"/>
            </a:endParaRPr>
          </a:p>
        </p:txBody>
      </p:sp>
      <p:cxnSp>
        <p:nvCxnSpPr>
          <p:cNvPr id="607" name="Google Shape;607;p48"/>
          <p:cNvCxnSpPr/>
          <p:nvPr/>
        </p:nvCxnSpPr>
        <p:spPr>
          <a:xfrm>
            <a:off x="3685338" y="1720570"/>
            <a:ext cx="7427162" cy="0"/>
          </a:xfrm>
          <a:prstGeom prst="straightConnector1">
            <a:avLst/>
          </a:prstGeom>
          <a:noFill/>
          <a:ln w="25400" cap="flat" cmpd="sng">
            <a:solidFill>
              <a:schemeClr val="dk1"/>
            </a:solidFill>
            <a:prstDash val="dash"/>
            <a:miter lim="800000"/>
            <a:headEnd type="none" w="sm" len="sm"/>
            <a:tailEnd type="none" w="sm" len="sm"/>
          </a:ln>
        </p:spPr>
      </p:cxnSp>
    </p:spTree>
    <p:extLst>
      <p:ext uri="{BB962C8B-B14F-4D97-AF65-F5344CB8AC3E}">
        <p14:creationId xmlns:p14="http://schemas.microsoft.com/office/powerpoint/2010/main" val="371089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6</a:t>
            </a:r>
            <a:r>
              <a:rPr lang="en-US" b="1" dirty="0">
                <a:solidFill>
                  <a:schemeClr val="tx1"/>
                </a:solidFill>
              </a:rPr>
              <a:t> </a:t>
            </a:r>
          </a:p>
        </p:txBody>
      </p:sp>
    </p:spTree>
    <p:extLst>
      <p:ext uri="{BB962C8B-B14F-4D97-AF65-F5344CB8AC3E}">
        <p14:creationId xmlns:p14="http://schemas.microsoft.com/office/powerpoint/2010/main" val="283492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kite, water, ball, flying&#10;&#10;Description automatically generated">
            <a:extLst>
              <a:ext uri="{FF2B5EF4-FFF2-40B4-BE49-F238E27FC236}">
                <a16:creationId xmlns:a16="http://schemas.microsoft.com/office/drawing/2014/main" id="{B39EF375-932B-4049-B119-250B6D3E751D}"/>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3D3D38F0-72B6-4477-9073-FB0EAD29C556}"/>
              </a:ext>
            </a:extLst>
          </p:cNvPr>
          <p:cNvSpPr txBox="1"/>
          <p:nvPr/>
        </p:nvSpPr>
        <p:spPr>
          <a:xfrm>
            <a:off x="225468" y="200416"/>
            <a:ext cx="3632547" cy="3228584"/>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rgbClr val="FFFFFF"/>
                </a:solidFill>
                <a:latin typeface="+mj-lt"/>
                <a:ea typeface="+mj-ea"/>
                <a:cs typeface="+mj-cs"/>
              </a:rPr>
              <a:t>Why Does a Helium Filled Balloon Rise in our Atmosphere?</a:t>
            </a:r>
          </a:p>
        </p:txBody>
      </p:sp>
    </p:spTree>
    <p:extLst>
      <p:ext uri="{BB962C8B-B14F-4D97-AF65-F5344CB8AC3E}">
        <p14:creationId xmlns:p14="http://schemas.microsoft.com/office/powerpoint/2010/main" val="2976820636"/>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4" name="Title 3">
            <a:extLst>
              <a:ext uri="{FF2B5EF4-FFF2-40B4-BE49-F238E27FC236}">
                <a16:creationId xmlns:a16="http://schemas.microsoft.com/office/drawing/2014/main" id="{B16FF39E-BBEF-5440-BC25-EF632BEE85FB}"/>
              </a:ext>
            </a:extLst>
          </p:cNvPr>
          <p:cNvSpPr>
            <a:spLocks noGrp="1"/>
          </p:cNvSpPr>
          <p:nvPr>
            <p:ph type="title"/>
          </p:nvPr>
        </p:nvSpPr>
        <p:spPr>
          <a:xfrm>
            <a:off x="197224" y="223837"/>
            <a:ext cx="11797552" cy="1325563"/>
          </a:xfrm>
        </p:spPr>
        <p:txBody>
          <a:bodyPr>
            <a:normAutofit/>
          </a:bodyPr>
          <a:lstStyle/>
          <a:p>
            <a:r>
              <a:rPr lang="en-US" b="1" dirty="0"/>
              <a:t>Experiment 6</a:t>
            </a:r>
            <a:br>
              <a:rPr lang="en-US" dirty="0"/>
            </a:br>
            <a:r>
              <a:rPr lang="en-US" sz="3600" i="1" dirty="0"/>
              <a:t>Measuring pressure as a function of depth underwater</a:t>
            </a:r>
            <a:endParaRPr lang="en-US" i="1" dirty="0"/>
          </a:p>
        </p:txBody>
      </p:sp>
      <p:sp>
        <p:nvSpPr>
          <p:cNvPr id="5" name="Text Placeholder 4">
            <a:extLst>
              <a:ext uri="{FF2B5EF4-FFF2-40B4-BE49-F238E27FC236}">
                <a16:creationId xmlns:a16="http://schemas.microsoft.com/office/drawing/2014/main" id="{DB68310C-4D86-EB47-8469-63D1A53A7F5A}"/>
              </a:ext>
            </a:extLst>
          </p:cNvPr>
          <p:cNvSpPr>
            <a:spLocks noGrp="1"/>
          </p:cNvSpPr>
          <p:nvPr>
            <p:ph type="body" idx="1"/>
          </p:nvPr>
        </p:nvSpPr>
        <p:spPr>
          <a:xfrm>
            <a:off x="739346" y="2282825"/>
            <a:ext cx="10515600" cy="4351338"/>
          </a:xfrm>
        </p:spPr>
        <p:txBody>
          <a:bodyPr>
            <a:normAutofit/>
          </a:bodyPr>
          <a:lstStyle/>
          <a:p>
            <a:pPr marL="457200" lvl="1" indent="0">
              <a:lnSpc>
                <a:spcPct val="100000"/>
              </a:lnSpc>
              <a:spcBef>
                <a:spcPts val="0"/>
              </a:spcBef>
              <a:spcAft>
                <a:spcPts val="1800"/>
              </a:spcAft>
              <a:buSzPts val="2800"/>
              <a:buNone/>
            </a:pPr>
            <a:r>
              <a:rPr lang="en-US" sz="3200" dirty="0"/>
              <a:t>Design an experiment to measure the pressure as a function of depth under water.  Be very careful to protect your device from getting wet.</a:t>
            </a:r>
            <a:endParaRPr lang="en-US" sz="1600" dirty="0">
              <a:solidFill>
                <a:srgbClr val="000000"/>
              </a:solidFill>
              <a:latin typeface="Arial"/>
              <a:ea typeface="Arial"/>
              <a:cs typeface="Arial"/>
              <a:sym typeface="Arial"/>
            </a:endParaRPr>
          </a:p>
          <a:p>
            <a:pPr marL="1490663" lvl="2" indent="-454025">
              <a:spcBef>
                <a:spcPts val="0"/>
              </a:spcBef>
              <a:spcAft>
                <a:spcPts val="1200"/>
              </a:spcAft>
              <a:buSzPct val="100000"/>
              <a:buFont typeface="Calibri"/>
              <a:buAutoNum type="alphaLcPeriod"/>
            </a:pPr>
            <a:r>
              <a:rPr lang="en-US" sz="2800" dirty="0"/>
              <a:t>Report the value in Pa/m and compare to air.</a:t>
            </a:r>
            <a:endParaRPr lang="en-US" sz="2800" dirty="0">
              <a:solidFill>
                <a:srgbClr val="000000"/>
              </a:solidFill>
              <a:latin typeface="Arial"/>
              <a:ea typeface="Arial"/>
              <a:cs typeface="Arial"/>
              <a:sym typeface="Arial"/>
            </a:endParaRPr>
          </a:p>
          <a:p>
            <a:pPr marL="1490663" lvl="2" indent="-454025">
              <a:spcBef>
                <a:spcPts val="0"/>
              </a:spcBef>
              <a:spcAft>
                <a:spcPts val="1200"/>
              </a:spcAft>
              <a:buSzPct val="100000"/>
              <a:buFont typeface="Calibri"/>
              <a:buAutoNum type="alphaLcPeriod"/>
            </a:pPr>
            <a:r>
              <a:rPr lang="en-US" sz="2800" dirty="0"/>
              <a:t>Calculate the density of water from your measurements and compare to expected values.</a:t>
            </a:r>
            <a:endParaRPr lang="en-US" sz="2800" dirty="0">
              <a:solidFill>
                <a:srgbClr val="000000"/>
              </a:solidFill>
              <a:latin typeface="Arial"/>
              <a:ea typeface="Arial"/>
              <a:cs typeface="Arial"/>
              <a:sym typeface="Arial"/>
            </a:endParaRPr>
          </a:p>
          <a:p>
            <a:pPr marL="0" lvl="0" indent="0">
              <a:lnSpc>
                <a:spcPct val="100000"/>
              </a:lnSpc>
              <a:spcBef>
                <a:spcPts val="0"/>
              </a:spcBef>
              <a:buClr>
                <a:srgbClr val="000000"/>
              </a:buClr>
              <a:buNone/>
            </a:pPr>
            <a:endParaRPr lang="en-US" sz="1800" dirty="0"/>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7019746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aphicFrame>
        <p:nvGraphicFramePr>
          <p:cNvPr id="619" name="Google Shape;619;p50"/>
          <p:cNvGraphicFramePr/>
          <p:nvPr/>
        </p:nvGraphicFramePr>
        <p:xfrm>
          <a:off x="104028" y="556591"/>
          <a:ext cx="11391278" cy="6301409"/>
        </p:xfrm>
        <a:graphic>
          <a:graphicData uri="http://schemas.openxmlformats.org/drawingml/2006/chart">
            <c:chart xmlns:c="http://schemas.openxmlformats.org/drawingml/2006/chart" xmlns:r="http://schemas.openxmlformats.org/officeDocument/2006/relationships" r:id="rId3"/>
          </a:graphicData>
        </a:graphic>
      </p:graphicFrame>
      <p:sp>
        <p:nvSpPr>
          <p:cNvPr id="620" name="Google Shape;620;p50"/>
          <p:cNvSpPr/>
          <p:nvPr/>
        </p:nvSpPr>
        <p:spPr>
          <a:xfrm>
            <a:off x="4001904" y="93509"/>
            <a:ext cx="412087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Fluid Pressure in Water</a:t>
            </a:r>
            <a:endParaRPr sz="1400" b="0" i="0" u="none" strike="noStrike" cap="none" dirty="0">
              <a:solidFill>
                <a:srgbClr val="000000"/>
              </a:solidFill>
              <a:latin typeface="Arial"/>
              <a:ea typeface="Arial"/>
              <a:cs typeface="Arial"/>
              <a:sym typeface="Arial"/>
            </a:endParaRPr>
          </a:p>
        </p:txBody>
      </p:sp>
      <p:sp>
        <p:nvSpPr>
          <p:cNvPr id="621" name="Google Shape;621;p50"/>
          <p:cNvSpPr txBox="1"/>
          <p:nvPr/>
        </p:nvSpPr>
        <p:spPr>
          <a:xfrm>
            <a:off x="1435693" y="1623700"/>
            <a:ext cx="3213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Sensor being lowered into pool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20-centimeter steps.</a:t>
            </a:r>
            <a:endParaRPr sz="1400" b="0" i="0" u="none" strike="noStrike" cap="none">
              <a:solidFill>
                <a:srgbClr val="000000"/>
              </a:solidFill>
              <a:latin typeface="Arial"/>
              <a:ea typeface="Arial"/>
              <a:cs typeface="Arial"/>
              <a:sym typeface="Arial"/>
            </a:endParaRPr>
          </a:p>
        </p:txBody>
      </p:sp>
      <p:sp>
        <p:nvSpPr>
          <p:cNvPr id="622" name="Google Shape;622;p50"/>
          <p:cNvSpPr txBox="1"/>
          <p:nvPr/>
        </p:nvSpPr>
        <p:spPr>
          <a:xfrm>
            <a:off x="8122776" y="1623700"/>
            <a:ext cx="293548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Sensor being raised out of pool in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20-centimeter steps.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aphicFrame>
        <p:nvGraphicFramePr>
          <p:cNvPr id="628" name="Google Shape;628;p51"/>
          <p:cNvGraphicFramePr/>
          <p:nvPr/>
        </p:nvGraphicFramePr>
        <p:xfrm>
          <a:off x="104028" y="556591"/>
          <a:ext cx="11391278" cy="6301409"/>
        </p:xfrm>
        <a:graphic>
          <a:graphicData uri="http://schemas.openxmlformats.org/drawingml/2006/chart">
            <c:chart xmlns:c="http://schemas.openxmlformats.org/drawingml/2006/chart" xmlns:r="http://schemas.openxmlformats.org/officeDocument/2006/relationships" r:id="rId3"/>
          </a:graphicData>
        </a:graphic>
      </p:graphicFrame>
      <p:cxnSp>
        <p:nvCxnSpPr>
          <p:cNvPr id="629" name="Google Shape;629;p51"/>
          <p:cNvCxnSpPr/>
          <p:nvPr/>
        </p:nvCxnSpPr>
        <p:spPr>
          <a:xfrm>
            <a:off x="2399011" y="1379330"/>
            <a:ext cx="8090452" cy="0"/>
          </a:xfrm>
          <a:prstGeom prst="straightConnector1">
            <a:avLst/>
          </a:prstGeom>
          <a:noFill/>
          <a:ln w="28575" cap="flat" cmpd="sng">
            <a:solidFill>
              <a:srgbClr val="FF0000"/>
            </a:solidFill>
            <a:prstDash val="dash"/>
            <a:miter lim="800000"/>
            <a:headEnd type="none" w="sm" len="sm"/>
            <a:tailEnd type="none" w="sm" len="sm"/>
          </a:ln>
        </p:spPr>
      </p:cxnSp>
      <p:sp>
        <p:nvSpPr>
          <p:cNvPr id="630" name="Google Shape;630;p51"/>
          <p:cNvSpPr txBox="1"/>
          <p:nvPr/>
        </p:nvSpPr>
        <p:spPr>
          <a:xfrm>
            <a:off x="2399011" y="3522629"/>
            <a:ext cx="2658534" cy="369332"/>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31" name="Google Shape;631;p51"/>
          <p:cNvSpPr txBox="1"/>
          <p:nvPr/>
        </p:nvSpPr>
        <p:spPr>
          <a:xfrm>
            <a:off x="2399011" y="1681077"/>
            <a:ext cx="26585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Noto Sans Symbols"/>
                <a:ea typeface="Noto Sans Symbols"/>
                <a:cs typeface="Noto Sans Symbols"/>
                <a:sym typeface="Noto Sans Symbols"/>
              </a:rPr>
              <a:t>Δ</a:t>
            </a:r>
            <a:r>
              <a:rPr lang="en-US" sz="1800" b="0" i="0" u="none" strike="noStrike" cap="none">
                <a:solidFill>
                  <a:schemeClr val="dk1"/>
                </a:solidFill>
                <a:latin typeface="Calibri"/>
                <a:ea typeface="Calibri"/>
                <a:cs typeface="Calibri"/>
                <a:sym typeface="Calibri"/>
              </a:rPr>
              <a:t>d = 20.0 cm</a:t>
            </a:r>
            <a:endParaRPr sz="1400" b="0" i="0" u="none" strike="noStrike" cap="none">
              <a:solidFill>
                <a:srgbClr val="000000"/>
              </a:solidFill>
              <a:latin typeface="Arial"/>
              <a:ea typeface="Arial"/>
              <a:cs typeface="Arial"/>
              <a:sym typeface="Arial"/>
            </a:endParaRPr>
          </a:p>
        </p:txBody>
      </p:sp>
      <p:sp>
        <p:nvSpPr>
          <p:cNvPr id="632" name="Google Shape;632;p51"/>
          <p:cNvSpPr txBox="1"/>
          <p:nvPr/>
        </p:nvSpPr>
        <p:spPr>
          <a:xfrm>
            <a:off x="2399011" y="2601484"/>
            <a:ext cx="26585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Noto Sans Symbols"/>
                <a:ea typeface="Noto Sans Symbols"/>
                <a:cs typeface="Noto Sans Symbols"/>
                <a:sym typeface="Noto Sans Symbols"/>
              </a:rPr>
              <a:t>Δ</a:t>
            </a:r>
            <a:r>
              <a:rPr lang="en-US" sz="1800" b="0" i="0" u="none" strike="noStrike" cap="none">
                <a:solidFill>
                  <a:schemeClr val="dk1"/>
                </a:solidFill>
                <a:latin typeface="Calibri"/>
                <a:ea typeface="Calibri"/>
                <a:cs typeface="Calibri"/>
                <a:sym typeface="Calibri"/>
              </a:rPr>
              <a:t>d = 20.0 cm</a:t>
            </a:r>
            <a:endParaRPr sz="1400" b="0" i="0" u="none" strike="noStrike" cap="none">
              <a:solidFill>
                <a:srgbClr val="000000"/>
              </a:solidFill>
              <a:latin typeface="Arial"/>
              <a:ea typeface="Arial"/>
              <a:cs typeface="Arial"/>
              <a:sym typeface="Arial"/>
            </a:endParaRPr>
          </a:p>
        </p:txBody>
      </p:sp>
      <p:sp>
        <p:nvSpPr>
          <p:cNvPr id="633" name="Google Shape;633;p51"/>
          <p:cNvSpPr txBox="1"/>
          <p:nvPr/>
        </p:nvSpPr>
        <p:spPr>
          <a:xfrm>
            <a:off x="8537344" y="1681077"/>
            <a:ext cx="26585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Noto Sans Symbols"/>
                <a:ea typeface="Noto Sans Symbols"/>
                <a:cs typeface="Noto Sans Symbols"/>
                <a:sym typeface="Noto Sans Symbols"/>
              </a:rPr>
              <a:t>Δ</a:t>
            </a:r>
            <a:r>
              <a:rPr lang="en-US" sz="1800" b="0" i="0" u="none" strike="noStrike" cap="none">
                <a:solidFill>
                  <a:schemeClr val="dk1"/>
                </a:solidFill>
                <a:latin typeface="Calibri"/>
                <a:ea typeface="Calibri"/>
                <a:cs typeface="Calibri"/>
                <a:sym typeface="Calibri"/>
              </a:rPr>
              <a:t>p = 1.95 kPa</a:t>
            </a:r>
            <a:endParaRPr sz="1400" b="0" i="0" u="none" strike="noStrike" cap="none">
              <a:solidFill>
                <a:srgbClr val="000000"/>
              </a:solidFill>
              <a:latin typeface="Arial"/>
              <a:ea typeface="Arial"/>
              <a:cs typeface="Arial"/>
              <a:sym typeface="Arial"/>
            </a:endParaRPr>
          </a:p>
        </p:txBody>
      </p:sp>
      <p:sp>
        <p:nvSpPr>
          <p:cNvPr id="634" name="Google Shape;634;p51"/>
          <p:cNvSpPr txBox="1"/>
          <p:nvPr/>
        </p:nvSpPr>
        <p:spPr>
          <a:xfrm>
            <a:off x="8537344" y="2601484"/>
            <a:ext cx="26585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Noto Sans Symbols"/>
                <a:ea typeface="Noto Sans Symbols"/>
                <a:cs typeface="Noto Sans Symbols"/>
                <a:sym typeface="Noto Sans Symbols"/>
              </a:rPr>
              <a:t>Δ</a:t>
            </a:r>
            <a:r>
              <a:rPr lang="en-US" sz="1800" b="0" i="0" u="none" strike="noStrike" cap="none">
                <a:solidFill>
                  <a:schemeClr val="dk1"/>
                </a:solidFill>
                <a:latin typeface="Calibri"/>
                <a:ea typeface="Calibri"/>
                <a:cs typeface="Calibri"/>
                <a:sym typeface="Calibri"/>
              </a:rPr>
              <a:t>p = 1.95 kPa</a:t>
            </a:r>
            <a:endParaRPr sz="1400" b="0" i="0" u="none" strike="noStrike" cap="none">
              <a:solidFill>
                <a:srgbClr val="000000"/>
              </a:solidFill>
              <a:latin typeface="Arial"/>
              <a:ea typeface="Arial"/>
              <a:cs typeface="Arial"/>
              <a:sym typeface="Arial"/>
            </a:endParaRPr>
          </a:p>
        </p:txBody>
      </p:sp>
      <p:sp>
        <p:nvSpPr>
          <p:cNvPr id="635" name="Google Shape;635;p51"/>
          <p:cNvSpPr txBox="1"/>
          <p:nvPr/>
        </p:nvSpPr>
        <p:spPr>
          <a:xfrm>
            <a:off x="8537344" y="3517853"/>
            <a:ext cx="26585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Noto Sans Symbols"/>
                <a:ea typeface="Noto Sans Symbols"/>
                <a:cs typeface="Noto Sans Symbols"/>
                <a:sym typeface="Noto Sans Symbols"/>
              </a:rPr>
              <a:t>Δ</a:t>
            </a:r>
            <a:r>
              <a:rPr lang="en-US" sz="1800" b="0" i="0" u="none" strike="noStrike" cap="none">
                <a:solidFill>
                  <a:schemeClr val="dk1"/>
                </a:solidFill>
                <a:latin typeface="Calibri"/>
                <a:ea typeface="Calibri"/>
                <a:cs typeface="Calibri"/>
                <a:sym typeface="Calibri"/>
              </a:rPr>
              <a:t>p = 1.94 kPa</a:t>
            </a:r>
            <a:endParaRPr sz="1400" b="0" i="0" u="none" strike="noStrike" cap="none">
              <a:solidFill>
                <a:srgbClr val="000000"/>
              </a:solidFill>
              <a:latin typeface="Arial"/>
              <a:ea typeface="Arial"/>
              <a:cs typeface="Arial"/>
              <a:sym typeface="Arial"/>
            </a:endParaRPr>
          </a:p>
        </p:txBody>
      </p:sp>
      <p:sp>
        <p:nvSpPr>
          <p:cNvPr id="636" name="Google Shape;636;p51"/>
          <p:cNvSpPr/>
          <p:nvPr/>
        </p:nvSpPr>
        <p:spPr>
          <a:xfrm>
            <a:off x="3997464" y="90798"/>
            <a:ext cx="412087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Fluid Pressure in Water</a:t>
            </a:r>
            <a:endParaRPr sz="1400" b="0" i="0" u="none" strike="noStrike" cap="none">
              <a:solidFill>
                <a:srgbClr val="000000"/>
              </a:solidFill>
              <a:latin typeface="Arial"/>
              <a:ea typeface="Arial"/>
              <a:cs typeface="Arial"/>
              <a:sym typeface="Arial"/>
            </a:endParaRPr>
          </a:p>
        </p:txBody>
      </p:sp>
      <p:sp>
        <p:nvSpPr>
          <p:cNvPr id="637" name="Google Shape;637;p51"/>
          <p:cNvSpPr txBox="1"/>
          <p:nvPr/>
        </p:nvSpPr>
        <p:spPr>
          <a:xfrm>
            <a:off x="8537344" y="6404911"/>
            <a:ext cx="3526997"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*Note: measurement made at 26°C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2"/>
          <p:cNvSpPr txBox="1"/>
          <p:nvPr/>
        </p:nvSpPr>
        <p:spPr>
          <a:xfrm>
            <a:off x="6873147" y="346293"/>
            <a:ext cx="4572000" cy="92519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4" name="Google Shape;644;p52"/>
          <p:cNvSpPr txBox="1"/>
          <p:nvPr/>
        </p:nvSpPr>
        <p:spPr>
          <a:xfrm>
            <a:off x="0" y="3105644"/>
            <a:ext cx="11795392" cy="1213409"/>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5" name="Google Shape;645;p52"/>
          <p:cNvSpPr txBox="1"/>
          <p:nvPr/>
        </p:nvSpPr>
        <p:spPr>
          <a:xfrm>
            <a:off x="2255041" y="4797782"/>
            <a:ext cx="7846251" cy="969561"/>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6" name="Google Shape;646;p52"/>
          <p:cNvSpPr txBox="1"/>
          <p:nvPr/>
        </p:nvSpPr>
        <p:spPr>
          <a:xfrm>
            <a:off x="198302" y="305221"/>
            <a:ext cx="5020020" cy="1565942"/>
          </a:xfrm>
          <a:prstGeom prst="rect">
            <a:avLst/>
          </a:prstGeom>
          <a:blipFill rotWithShape="1">
            <a:blip r:embed="rId6" cstate="screen">
              <a:alphaModFix/>
              <a:extLst>
                <a:ext uri="{28A0092B-C50C-407E-A947-70E740481C1C}">
                  <a14:useLocalDpi xmlns:a14="http://schemas.microsoft.com/office/drawing/2010/main"/>
                </a:ext>
              </a:extLst>
            </a:blip>
            <a:stretch>
              <a:fillRect l="-605" r="-2064" b="-1011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7" name="Google Shape;647;p52"/>
          <p:cNvSpPr/>
          <p:nvPr/>
        </p:nvSpPr>
        <p:spPr>
          <a:xfrm>
            <a:off x="5660833" y="641451"/>
            <a:ext cx="870333" cy="4625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p52"/>
          <p:cNvSpPr txBox="1"/>
          <p:nvPr/>
        </p:nvSpPr>
        <p:spPr>
          <a:xfrm>
            <a:off x="1817845" y="2233593"/>
            <a:ext cx="8480109" cy="603928"/>
          </a:xfrm>
          <a:prstGeom prst="rect">
            <a:avLst/>
          </a:prstGeom>
          <a:blipFill rotWithShape="1">
            <a:blip r:embed="rId7" cstate="screen">
              <a:alphaModFix/>
              <a:extLst>
                <a:ext uri="{28A0092B-C50C-407E-A947-70E740481C1C}">
                  <a14:useLocalDpi xmlns:a14="http://schemas.microsoft.com/office/drawing/2010/main"/>
                </a:ext>
              </a:extLst>
            </a:blip>
            <a:stretch>
              <a:fillRect l="-1406" t="-9088" b="-2856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49" name="Google Shape;649;p52"/>
          <p:cNvSpPr txBox="1"/>
          <p:nvPr/>
        </p:nvSpPr>
        <p:spPr>
          <a:xfrm>
            <a:off x="279113" y="6429688"/>
            <a:ext cx="3526997" cy="276959"/>
          </a:xfrm>
          <a:prstGeom prst="rect">
            <a:avLst/>
          </a:prstGeom>
          <a:solidFill>
            <a:schemeClr val="lt1"/>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1"/>
                </a:solidFill>
                <a:latin typeface="Calibri"/>
                <a:ea typeface="Calibri"/>
                <a:cs typeface="Calibri"/>
                <a:sym typeface="Calibri"/>
              </a:rPr>
              <a:t>*Note: measurement made at 26°C</a:t>
            </a:r>
            <a:endParaRPr sz="1200" b="0" i="0" u="none" strike="noStrike" cap="none">
              <a:solidFill>
                <a:srgbClr val="000000"/>
              </a:solidFill>
              <a:latin typeface="Arial"/>
              <a:ea typeface="Arial"/>
              <a:cs typeface="Arial"/>
              <a:sym typeface="Arial"/>
            </a:endParaRPr>
          </a:p>
        </p:txBody>
      </p:sp>
      <p:sp>
        <p:nvSpPr>
          <p:cNvPr id="650" name="Google Shape;650;p52"/>
          <p:cNvSpPr/>
          <p:nvPr/>
        </p:nvSpPr>
        <p:spPr>
          <a:xfrm>
            <a:off x="5978991" y="4891083"/>
            <a:ext cx="4025166" cy="117617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p53"/>
          <p:cNvPicPr preferRelativeResize="0"/>
          <p:nvPr/>
        </p:nvPicPr>
        <p:blipFill rotWithShape="1">
          <a:blip r:embed="rId3">
            <a:alphaModFix/>
          </a:blip>
          <a:srcRect/>
          <a:stretch/>
        </p:blipFill>
        <p:spPr>
          <a:xfrm>
            <a:off x="0" y="1406525"/>
            <a:ext cx="12192000" cy="5283200"/>
          </a:xfrm>
          <a:prstGeom prst="rect">
            <a:avLst/>
          </a:prstGeom>
          <a:noFill/>
          <a:ln>
            <a:noFill/>
          </a:ln>
        </p:spPr>
      </p:pic>
      <p:sp>
        <p:nvSpPr>
          <p:cNvPr id="656" name="Google Shape;656;p53"/>
          <p:cNvSpPr/>
          <p:nvPr/>
        </p:nvSpPr>
        <p:spPr>
          <a:xfrm>
            <a:off x="4381500" y="4514850"/>
            <a:ext cx="1371600" cy="390525"/>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p53"/>
          <p:cNvSpPr txBox="1"/>
          <p:nvPr/>
        </p:nvSpPr>
        <p:spPr>
          <a:xfrm>
            <a:off x="1784196" y="168275"/>
            <a:ext cx="854740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600" b="1" i="0" u="none" strike="noStrike" cap="none" dirty="0">
                <a:solidFill>
                  <a:schemeClr val="dk1"/>
                </a:solidFill>
                <a:latin typeface="Calibri"/>
                <a:ea typeface="Calibri"/>
                <a:cs typeface="Calibri"/>
                <a:sym typeface="Calibri"/>
              </a:rPr>
              <a:t>Density of Water from Engineering Tables</a:t>
            </a:r>
            <a:endParaRPr sz="3600" b="1" i="0" u="none" strike="noStrike" cap="none" dirty="0">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4"/>
          <p:cNvSpPr txBox="1"/>
          <p:nvPr/>
        </p:nvSpPr>
        <p:spPr>
          <a:xfrm>
            <a:off x="4292224" y="1649508"/>
            <a:ext cx="4183838" cy="701282"/>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64" name="Google Shape;664;p54"/>
          <p:cNvSpPr txBox="1"/>
          <p:nvPr/>
        </p:nvSpPr>
        <p:spPr>
          <a:xfrm>
            <a:off x="222815" y="1649508"/>
            <a:ext cx="3672480" cy="70128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65" name="Google Shape;665;p54"/>
          <p:cNvSpPr txBox="1"/>
          <p:nvPr/>
        </p:nvSpPr>
        <p:spPr>
          <a:xfrm>
            <a:off x="2734574" y="6057670"/>
            <a:ext cx="6996023" cy="52322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Temperature= 0 °C        Pressure = 101.3 kPa </a:t>
            </a:r>
            <a:endParaRPr sz="1400" b="0" i="0" u="none" strike="noStrike" cap="none" dirty="0">
              <a:solidFill>
                <a:srgbClr val="000000"/>
              </a:solidFill>
              <a:latin typeface="Arial"/>
              <a:ea typeface="Arial"/>
              <a:cs typeface="Arial"/>
              <a:sym typeface="Arial"/>
            </a:endParaRPr>
          </a:p>
        </p:txBody>
      </p:sp>
      <p:pic>
        <p:nvPicPr>
          <p:cNvPr id="666" name="Google Shape;666;p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52626" y="882098"/>
            <a:ext cx="2718078" cy="2585262"/>
          </a:xfrm>
          <a:prstGeom prst="rect">
            <a:avLst/>
          </a:prstGeom>
          <a:noFill/>
          <a:ln>
            <a:noFill/>
          </a:ln>
        </p:spPr>
      </p:pic>
      <p:sp>
        <p:nvSpPr>
          <p:cNvPr id="667" name="Google Shape;667;p54"/>
          <p:cNvSpPr txBox="1"/>
          <p:nvPr/>
        </p:nvSpPr>
        <p:spPr>
          <a:xfrm>
            <a:off x="2647793" y="3826619"/>
            <a:ext cx="4000775" cy="894669"/>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68" name="Google Shape;668;p54"/>
          <p:cNvSpPr txBox="1"/>
          <p:nvPr/>
        </p:nvSpPr>
        <p:spPr>
          <a:xfrm>
            <a:off x="9791738" y="3053164"/>
            <a:ext cx="17684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Cubic meter</a:t>
            </a:r>
            <a:endParaRPr sz="1400" b="0" i="0" u="none" strike="noStrike" cap="none">
              <a:solidFill>
                <a:srgbClr val="000000"/>
              </a:solidFill>
              <a:latin typeface="Arial"/>
              <a:ea typeface="Arial"/>
              <a:cs typeface="Arial"/>
              <a:sym typeface="Arial"/>
            </a:endParaRPr>
          </a:p>
        </p:txBody>
      </p:sp>
      <p:sp>
        <p:nvSpPr>
          <p:cNvPr id="669" name="Google Shape;669;p54"/>
          <p:cNvSpPr/>
          <p:nvPr/>
        </p:nvSpPr>
        <p:spPr>
          <a:xfrm>
            <a:off x="2326347" y="3283997"/>
            <a:ext cx="4643669" cy="1979914"/>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p54"/>
          <p:cNvSpPr txBox="1"/>
          <p:nvPr/>
        </p:nvSpPr>
        <p:spPr>
          <a:xfrm>
            <a:off x="2004871" y="47356"/>
            <a:ext cx="8093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Relative Densities of Water and Air</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lstStyle/>
          <a:p>
            <a:r>
              <a:rPr lang="en-US" dirty="0">
                <a:solidFill>
                  <a:schemeClr val="tx1"/>
                </a:solidFill>
              </a:rPr>
              <a:t>Pressure in our Lives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lstStyle/>
          <a:p>
            <a:r>
              <a:rPr lang="en-US" dirty="0"/>
              <a:t>Further applications</a:t>
            </a:r>
          </a:p>
        </p:txBody>
      </p:sp>
    </p:spTree>
    <p:extLst>
      <p:ext uri="{BB962C8B-B14F-4D97-AF65-F5344CB8AC3E}">
        <p14:creationId xmlns:p14="http://schemas.microsoft.com/office/powerpoint/2010/main" val="4115111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ite, water, ball, flying&#10;&#10;Description automatically generated">
            <a:extLst>
              <a:ext uri="{FF2B5EF4-FFF2-40B4-BE49-F238E27FC236}">
                <a16:creationId xmlns:a16="http://schemas.microsoft.com/office/drawing/2014/main" id="{B39EF375-932B-4049-B119-250B6D3E751D}"/>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3D3D38F0-72B6-4477-9073-FB0EAD29C556}"/>
              </a:ext>
            </a:extLst>
          </p:cNvPr>
          <p:cNvSpPr txBox="1"/>
          <p:nvPr/>
        </p:nvSpPr>
        <p:spPr>
          <a:xfrm>
            <a:off x="225468" y="200416"/>
            <a:ext cx="3632547" cy="3228584"/>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rgbClr val="FFFFFF"/>
                </a:solidFill>
                <a:latin typeface="+mj-lt"/>
                <a:ea typeface="+mj-ea"/>
                <a:cs typeface="+mj-cs"/>
              </a:rPr>
              <a:t>Why Does a Helium Filled Balloon Rise in our Atmosphere?</a:t>
            </a:r>
          </a:p>
        </p:txBody>
      </p:sp>
    </p:spTree>
    <p:extLst>
      <p:ext uri="{BB962C8B-B14F-4D97-AF65-F5344CB8AC3E}">
        <p14:creationId xmlns:p14="http://schemas.microsoft.com/office/powerpoint/2010/main" val="759676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5DABC5-5983-45C0-BA3B-97EA120D793D}"/>
              </a:ext>
            </a:extLst>
          </p:cNvPr>
          <p:cNvPicPr>
            <a:picLocks noChangeAspect="1"/>
          </p:cNvPicPr>
          <p:nvPr/>
        </p:nvPicPr>
        <p:blipFill rotWithShape="1">
          <a:blip r:embed="rId3"/>
          <a:srcRect l="83361" r="3483"/>
          <a:stretch/>
        </p:blipFill>
        <p:spPr>
          <a:xfrm>
            <a:off x="0" y="1"/>
            <a:ext cx="1603949" cy="6857999"/>
          </a:xfrm>
          <a:prstGeom prst="rect">
            <a:avLst/>
          </a:prstGeom>
        </p:spPr>
      </p:pic>
      <p:sp>
        <p:nvSpPr>
          <p:cNvPr id="7" name="Rectangle 6">
            <a:extLst>
              <a:ext uri="{FF2B5EF4-FFF2-40B4-BE49-F238E27FC236}">
                <a16:creationId xmlns:a16="http://schemas.microsoft.com/office/drawing/2014/main" id="{916B3414-4536-42B8-A6C0-6492FE838610}"/>
              </a:ext>
            </a:extLst>
          </p:cNvPr>
          <p:cNvSpPr/>
          <p:nvPr/>
        </p:nvSpPr>
        <p:spPr>
          <a:xfrm>
            <a:off x="5066674" y="2550290"/>
            <a:ext cx="929391" cy="2203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220C039-CF55-442E-BE4D-9BAAD1271CF3}"/>
              </a:ext>
            </a:extLst>
          </p:cNvPr>
          <p:cNvSpPr/>
          <p:nvPr/>
        </p:nvSpPr>
        <p:spPr>
          <a:xfrm rot="5400000">
            <a:off x="-674641" y="2735706"/>
            <a:ext cx="6543209" cy="1446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08012A-19A2-4536-AE15-15F5AA63E3E6}"/>
              </a:ext>
            </a:extLst>
          </p:cNvPr>
          <p:cNvSpPr txBox="1"/>
          <p:nvPr/>
        </p:nvSpPr>
        <p:spPr>
          <a:xfrm rot="5400000">
            <a:off x="648671" y="2818506"/>
            <a:ext cx="3896585" cy="584775"/>
          </a:xfrm>
          <a:prstGeom prst="rect">
            <a:avLst/>
          </a:prstGeom>
          <a:noFill/>
        </p:spPr>
        <p:txBody>
          <a:bodyPr wrap="square" rtlCol="0">
            <a:spAutoFit/>
          </a:bodyPr>
          <a:lstStyle/>
          <a:p>
            <a:r>
              <a:rPr lang="en-US" sz="3200" dirty="0">
                <a:solidFill>
                  <a:schemeClr val="bg1"/>
                </a:solidFill>
              </a:rPr>
              <a:t>Increasing Pressure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4C81500-0578-485F-9A68-B4C17D90ABBF}"/>
                  </a:ext>
                </a:extLst>
              </p:cNvPr>
              <p:cNvSpPr txBox="1"/>
              <p:nvPr/>
            </p:nvSpPr>
            <p:spPr>
              <a:xfrm>
                <a:off x="4449794" y="1167504"/>
                <a:ext cx="2363019" cy="530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𝑡𝑜𝑝</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𝑡𝑜𝑝</m:t>
                          </m:r>
                        </m:sub>
                      </m:sSub>
                      <m:r>
                        <a:rPr lang="en-US" sz="3200" b="0" i="1" smtClean="0">
                          <a:latin typeface="Cambria Math" panose="02040503050406030204" pitchFamily="18" charset="0"/>
                        </a:rPr>
                        <m:t>𝐴</m:t>
                      </m:r>
                    </m:oMath>
                  </m:oMathPara>
                </a14:m>
                <a:endParaRPr lang="en-US" sz="3200" dirty="0"/>
              </a:p>
            </p:txBody>
          </p:sp>
        </mc:Choice>
        <mc:Fallback xmlns="">
          <p:sp>
            <p:nvSpPr>
              <p:cNvPr id="11" name="TextBox 10">
                <a:extLst>
                  <a:ext uri="{FF2B5EF4-FFF2-40B4-BE49-F238E27FC236}">
                    <a16:creationId xmlns:a16="http://schemas.microsoft.com/office/drawing/2014/main" id="{44C81500-0578-485F-9A68-B4C17D90ABBF}"/>
                  </a:ext>
                </a:extLst>
              </p:cNvPr>
              <p:cNvSpPr txBox="1">
                <a:spLocks noRot="1" noChangeAspect="1" noMove="1" noResize="1" noEditPoints="1" noAdjustHandles="1" noChangeArrowheads="1" noChangeShapeType="1" noTextEdit="1"/>
              </p:cNvSpPr>
              <p:nvPr/>
            </p:nvSpPr>
            <p:spPr>
              <a:xfrm>
                <a:off x="4449794" y="1167504"/>
                <a:ext cx="2363019" cy="5304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F38427A-FDA9-47E5-98C5-A3BBD7776C38}"/>
                  </a:ext>
                </a:extLst>
              </p:cNvPr>
              <p:cNvSpPr txBox="1"/>
              <p:nvPr/>
            </p:nvSpPr>
            <p:spPr>
              <a:xfrm>
                <a:off x="3915857" y="5776560"/>
                <a:ext cx="352333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𝑏𝑜𝑡𝑡𝑜𝑚</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𝑏𝑜𝑡𝑡𝑜𝑚</m:t>
                          </m:r>
                        </m:sub>
                      </m:sSub>
                      <m:r>
                        <a:rPr lang="en-US" sz="3200" b="0" i="1" smtClean="0">
                          <a:latin typeface="Cambria Math" panose="02040503050406030204" pitchFamily="18" charset="0"/>
                        </a:rPr>
                        <m:t>𝐴</m:t>
                      </m:r>
                    </m:oMath>
                  </m:oMathPara>
                </a14:m>
                <a:endParaRPr lang="en-US" sz="3200" dirty="0"/>
              </a:p>
            </p:txBody>
          </p:sp>
        </mc:Choice>
        <mc:Fallback xmlns="">
          <p:sp>
            <p:nvSpPr>
              <p:cNvPr id="12" name="TextBox 11">
                <a:extLst>
                  <a:ext uri="{FF2B5EF4-FFF2-40B4-BE49-F238E27FC236}">
                    <a16:creationId xmlns:a16="http://schemas.microsoft.com/office/drawing/2014/main" id="{CF38427A-FDA9-47E5-98C5-A3BBD7776C38}"/>
                  </a:ext>
                </a:extLst>
              </p:cNvPr>
              <p:cNvSpPr txBox="1">
                <a:spLocks noRot="1" noChangeAspect="1" noMove="1" noResize="1" noEditPoints="1" noAdjustHandles="1" noChangeArrowheads="1" noChangeShapeType="1" noTextEdit="1"/>
              </p:cNvSpPr>
              <p:nvPr/>
            </p:nvSpPr>
            <p:spPr>
              <a:xfrm>
                <a:off x="3915857" y="5776560"/>
                <a:ext cx="3523337" cy="492443"/>
              </a:xfrm>
              <a:prstGeom prst="rect">
                <a:avLst/>
              </a:prstGeom>
              <a:blipFill>
                <a:blip r:embed="rId5"/>
                <a:stretch>
                  <a:fillRect/>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3CD48EA8-DDBF-4894-8FB7-6C23D0162512}"/>
              </a:ext>
            </a:extLst>
          </p:cNvPr>
          <p:cNvSpPr/>
          <p:nvPr/>
        </p:nvSpPr>
        <p:spPr>
          <a:xfrm rot="5400000">
            <a:off x="5209080" y="1977941"/>
            <a:ext cx="644577" cy="29231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85DDECF-7603-4CB5-997A-B981146B0F31}"/>
              </a:ext>
            </a:extLst>
          </p:cNvPr>
          <p:cNvSpPr/>
          <p:nvPr/>
        </p:nvSpPr>
        <p:spPr>
          <a:xfrm rot="16200000">
            <a:off x="5094887" y="5130573"/>
            <a:ext cx="855468" cy="30981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1C0FC87-4C0B-4CAF-AB9C-2485133FCEA0}"/>
                  </a:ext>
                </a:extLst>
              </p:cNvPr>
              <p:cNvSpPr txBox="1"/>
              <p:nvPr/>
            </p:nvSpPr>
            <p:spPr>
              <a:xfrm>
                <a:off x="6730585" y="3372360"/>
                <a:ext cx="5201586" cy="5312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𝑏𝑜𝑢𝑦𝑎𝑛𝑐𝑦</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𝑇𝑜𝑝</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𝐹</m:t>
                          </m:r>
                        </m:e>
                        <m:sub>
                          <m:r>
                            <a:rPr lang="en-US" sz="3200" b="0" i="1" smtClean="0">
                              <a:latin typeface="Cambria Math" panose="02040503050406030204" pitchFamily="18" charset="0"/>
                            </a:rPr>
                            <m:t>𝐵𝑜𝑡𝑡𝑜𝑚</m:t>
                          </m:r>
                        </m:sub>
                      </m:sSub>
                    </m:oMath>
                  </m:oMathPara>
                </a14:m>
                <a:endParaRPr lang="en-US" sz="3200" dirty="0"/>
              </a:p>
            </p:txBody>
          </p:sp>
        </mc:Choice>
        <mc:Fallback xmlns="">
          <p:sp>
            <p:nvSpPr>
              <p:cNvPr id="15" name="TextBox 14">
                <a:extLst>
                  <a:ext uri="{FF2B5EF4-FFF2-40B4-BE49-F238E27FC236}">
                    <a16:creationId xmlns:a16="http://schemas.microsoft.com/office/drawing/2014/main" id="{41C0FC87-4C0B-4CAF-AB9C-2485133FCEA0}"/>
                  </a:ext>
                </a:extLst>
              </p:cNvPr>
              <p:cNvSpPr txBox="1">
                <a:spLocks noRot="1" noChangeAspect="1" noMove="1" noResize="1" noEditPoints="1" noAdjustHandles="1" noChangeArrowheads="1" noChangeShapeType="1" noTextEdit="1"/>
              </p:cNvSpPr>
              <p:nvPr/>
            </p:nvSpPr>
            <p:spPr>
              <a:xfrm>
                <a:off x="6730585" y="3372360"/>
                <a:ext cx="5201586" cy="531299"/>
              </a:xfrm>
              <a:prstGeom prst="rect">
                <a:avLst/>
              </a:prstGeom>
              <a:blipFill>
                <a:blip r:embed="rId6"/>
                <a:stretch>
                  <a:fillRect b="-1149"/>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D5965B2B-7CFD-4326-91DB-B96E3F1DA9F4}"/>
              </a:ext>
            </a:extLst>
          </p:cNvPr>
          <p:cNvSpPr/>
          <p:nvPr/>
        </p:nvSpPr>
        <p:spPr>
          <a:xfrm>
            <a:off x="6599744" y="3173440"/>
            <a:ext cx="5332427" cy="957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8DACFDD-BBA4-499F-9AFF-6DE57316E4AE}"/>
              </a:ext>
            </a:extLst>
          </p:cNvPr>
          <p:cNvSpPr txBox="1"/>
          <p:nvPr/>
        </p:nvSpPr>
        <p:spPr>
          <a:xfrm>
            <a:off x="5271078" y="132762"/>
            <a:ext cx="7989757" cy="646331"/>
          </a:xfrm>
          <a:prstGeom prst="rect">
            <a:avLst/>
          </a:prstGeom>
          <a:noFill/>
        </p:spPr>
        <p:txBody>
          <a:bodyPr wrap="square" rtlCol="0">
            <a:spAutoFit/>
          </a:bodyPr>
          <a:lstStyle/>
          <a:p>
            <a:r>
              <a:rPr lang="en-US" sz="3600" b="1" dirty="0"/>
              <a:t>The Buoyancy Force</a:t>
            </a:r>
          </a:p>
        </p:txBody>
      </p:sp>
    </p:spTree>
    <p:extLst>
      <p:ext uri="{BB962C8B-B14F-4D97-AF65-F5344CB8AC3E}">
        <p14:creationId xmlns:p14="http://schemas.microsoft.com/office/powerpoint/2010/main" val="96021361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5209</TotalTime>
  <Words>9384</Words>
  <Application>Microsoft Office PowerPoint</Application>
  <PresentationFormat>Widescreen</PresentationFormat>
  <Paragraphs>857</Paragraphs>
  <Slides>111</Slides>
  <Notes>79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111</vt:i4>
      </vt:variant>
    </vt:vector>
  </HeadingPairs>
  <TitlesOfParts>
    <vt:vector size="121" baseType="lpstr">
      <vt:lpstr>Arial</vt:lpstr>
      <vt:lpstr>Avenir Heavy</vt:lpstr>
      <vt:lpstr>Avenir Light</vt:lpstr>
      <vt:lpstr>Calibri</vt:lpstr>
      <vt:lpstr>Cambria Math</vt:lpstr>
      <vt:lpstr>Jokerman</vt:lpstr>
      <vt:lpstr>Noto Sans Symbols</vt:lpstr>
      <vt:lpstr>Open Sans</vt:lpstr>
      <vt:lpstr>Verdana</vt:lpstr>
      <vt:lpstr>Office Theme</vt:lpstr>
      <vt:lpstr>PowerPoint Presentation</vt:lpstr>
      <vt:lpstr>PowerPoint Presentation</vt:lpstr>
      <vt:lpstr>PowerPoint Presentation</vt:lpstr>
      <vt:lpstr>Pressure in our Lives</vt:lpstr>
      <vt:lpstr>PowerPoint Presentation</vt:lpstr>
      <vt:lpstr>PowerPoint Presentation</vt:lpstr>
      <vt:lpstr>Can you name applications that make use of pressure differences?    Can you think of examples of how nature has evolved to make use of pressure differences?</vt:lpstr>
      <vt:lpstr>PowerPoint Presentation</vt:lpstr>
      <vt:lpstr>PowerPoint Presentation</vt:lpstr>
      <vt:lpstr>PowerPoint Presentation</vt:lpstr>
      <vt:lpstr>PowerPoint Presentation</vt:lpstr>
      <vt:lpstr>Initial Exploration  Activity</vt:lpstr>
      <vt:lpstr>PowerPoint Presentation</vt:lpstr>
      <vt:lpstr>Example Data</vt:lpstr>
      <vt:lpstr>PowerPoint Presentation</vt:lpstr>
      <vt:lpstr>Experiment 1 </vt:lpstr>
      <vt:lpstr>Experiment 1 Measure atmospheric pressure with your smartphone</vt:lpstr>
      <vt:lpstr>Example Data and Calculations</vt:lpstr>
      <vt:lpstr>PowerPoint Presentation</vt:lpstr>
      <vt:lpstr>PowerPoint Presentation</vt:lpstr>
      <vt:lpstr>PowerPoint Presentation</vt:lpstr>
      <vt:lpstr>PowerPoint Presentation</vt:lpstr>
      <vt:lpstr>PowerPoint Presentation</vt:lpstr>
      <vt:lpstr>PowerPoint Presentation</vt:lpstr>
      <vt:lpstr>Experiment 2 </vt:lpstr>
      <vt:lpstr>Experiment 2 Change in pressure as a function of altitude</vt:lpstr>
      <vt:lpstr>Experiment 2 Tips</vt:lpstr>
      <vt:lpstr>Example Data and Calculations</vt:lpstr>
      <vt:lpstr>PowerPoint Presentation</vt:lpstr>
      <vt:lpstr>PowerPoint Presentation</vt:lpstr>
      <vt:lpstr>PowerPoint Presentation</vt:lpstr>
      <vt:lpstr>PowerPoint Presentation</vt:lpstr>
      <vt:lpstr>PowerPoint Presentation</vt:lpstr>
      <vt:lpstr>Example Data and Calculations</vt:lpstr>
      <vt:lpstr>PowerPoint Presentation</vt:lpstr>
      <vt:lpstr>PowerPoint Presentation</vt:lpstr>
      <vt:lpstr>Example Calculations</vt:lpstr>
      <vt:lpstr>PowerPoint Presentation</vt:lpstr>
      <vt:lpstr>PowerPoint Presentation</vt:lpstr>
      <vt:lpstr>PowerPoint Presentation</vt:lpstr>
      <vt:lpstr>Test your Knowledge</vt:lpstr>
      <vt:lpstr>PowerPoint Presentation</vt:lpstr>
      <vt:lpstr>PowerPoint Presentation</vt:lpstr>
      <vt:lpstr>Test your Knowledge</vt:lpstr>
      <vt:lpstr>PowerPoint Presentation</vt:lpstr>
      <vt:lpstr>PowerPoint Presentation</vt:lpstr>
      <vt:lpstr>PowerPoint Presentation</vt:lpstr>
      <vt:lpstr>PowerPoint Presentation</vt:lpstr>
      <vt:lpstr>PowerPoint Presentation</vt:lpstr>
      <vt:lpstr>PowerPoint Presentation</vt:lpstr>
      <vt:lpstr>Experiment 3 </vt:lpstr>
      <vt:lpstr>Experiment 3 Characterize the pressure sensor in your device</vt:lpstr>
      <vt:lpstr>Example Data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 4 </vt:lpstr>
      <vt:lpstr>Experiment 4 Implementing controls in experimental design to improve measurement precision</vt:lpstr>
      <vt:lpstr>Example Data and Calculations</vt:lpstr>
      <vt:lpstr>PowerPoint Presentation</vt:lpstr>
      <vt:lpstr>PowerPoint Presentation</vt:lpstr>
      <vt:lpstr>PowerPoint Presentation</vt:lpstr>
      <vt:lpstr>PowerPoint Presentation</vt:lpstr>
      <vt:lpstr>Example Data and Calculations</vt:lpstr>
      <vt:lpstr>PowerPoint Presentation</vt:lpstr>
      <vt:lpstr>PowerPoint Presentation</vt:lpstr>
      <vt:lpstr>PowerPoint Presentation</vt:lpstr>
      <vt:lpstr>PowerPoint Presentation</vt:lpstr>
      <vt:lpstr>Experiment 5 </vt:lpstr>
      <vt:lpstr>Experiment 5 Pressure from external forces</vt:lpstr>
      <vt:lpstr>Example Data and Calculations</vt:lpstr>
      <vt:lpstr>PowerPoint Presentation</vt:lpstr>
      <vt:lpstr>PowerPoint Presentation</vt:lpstr>
      <vt:lpstr>PowerPoint Presentation</vt:lpstr>
      <vt:lpstr>PowerPoint Presentation</vt:lpstr>
      <vt:lpstr>Additional Ideas for Teachers</vt:lpstr>
      <vt:lpstr>PowerPoint Presentation</vt:lpstr>
      <vt:lpstr>PowerPoint Presentation</vt:lpstr>
      <vt:lpstr>PowerPoint Presentation</vt:lpstr>
      <vt:lpstr>Test your Knowledge</vt:lpstr>
      <vt:lpstr>PowerPoint Presentation</vt:lpstr>
      <vt:lpstr>PowerPoint Presentation</vt:lpstr>
      <vt:lpstr>PowerPoint Presentation</vt:lpstr>
      <vt:lpstr>Experiment 6 </vt:lpstr>
      <vt:lpstr>Experiment 6 Measuring pressure as a function of depth underwater</vt:lpstr>
      <vt:lpstr>Example Data and Calculations</vt:lpstr>
      <vt:lpstr>PowerPoint Presentation</vt:lpstr>
      <vt:lpstr>PowerPoint Presentation</vt:lpstr>
      <vt:lpstr>PowerPoint Presentation</vt:lpstr>
      <vt:lpstr>PowerPoint Presentation</vt:lpstr>
      <vt:lpstr>PowerPoint Presentation</vt:lpstr>
      <vt:lpstr>Pressure in our Lives</vt:lpstr>
      <vt:lpstr>PowerPoint Presentation</vt:lpstr>
      <vt:lpstr>PowerPoint Presentation</vt:lpstr>
      <vt:lpstr>PowerPoint Presentation</vt:lpstr>
      <vt:lpstr>PowerPoint Presentation</vt:lpstr>
      <vt:lpstr>Inside the Sensor How Does it Work?</vt:lpstr>
      <vt:lpstr>Additional Information of Bosch BMP280 Sensor   </vt:lpstr>
      <vt:lpstr>PowerPoint Presentation</vt:lpstr>
      <vt:lpstr>PowerPoint Presentation</vt:lpstr>
      <vt:lpstr>PowerPoint Presentation</vt:lpstr>
      <vt:lpstr>A few fun video clips that demonstrate interesting effects of high and low pressure.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David J.</dc:creator>
  <cp:lastModifiedBy>Rakestraw, David J.</cp:lastModifiedBy>
  <cp:revision>143</cp:revision>
  <dcterms:created xsi:type="dcterms:W3CDTF">2020-06-06T23:17:44Z</dcterms:created>
  <dcterms:modified xsi:type="dcterms:W3CDTF">2020-08-05T01:51:48Z</dcterms:modified>
</cp:coreProperties>
</file>